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4a23a2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4a23a2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a23a2f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a23a2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a23a2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4a23a2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4a23a2f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4a23a2f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Projektovanje i realizacija veb-aplikacije za mačevalačke turnire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Svetlana Anđelić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:</a:t>
            </a:r>
            <a:r>
              <a:rPr lang="en"/>
              <a:t>Aleksandar Ristić 556/19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Razlozi stvaranja aplikacije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Ovaj rad se bavi nekim od osnovnih funkcija bilo koje praktične aplikacije. Predstavlja bazu za dalji razvoj koji bi obuhvatio više realnih kompleksnosti neophodnih za olakšavanje organizovanja i učestvovanju na turnirima istorijskog mačevanja svim članovima mačevalačke zajednice.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Međutim broj alata koji dotična zajednica koristi je trenutno poprično ograničen, te bi stvaranje aplikacija koje mogu pomoći u celom procesu doprinele i razvoju celokupne zajednice, a autor rada je član iste.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Larmanova metoda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Korišćena je za ovaj rad i služi za sistematski konzistentan razvoj softvera, nazvana po istoimenom inženjeru.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 razvoja softvera prema ovoj metodi obuhvata sledeće faze: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Specifikacija zahteva (slučajevi korišćenja)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Analiza (dijagrami sekvenci, ugovori, poslovna logika softvera)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Projektovanje (realni SK, sekvencijalni dijagrami, dijagrami klasa)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Implementacija (kodiranje u OOP pristupu)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Testiranje (provera svih elemenata zasebno i zajedno)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Korišćene tehnologije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c#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visual studio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.net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entity relationship framework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MVC pristup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microsoft server manager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html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css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javascript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Ovaj rad je prvi korak ka daljem opširnijem i detaljnijem radu na ovoj aplikaciji i drugim alatima koji zajednici istorijskog mačevanja mogu pomoći u generalnom razvoju.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Dalja razrada teme bi mogla obuhvatati različita proširenja i izmene: češće korišćenje padajućih menija, parcijalnih pogleda, kao i više poduloga u okviru organizacije, te aktivno korišćenje sesija i dinamičnih stranica.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 druge strane veća upotrebna vrednost bi se postigla i proširenjem celog modela sa pregledima mečeva, statistikom istih i mogućnošću biranja različitih učesnika po raznim parametrima. Veća korisnost aplikacije bi se mogla možda postići i spajanjem aplikacije s uslugama rezervacije smeštaja, obroka i komemorativnih ličnih suvenira i odeće vezanih za događaj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