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58" r:id="rId6"/>
    <p:sldId id="261" r:id="rId7"/>
    <p:sldId id="262" r:id="rId8"/>
    <p:sldId id="263" r:id="rId9"/>
    <p:sldId id="268" r:id="rId10"/>
    <p:sldId id="266" r:id="rId11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3"/>
    </p:embeddedFont>
    <p:embeddedFont>
      <p:font typeface="Algerian" pitchFamily="82" charset="0"/>
      <p:regular r:id="rId14"/>
    </p:embeddedFont>
    <p:embeddedFont>
      <p:font typeface="Berlin Sans FB Demi" panose="020E0802020502020306" pitchFamily="34" charset="0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font" Target="fonts/font11.fntdata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26Jj3MlT3S8vahf9MZwbdY_1XARdlgR?usp=sharing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982276" y="2346557"/>
            <a:ext cx="8046109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 i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Problem Statement Title</a:t>
            </a:r>
            <a:r>
              <a:rPr lang="en" sz="2400" b="1" i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400" b="1" i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b="1" i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	         </a:t>
            </a:r>
            <a:r>
              <a:rPr lang="en-US" sz="2400" dirty="0">
                <a:solidFill>
                  <a:schemeClr val="bg1"/>
                </a:solidFill>
                <a:latin typeface="Berlin Sans FB Demi" pitchFamily="34" charset="0"/>
              </a:rPr>
              <a:t>Personalized Product Recommendations </a:t>
            </a:r>
            <a:endParaRPr sz="2400" b="1" i="1">
              <a:solidFill>
                <a:schemeClr val="bg1"/>
              </a:solidFill>
              <a:latin typeface="Berlin Sans FB Demi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b="1" i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b="1" i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Team Name</a:t>
            </a:r>
            <a:r>
              <a:rPr lang="en" sz="2400" b="1" i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n" sz="2400" b="1" dirty="0">
                <a:solidFill>
                  <a:schemeClr val="bg1"/>
                </a:solidFill>
                <a:latin typeface="Berlin Sans FB Demi" pitchFamily="34" charset="0"/>
                <a:ea typeface="Roboto"/>
                <a:cs typeface="Roboto"/>
                <a:sym typeface="Roboto"/>
              </a:rPr>
              <a:t>Minions</a:t>
            </a:r>
            <a:endParaRPr sz="2400" b="1">
              <a:solidFill>
                <a:schemeClr val="bg1"/>
              </a:solidFill>
              <a:latin typeface="Berlin Sans FB Demi" pitchFamily="3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bg1"/>
                </a:solidFill>
                <a:latin typeface="Berlin Sans FB Demi" pitchFamily="34" charset="0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chemeClr val="bg1"/>
              </a:solidFill>
              <a:latin typeface="Berlin Sans FB Demi" pitchFamily="34" charset="0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" name="Google Shape;63;p15"/>
          <p:cNvGraphicFramePr/>
          <p:nvPr/>
        </p:nvGraphicFramePr>
        <p:xfrm>
          <a:off x="529574" y="1495412"/>
          <a:ext cx="8361550" cy="2197359"/>
        </p:xfrm>
        <a:graphic>
          <a:graphicData uri="http://schemas.openxmlformats.org/drawingml/2006/table">
            <a:tbl>
              <a:tblPr>
                <a:tableStyleId>{DF1ECD47-64DC-4741-B5A2-3AA257FB77C9}</a:tableStyleId>
              </a:tblPr>
              <a:tblGrid>
                <a:gridCol w="21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6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0" u="none" strike="noStrike" cap="none" dirty="0">
                        <a:solidFill>
                          <a:schemeClr val="bg1"/>
                        </a:solidFill>
                        <a:latin typeface="Algerian" pitchFamily="82" charset="0"/>
                        <a:sym typeface="Roboto Mon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bg1"/>
                          </a:solidFill>
                          <a:latin typeface="Algerian" pitchFamily="82" charset="0"/>
                          <a:sym typeface="Roboto Mono"/>
                        </a:rPr>
                        <a:t>Team Name</a:t>
                      </a:r>
                      <a:endParaRPr sz="1400" b="0" u="none" strike="noStrike" cap="none">
                        <a:solidFill>
                          <a:schemeClr val="bg1"/>
                        </a:solidFill>
                        <a:latin typeface="Algerian" pitchFamily="8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MINIONS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0" u="none" strike="noStrike" cap="none" dirty="0">
                        <a:solidFill>
                          <a:schemeClr val="bg1"/>
                        </a:solidFill>
                        <a:latin typeface="Algerian" pitchFamily="82" charset="0"/>
                        <a:sym typeface="Roboto Mon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bg1"/>
                          </a:solidFill>
                          <a:latin typeface="Algerian" pitchFamily="82" charset="0"/>
                          <a:sym typeface="Roboto Mono"/>
                        </a:rPr>
                        <a:t>Institute Name/Names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bg1"/>
                        </a:solidFill>
                        <a:latin typeface="Algerian" pitchFamily="8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Prasad V. Potluri Siddhartha Institute Of Technology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0" u="none" strike="noStrike" cap="none" dirty="0">
                        <a:solidFill>
                          <a:schemeClr val="bg1"/>
                        </a:solidFill>
                        <a:latin typeface="Algerian" pitchFamily="82" charset="0"/>
                        <a:sym typeface="Roboto Mon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chemeClr val="bg1"/>
                          </a:solidFill>
                          <a:latin typeface="Algerian" pitchFamily="82" charset="0"/>
                          <a:sym typeface="Roboto Mono"/>
                        </a:rPr>
                        <a:t>Team Members &gt;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bg1"/>
                        </a:solidFill>
                        <a:latin typeface="Algerian" pitchFamily="82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Roboto Mono"/>
                        </a:rPr>
                        <a:t>KOTHURI DHARANI PRIYA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Roboto Mono"/>
                      </a:endParaRP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Berlin Sans FB Demi" pitchFamily="34" charset="0"/>
                <a:ea typeface="Roboto Mono"/>
                <a:cs typeface="Roboto Mono"/>
                <a:sym typeface="Roboto Mono"/>
              </a:rPr>
              <a:t>Problem Statement - Brief</a:t>
            </a:r>
            <a:endParaRPr sz="2400" b="1" i="0" u="none" strike="noStrike" cap="none">
              <a:solidFill>
                <a:schemeClr val="bg1"/>
              </a:solidFill>
              <a:latin typeface="Berlin Sans FB Demi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sz="1700" b="1" i="0" u="none" strike="noStrike" cap="none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388" y="980501"/>
            <a:ext cx="8648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aim is to enhance user experience by implementing a personalized product ranking system. 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04863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Our task is to develop an algorithm or model that can generate accurate and relevant product rankings for individual users. 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Factors to be considered ;</a:t>
            </a:r>
          </a:p>
          <a:p>
            <a:pPr marL="1971675" lvl="2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user preferences</a:t>
            </a:r>
          </a:p>
          <a:p>
            <a:pPr marL="1971675" lvl="2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past interactions</a:t>
            </a:r>
          </a:p>
          <a:p>
            <a:pPr marL="1971675" lvl="2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product popularity</a:t>
            </a:r>
          </a:p>
          <a:p>
            <a:pPr marL="1971675" lvl="2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user similarity</a:t>
            </a:r>
          </a:p>
          <a:p>
            <a:pPr marL="1971675" lvl="2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24" y="231354"/>
            <a:ext cx="545334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erlin Sans FB Demi" pitchFamily="34" charset="0"/>
              </a:rPr>
              <a:t>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1301" y="1553379"/>
            <a:ext cx="176269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Goal :</a:t>
            </a:r>
          </a:p>
          <a:p>
            <a:pPr algn="ctr"/>
            <a:r>
              <a:rPr lang="en-US" dirty="0"/>
              <a:t>Personalized          Product Recommendation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822" y="1311006"/>
            <a:ext cx="1322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 preferences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0838" y="1894900"/>
            <a:ext cx="13220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past interactions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838" y="2379645"/>
            <a:ext cx="12669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popularity &amp;</a:t>
            </a:r>
          </a:p>
          <a:p>
            <a:pPr algn="ctr"/>
            <a:r>
              <a:rPr lang="en-US" dirty="0"/>
              <a:t>user similarity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5889" y="1828800"/>
            <a:ext cx="120083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predicting the most suitable products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877937"/>
            <a:ext cx="206015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(A)</a:t>
            </a:r>
          </a:p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Enhancing user experience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9465" y="3899971"/>
            <a:ext cx="212625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(B)</a:t>
            </a:r>
          </a:p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Considering factors in the previous step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7243" y="3743290"/>
            <a:ext cx="3106757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(C)</a:t>
            </a:r>
          </a:p>
          <a:p>
            <a:pPr algn="ctr"/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predicting the most suitable products for a user, based on their unique characteristics and preferences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918" y="550718"/>
            <a:ext cx="3948546" cy="40011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itchFamily="34" charset="0"/>
              </a:rPr>
              <a:t>Prediction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464" y="1226127"/>
            <a:ext cx="2400300" cy="52322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Collect data relevant to your target of analysis.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8645" y="1943100"/>
            <a:ext cx="2473037" cy="52322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Organize data into a single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8090" y="2628899"/>
            <a:ext cx="3397828" cy="73866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Clean your data to avoid a misleading model &amp; Create new, useful variables to understand your records.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8319" y="3543299"/>
            <a:ext cx="3034145" cy="52322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a methodology/algorithm </a:t>
            </a:r>
          </a:p>
          <a:p>
            <a:r>
              <a:rPr lang="en-US" dirty="0"/>
              <a:t>&amp; Build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2273" y="331933"/>
          <a:ext cx="6425046" cy="4632316"/>
        </p:xfrm>
        <a:graphic>
          <a:graphicData uri="http://schemas.openxmlformats.org/drawingml/2006/table">
            <a:tbl>
              <a:tblPr firstRow="1" bandRow="1">
                <a:tableStyleId>{DF1ECD47-64DC-4741-B5A2-3AA257FB77C9}</a:tableStyleId>
              </a:tblPr>
              <a:tblGrid>
                <a:gridCol w="214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1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bg1"/>
                          </a:solidFill>
                          <a:latin typeface="Berlin Sans FB Demi" pitchFamily="34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sng" strike="noStrike" cap="none" dirty="0">
                          <a:solidFill>
                            <a:schemeClr val="bg1"/>
                          </a:solidFill>
                          <a:latin typeface="Berlin Sans FB Demi" pitchFamily="34" charset="0"/>
                          <a:ea typeface="Arial"/>
                          <a:cs typeface="Arial"/>
                          <a:sym typeface="Arial"/>
                        </a:rPr>
                        <a:t>Mean RMSE</a:t>
                      </a:r>
                      <a:endParaRPr lang="en-US" b="1" u="sng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sng" strike="noStrike" cap="none" dirty="0">
                          <a:solidFill>
                            <a:schemeClr val="bg1"/>
                          </a:solidFill>
                          <a:latin typeface="Berlin Sans FB Demi" pitchFamily="34" charset="0"/>
                          <a:ea typeface="Arial"/>
                          <a:cs typeface="Arial"/>
                          <a:sym typeface="Arial"/>
                        </a:rPr>
                        <a:t>Std Dev</a:t>
                      </a:r>
                      <a:endParaRPr lang="en-US" b="1" u="sng" dirty="0">
                        <a:solidFill>
                          <a:schemeClr val="bg1"/>
                        </a:solidFill>
                        <a:latin typeface="Berlin Sans FB Dem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3.8488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0.4070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Discriminant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Analysis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3.8962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0.4493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 Classifier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3.8900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0.2625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Regressor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2.3629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0.2124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K-neighbors Classifier (KNN)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4.2275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0.4249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GaussianNB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3.8312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0.4931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1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Vector Classifier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3.8075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0.3470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6" y="820814"/>
            <a:ext cx="8520600" cy="841800"/>
          </a:xfrm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  <a:latin typeface="Berlin Sans FB Demi" pitchFamily="34" charset="0"/>
              </a:rPr>
              <a:t>Can access the code directly from </a:t>
            </a:r>
            <a:br>
              <a:rPr lang="en-US" sz="2500" dirty="0">
                <a:solidFill>
                  <a:schemeClr val="bg1"/>
                </a:solidFill>
                <a:latin typeface="Berlin Sans FB Demi" pitchFamily="34" charset="0"/>
              </a:rPr>
            </a:br>
            <a:r>
              <a:rPr lang="en-US" sz="2500" dirty="0">
                <a:solidFill>
                  <a:schemeClr val="bg1"/>
                </a:solidFill>
                <a:latin typeface="Berlin Sans FB Demi" pitchFamily="34" charset="0"/>
              </a:rPr>
              <a:t>the following link provided;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0770" y="2005204"/>
            <a:ext cx="823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hlinkClick r:id="rId2"/>
              </a:rPr>
              <a:t>CLICK HERE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Forward or Next 3">
            <a:hlinkClick r:id="rId2" action="ppaction://program" highlightClick="1"/>
          </p:cNvPr>
          <p:cNvSpPr/>
          <p:nvPr/>
        </p:nvSpPr>
        <p:spPr>
          <a:xfrm>
            <a:off x="1641765" y="2015836"/>
            <a:ext cx="378422" cy="32332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235</Words>
  <Application>Microsoft Office PowerPoint</Application>
  <PresentationFormat>On-screen Show (16:9)</PresentationFormat>
  <Paragraphs>71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Problem Statement Title:           Personalized Product Recommendations   Team Name:  Minions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access the code directly from  the following link provided;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          Personalized Product Recommendations   Team Name:  Minions </dc:title>
  <cp:lastModifiedBy>SitaMaha Lakshmi</cp:lastModifiedBy>
  <cp:revision>26</cp:revision>
  <dcterms:modified xsi:type="dcterms:W3CDTF">2023-11-07T17:04:05Z</dcterms:modified>
</cp:coreProperties>
</file>