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>
        <p:scale>
          <a:sx n="100" d="100"/>
          <a:sy n="100" d="100"/>
        </p:scale>
        <p:origin x="173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4210" y="3506348"/>
            <a:ext cx="6730078" cy="720080"/>
          </a:xfrm>
        </p:spPr>
        <p:txBody>
          <a:bodyPr>
            <a:normAutofit/>
          </a:bodyPr>
          <a:lstStyle>
            <a:lvl1pPr>
              <a:lnSpc>
                <a:spcPts val="4500"/>
              </a:lnSpc>
              <a:defRPr sz="4000" cap="all" baseline="0"/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440775" y="4235952"/>
            <a:ext cx="6696744" cy="14401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buNone/>
              <a:defRPr sz="3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8C93-2E68-4661-B185-308E85796B91}" type="datetimeFigureOut">
              <a:rPr lang="da-DK" smtClean="0"/>
              <a:t>02-11-2016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841E-FDE4-4F95-B5AA-F5EB88A7EDBE}" type="slidenum">
              <a:rPr lang="da-DK" smtClean="0"/>
              <a:t>‹nr.›</a:t>
            </a:fld>
            <a:endParaRPr lang="da-DK"/>
          </a:p>
        </p:txBody>
      </p:sp>
      <p:grpSp>
        <p:nvGrpSpPr>
          <p:cNvPr id="7" name="KombitShape"/>
          <p:cNvGrpSpPr/>
          <p:nvPr/>
        </p:nvGrpSpPr>
        <p:grpSpPr>
          <a:xfrm>
            <a:off x="2117378" y="-143168"/>
            <a:ext cx="7637386" cy="4618506"/>
            <a:chOff x="2117378" y="-143168"/>
            <a:chExt cx="7637386" cy="4618506"/>
          </a:xfrm>
        </p:grpSpPr>
        <p:sp>
          <p:nvSpPr>
            <p:cNvPr id="21" name="Krans 3"/>
            <p:cNvSpPr>
              <a:spLocks noChangeAspect="1"/>
            </p:cNvSpPr>
            <p:nvPr/>
          </p:nvSpPr>
          <p:spPr>
            <a:xfrm>
              <a:off x="2117378" y="-143168"/>
              <a:ext cx="4176000" cy="2088000"/>
            </a:xfrm>
            <a:custGeom>
              <a:avLst/>
              <a:gdLst>
                <a:gd name="connsiteX0" fmla="*/ 0 w 4176000"/>
                <a:gd name="connsiteY0" fmla="*/ 2088000 h 4176000"/>
                <a:gd name="connsiteX1" fmla="*/ 2088000 w 4176000"/>
                <a:gd name="connsiteY1" fmla="*/ 0 h 4176000"/>
                <a:gd name="connsiteX2" fmla="*/ 4176000 w 4176000"/>
                <a:gd name="connsiteY2" fmla="*/ 2088000 h 4176000"/>
                <a:gd name="connsiteX3" fmla="*/ 2088000 w 4176000"/>
                <a:gd name="connsiteY3" fmla="*/ 4176000 h 4176000"/>
                <a:gd name="connsiteX4" fmla="*/ 0 w 4176000"/>
                <a:gd name="connsiteY4" fmla="*/ 2088000 h 4176000"/>
                <a:gd name="connsiteX5" fmla="*/ 651122 w 4176000"/>
                <a:gd name="connsiteY5" fmla="*/ 2088000 h 4176000"/>
                <a:gd name="connsiteX6" fmla="*/ 2088000 w 4176000"/>
                <a:gd name="connsiteY6" fmla="*/ 3524878 h 4176000"/>
                <a:gd name="connsiteX7" fmla="*/ 3524878 w 4176000"/>
                <a:gd name="connsiteY7" fmla="*/ 2088000 h 4176000"/>
                <a:gd name="connsiteX8" fmla="*/ 2088000 w 4176000"/>
                <a:gd name="connsiteY8" fmla="*/ 651122 h 4176000"/>
                <a:gd name="connsiteX9" fmla="*/ 651122 w 4176000"/>
                <a:gd name="connsiteY9" fmla="*/ 2088000 h 4176000"/>
                <a:gd name="connsiteX0" fmla="*/ 0 w 4176000"/>
                <a:gd name="connsiteY0" fmla="*/ 2088000 h 4176000"/>
                <a:gd name="connsiteX1" fmla="*/ 2088000 w 4176000"/>
                <a:gd name="connsiteY1" fmla="*/ 0 h 4176000"/>
                <a:gd name="connsiteX2" fmla="*/ 4176000 w 4176000"/>
                <a:gd name="connsiteY2" fmla="*/ 2088000 h 4176000"/>
                <a:gd name="connsiteX3" fmla="*/ 2088000 w 4176000"/>
                <a:gd name="connsiteY3" fmla="*/ 4176000 h 4176000"/>
                <a:gd name="connsiteX4" fmla="*/ 0 w 4176000"/>
                <a:gd name="connsiteY4" fmla="*/ 2088000 h 4176000"/>
                <a:gd name="connsiteX5" fmla="*/ 651122 w 4176000"/>
                <a:gd name="connsiteY5" fmla="*/ 2088000 h 4176000"/>
                <a:gd name="connsiteX6" fmla="*/ 2088000 w 4176000"/>
                <a:gd name="connsiteY6" fmla="*/ 3524878 h 4176000"/>
                <a:gd name="connsiteX7" fmla="*/ 3524878 w 4176000"/>
                <a:gd name="connsiteY7" fmla="*/ 2088000 h 4176000"/>
                <a:gd name="connsiteX8" fmla="*/ 2088000 w 4176000"/>
                <a:gd name="connsiteY8" fmla="*/ 651122 h 4176000"/>
                <a:gd name="connsiteX9" fmla="*/ 651122 w 4176000"/>
                <a:gd name="connsiteY9" fmla="*/ 2088000 h 4176000"/>
                <a:gd name="connsiteX0" fmla="*/ 0 w 4176000"/>
                <a:gd name="connsiteY0" fmla="*/ 2088000 h 4176000"/>
                <a:gd name="connsiteX1" fmla="*/ 2088000 w 4176000"/>
                <a:gd name="connsiteY1" fmla="*/ 0 h 4176000"/>
                <a:gd name="connsiteX2" fmla="*/ 4176000 w 4176000"/>
                <a:gd name="connsiteY2" fmla="*/ 2088000 h 4176000"/>
                <a:gd name="connsiteX3" fmla="*/ 2088000 w 4176000"/>
                <a:gd name="connsiteY3" fmla="*/ 4176000 h 4176000"/>
                <a:gd name="connsiteX4" fmla="*/ 0 w 4176000"/>
                <a:gd name="connsiteY4" fmla="*/ 2088000 h 4176000"/>
                <a:gd name="connsiteX5" fmla="*/ 651122 w 4176000"/>
                <a:gd name="connsiteY5" fmla="*/ 2088000 h 4176000"/>
                <a:gd name="connsiteX6" fmla="*/ 2088000 w 4176000"/>
                <a:gd name="connsiteY6" fmla="*/ 3524878 h 4176000"/>
                <a:gd name="connsiteX7" fmla="*/ 3524878 w 4176000"/>
                <a:gd name="connsiteY7" fmla="*/ 2088000 h 4176000"/>
                <a:gd name="connsiteX8" fmla="*/ 2088000 w 4176000"/>
                <a:gd name="connsiteY8" fmla="*/ 651122 h 4176000"/>
                <a:gd name="connsiteX9" fmla="*/ 651122 w 4176000"/>
                <a:gd name="connsiteY9" fmla="*/ 2088000 h 4176000"/>
                <a:gd name="connsiteX0" fmla="*/ 0 w 4176000"/>
                <a:gd name="connsiteY0" fmla="*/ 2088000 h 4176000"/>
                <a:gd name="connsiteX1" fmla="*/ 2088000 w 4176000"/>
                <a:gd name="connsiteY1" fmla="*/ 0 h 4176000"/>
                <a:gd name="connsiteX2" fmla="*/ 4176000 w 4176000"/>
                <a:gd name="connsiteY2" fmla="*/ 2088000 h 4176000"/>
                <a:gd name="connsiteX3" fmla="*/ 2088000 w 4176000"/>
                <a:gd name="connsiteY3" fmla="*/ 4176000 h 4176000"/>
                <a:gd name="connsiteX4" fmla="*/ 0 w 4176000"/>
                <a:gd name="connsiteY4" fmla="*/ 2088000 h 4176000"/>
                <a:gd name="connsiteX5" fmla="*/ 651122 w 4176000"/>
                <a:gd name="connsiteY5" fmla="*/ 2088000 h 4176000"/>
                <a:gd name="connsiteX6" fmla="*/ 2088000 w 4176000"/>
                <a:gd name="connsiteY6" fmla="*/ 3524878 h 4176000"/>
                <a:gd name="connsiteX7" fmla="*/ 3524878 w 4176000"/>
                <a:gd name="connsiteY7" fmla="*/ 2088000 h 4176000"/>
                <a:gd name="connsiteX8" fmla="*/ 2088000 w 4176000"/>
                <a:gd name="connsiteY8" fmla="*/ 651122 h 4176000"/>
                <a:gd name="connsiteX9" fmla="*/ 651122 w 4176000"/>
                <a:gd name="connsiteY9" fmla="*/ 2088000 h 4176000"/>
                <a:gd name="connsiteX0" fmla="*/ 0 w 4176000"/>
                <a:gd name="connsiteY0" fmla="*/ 2088000 h 4176000"/>
                <a:gd name="connsiteX1" fmla="*/ 2088000 w 4176000"/>
                <a:gd name="connsiteY1" fmla="*/ 0 h 4176000"/>
                <a:gd name="connsiteX2" fmla="*/ 4176000 w 4176000"/>
                <a:gd name="connsiteY2" fmla="*/ 2088000 h 4176000"/>
                <a:gd name="connsiteX3" fmla="*/ 2088000 w 4176000"/>
                <a:gd name="connsiteY3" fmla="*/ 4176000 h 4176000"/>
                <a:gd name="connsiteX4" fmla="*/ 0 w 4176000"/>
                <a:gd name="connsiteY4" fmla="*/ 2088000 h 4176000"/>
                <a:gd name="connsiteX5" fmla="*/ 651122 w 4176000"/>
                <a:gd name="connsiteY5" fmla="*/ 2088000 h 4176000"/>
                <a:gd name="connsiteX6" fmla="*/ 2088000 w 4176000"/>
                <a:gd name="connsiteY6" fmla="*/ 3524878 h 4176000"/>
                <a:gd name="connsiteX7" fmla="*/ 3524878 w 4176000"/>
                <a:gd name="connsiteY7" fmla="*/ 2088000 h 4176000"/>
                <a:gd name="connsiteX8" fmla="*/ 2088000 w 4176000"/>
                <a:gd name="connsiteY8" fmla="*/ 651122 h 4176000"/>
                <a:gd name="connsiteX9" fmla="*/ 651122 w 4176000"/>
                <a:gd name="connsiteY9" fmla="*/ 2088000 h 4176000"/>
                <a:gd name="connsiteX0" fmla="*/ 0 w 4176000"/>
                <a:gd name="connsiteY0" fmla="*/ 2088000 h 4176000"/>
                <a:gd name="connsiteX1" fmla="*/ 2088000 w 4176000"/>
                <a:gd name="connsiteY1" fmla="*/ 0 h 4176000"/>
                <a:gd name="connsiteX2" fmla="*/ 4176000 w 4176000"/>
                <a:gd name="connsiteY2" fmla="*/ 2088000 h 4176000"/>
                <a:gd name="connsiteX3" fmla="*/ 2088000 w 4176000"/>
                <a:gd name="connsiteY3" fmla="*/ 4176000 h 4176000"/>
                <a:gd name="connsiteX4" fmla="*/ 0 w 4176000"/>
                <a:gd name="connsiteY4" fmla="*/ 2088000 h 4176000"/>
                <a:gd name="connsiteX5" fmla="*/ 651122 w 4176000"/>
                <a:gd name="connsiteY5" fmla="*/ 2088000 h 4176000"/>
                <a:gd name="connsiteX6" fmla="*/ 2088000 w 4176000"/>
                <a:gd name="connsiteY6" fmla="*/ 3524878 h 4176000"/>
                <a:gd name="connsiteX7" fmla="*/ 3524878 w 4176000"/>
                <a:gd name="connsiteY7" fmla="*/ 2088000 h 4176000"/>
                <a:gd name="connsiteX8" fmla="*/ 2088000 w 4176000"/>
                <a:gd name="connsiteY8" fmla="*/ 651122 h 4176000"/>
                <a:gd name="connsiteX9" fmla="*/ 651122 w 4176000"/>
                <a:gd name="connsiteY9" fmla="*/ 2088000 h 4176000"/>
                <a:gd name="connsiteX0" fmla="*/ 0 w 4176000"/>
                <a:gd name="connsiteY0" fmla="*/ 2088000 h 4176000"/>
                <a:gd name="connsiteX1" fmla="*/ 2088000 w 4176000"/>
                <a:gd name="connsiteY1" fmla="*/ 0 h 4176000"/>
                <a:gd name="connsiteX2" fmla="*/ 4176000 w 4176000"/>
                <a:gd name="connsiteY2" fmla="*/ 2088000 h 4176000"/>
                <a:gd name="connsiteX3" fmla="*/ 2088000 w 4176000"/>
                <a:gd name="connsiteY3" fmla="*/ 4176000 h 4176000"/>
                <a:gd name="connsiteX4" fmla="*/ 0 w 4176000"/>
                <a:gd name="connsiteY4" fmla="*/ 2088000 h 4176000"/>
                <a:gd name="connsiteX5" fmla="*/ 651122 w 4176000"/>
                <a:gd name="connsiteY5" fmla="*/ 2088000 h 4176000"/>
                <a:gd name="connsiteX6" fmla="*/ 2088000 w 4176000"/>
                <a:gd name="connsiteY6" fmla="*/ 3524878 h 4176000"/>
                <a:gd name="connsiteX7" fmla="*/ 3524878 w 4176000"/>
                <a:gd name="connsiteY7" fmla="*/ 2088000 h 4176000"/>
                <a:gd name="connsiteX8" fmla="*/ 2088000 w 4176000"/>
                <a:gd name="connsiteY8" fmla="*/ 651122 h 4176000"/>
                <a:gd name="connsiteX9" fmla="*/ 651122 w 4176000"/>
                <a:gd name="connsiteY9" fmla="*/ 2088000 h 4176000"/>
                <a:gd name="connsiteX0" fmla="*/ 0 w 4176000"/>
                <a:gd name="connsiteY0" fmla="*/ 2088000 h 4176000"/>
                <a:gd name="connsiteX1" fmla="*/ 2088000 w 4176000"/>
                <a:gd name="connsiteY1" fmla="*/ 0 h 4176000"/>
                <a:gd name="connsiteX2" fmla="*/ 4176000 w 4176000"/>
                <a:gd name="connsiteY2" fmla="*/ 2088000 h 4176000"/>
                <a:gd name="connsiteX3" fmla="*/ 2088000 w 4176000"/>
                <a:gd name="connsiteY3" fmla="*/ 4176000 h 4176000"/>
                <a:gd name="connsiteX4" fmla="*/ 0 w 4176000"/>
                <a:gd name="connsiteY4" fmla="*/ 2088000 h 4176000"/>
                <a:gd name="connsiteX5" fmla="*/ 651122 w 4176000"/>
                <a:gd name="connsiteY5" fmla="*/ 2088000 h 4176000"/>
                <a:gd name="connsiteX6" fmla="*/ 2088000 w 4176000"/>
                <a:gd name="connsiteY6" fmla="*/ 3524878 h 4176000"/>
                <a:gd name="connsiteX7" fmla="*/ 3524878 w 4176000"/>
                <a:gd name="connsiteY7" fmla="*/ 2088000 h 4176000"/>
                <a:gd name="connsiteX8" fmla="*/ 2088000 w 4176000"/>
                <a:gd name="connsiteY8" fmla="*/ 651122 h 4176000"/>
                <a:gd name="connsiteX9" fmla="*/ 651122 w 4176000"/>
                <a:gd name="connsiteY9" fmla="*/ 2088000 h 4176000"/>
                <a:gd name="connsiteX0" fmla="*/ 0 w 4176000"/>
                <a:gd name="connsiteY0" fmla="*/ 2088000 h 4176000"/>
                <a:gd name="connsiteX1" fmla="*/ 2088000 w 4176000"/>
                <a:gd name="connsiteY1" fmla="*/ 0 h 4176000"/>
                <a:gd name="connsiteX2" fmla="*/ 4176000 w 4176000"/>
                <a:gd name="connsiteY2" fmla="*/ 2088000 h 4176000"/>
                <a:gd name="connsiteX3" fmla="*/ 2088000 w 4176000"/>
                <a:gd name="connsiteY3" fmla="*/ 4176000 h 4176000"/>
                <a:gd name="connsiteX4" fmla="*/ 0 w 4176000"/>
                <a:gd name="connsiteY4" fmla="*/ 2088000 h 4176000"/>
                <a:gd name="connsiteX5" fmla="*/ 651122 w 4176000"/>
                <a:gd name="connsiteY5" fmla="*/ 2088000 h 4176000"/>
                <a:gd name="connsiteX6" fmla="*/ 2088000 w 4176000"/>
                <a:gd name="connsiteY6" fmla="*/ 3524878 h 4176000"/>
                <a:gd name="connsiteX7" fmla="*/ 3524878 w 4176000"/>
                <a:gd name="connsiteY7" fmla="*/ 2088000 h 4176000"/>
                <a:gd name="connsiteX8" fmla="*/ 2088000 w 4176000"/>
                <a:gd name="connsiteY8" fmla="*/ 651122 h 4176000"/>
                <a:gd name="connsiteX9" fmla="*/ 651122 w 4176000"/>
                <a:gd name="connsiteY9" fmla="*/ 2088000 h 4176000"/>
                <a:gd name="connsiteX0" fmla="*/ 0 w 4176000"/>
                <a:gd name="connsiteY0" fmla="*/ 2088000 h 4176000"/>
                <a:gd name="connsiteX1" fmla="*/ 2088000 w 4176000"/>
                <a:gd name="connsiteY1" fmla="*/ 0 h 4176000"/>
                <a:gd name="connsiteX2" fmla="*/ 4176000 w 4176000"/>
                <a:gd name="connsiteY2" fmla="*/ 2088000 h 4176000"/>
                <a:gd name="connsiteX3" fmla="*/ 2088000 w 4176000"/>
                <a:gd name="connsiteY3" fmla="*/ 4176000 h 4176000"/>
                <a:gd name="connsiteX4" fmla="*/ 0 w 4176000"/>
                <a:gd name="connsiteY4" fmla="*/ 2088000 h 4176000"/>
                <a:gd name="connsiteX5" fmla="*/ 651122 w 4176000"/>
                <a:gd name="connsiteY5" fmla="*/ 2088000 h 4176000"/>
                <a:gd name="connsiteX6" fmla="*/ 2088000 w 4176000"/>
                <a:gd name="connsiteY6" fmla="*/ 3524878 h 4176000"/>
                <a:gd name="connsiteX7" fmla="*/ 3524878 w 4176000"/>
                <a:gd name="connsiteY7" fmla="*/ 2088000 h 4176000"/>
                <a:gd name="connsiteX8" fmla="*/ 2088000 w 4176000"/>
                <a:gd name="connsiteY8" fmla="*/ 651122 h 4176000"/>
                <a:gd name="connsiteX9" fmla="*/ 651122 w 4176000"/>
                <a:gd name="connsiteY9" fmla="*/ 2088000 h 4176000"/>
                <a:gd name="connsiteX0" fmla="*/ 0 w 4176000"/>
                <a:gd name="connsiteY0" fmla="*/ 2088000 h 4176000"/>
                <a:gd name="connsiteX1" fmla="*/ 2088000 w 4176000"/>
                <a:gd name="connsiteY1" fmla="*/ 0 h 4176000"/>
                <a:gd name="connsiteX2" fmla="*/ 4176000 w 4176000"/>
                <a:gd name="connsiteY2" fmla="*/ 2088000 h 4176000"/>
                <a:gd name="connsiteX3" fmla="*/ 2088000 w 4176000"/>
                <a:gd name="connsiteY3" fmla="*/ 4176000 h 4176000"/>
                <a:gd name="connsiteX4" fmla="*/ 0 w 4176000"/>
                <a:gd name="connsiteY4" fmla="*/ 2088000 h 4176000"/>
                <a:gd name="connsiteX5" fmla="*/ 651122 w 4176000"/>
                <a:gd name="connsiteY5" fmla="*/ 2088000 h 4176000"/>
                <a:gd name="connsiteX6" fmla="*/ 2088000 w 4176000"/>
                <a:gd name="connsiteY6" fmla="*/ 3524878 h 4176000"/>
                <a:gd name="connsiteX7" fmla="*/ 3524878 w 4176000"/>
                <a:gd name="connsiteY7" fmla="*/ 2088000 h 4176000"/>
                <a:gd name="connsiteX8" fmla="*/ 2088000 w 4176000"/>
                <a:gd name="connsiteY8" fmla="*/ 651122 h 4176000"/>
                <a:gd name="connsiteX9" fmla="*/ 651122 w 4176000"/>
                <a:gd name="connsiteY9" fmla="*/ 2088000 h 4176000"/>
                <a:gd name="connsiteX0" fmla="*/ 0 w 4176000"/>
                <a:gd name="connsiteY0" fmla="*/ 1436878 h 3524878"/>
                <a:gd name="connsiteX1" fmla="*/ 2002275 w 4176000"/>
                <a:gd name="connsiteY1" fmla="*/ 682378 h 3524878"/>
                <a:gd name="connsiteX2" fmla="*/ 4176000 w 4176000"/>
                <a:gd name="connsiteY2" fmla="*/ 1436878 h 3524878"/>
                <a:gd name="connsiteX3" fmla="*/ 2088000 w 4176000"/>
                <a:gd name="connsiteY3" fmla="*/ 3524878 h 3524878"/>
                <a:gd name="connsiteX4" fmla="*/ 0 w 4176000"/>
                <a:gd name="connsiteY4" fmla="*/ 1436878 h 3524878"/>
                <a:gd name="connsiteX5" fmla="*/ 651122 w 4176000"/>
                <a:gd name="connsiteY5" fmla="*/ 1436878 h 3524878"/>
                <a:gd name="connsiteX6" fmla="*/ 2088000 w 4176000"/>
                <a:gd name="connsiteY6" fmla="*/ 2873756 h 3524878"/>
                <a:gd name="connsiteX7" fmla="*/ 3524878 w 4176000"/>
                <a:gd name="connsiteY7" fmla="*/ 1436878 h 3524878"/>
                <a:gd name="connsiteX8" fmla="*/ 2088000 w 4176000"/>
                <a:gd name="connsiteY8" fmla="*/ 0 h 3524878"/>
                <a:gd name="connsiteX9" fmla="*/ 651122 w 4176000"/>
                <a:gd name="connsiteY9" fmla="*/ 1436878 h 3524878"/>
                <a:gd name="connsiteX0" fmla="*/ 0 w 4176000"/>
                <a:gd name="connsiteY0" fmla="*/ 815544 h 2903544"/>
                <a:gd name="connsiteX1" fmla="*/ 2002275 w 4176000"/>
                <a:gd name="connsiteY1" fmla="*/ 61044 h 2903544"/>
                <a:gd name="connsiteX2" fmla="*/ 4176000 w 4176000"/>
                <a:gd name="connsiteY2" fmla="*/ 815544 h 2903544"/>
                <a:gd name="connsiteX3" fmla="*/ 2088000 w 4176000"/>
                <a:gd name="connsiteY3" fmla="*/ 2903544 h 2903544"/>
                <a:gd name="connsiteX4" fmla="*/ 0 w 4176000"/>
                <a:gd name="connsiteY4" fmla="*/ 815544 h 2903544"/>
                <a:gd name="connsiteX5" fmla="*/ 651122 w 4176000"/>
                <a:gd name="connsiteY5" fmla="*/ 815544 h 2903544"/>
                <a:gd name="connsiteX6" fmla="*/ 2088000 w 4176000"/>
                <a:gd name="connsiteY6" fmla="*/ 2252422 h 2903544"/>
                <a:gd name="connsiteX7" fmla="*/ 3524878 w 4176000"/>
                <a:gd name="connsiteY7" fmla="*/ 815544 h 2903544"/>
                <a:gd name="connsiteX8" fmla="*/ 2154675 w 4176000"/>
                <a:gd name="connsiteY8" fmla="*/ 664541 h 2903544"/>
                <a:gd name="connsiteX9" fmla="*/ 651122 w 4176000"/>
                <a:gd name="connsiteY9" fmla="*/ 815544 h 2903544"/>
                <a:gd name="connsiteX0" fmla="*/ 0 w 4176000"/>
                <a:gd name="connsiteY0" fmla="*/ 815544 h 2903544"/>
                <a:gd name="connsiteX1" fmla="*/ 2002275 w 4176000"/>
                <a:gd name="connsiteY1" fmla="*/ 61044 h 2903544"/>
                <a:gd name="connsiteX2" fmla="*/ 4176000 w 4176000"/>
                <a:gd name="connsiteY2" fmla="*/ 815544 h 2903544"/>
                <a:gd name="connsiteX3" fmla="*/ 2088000 w 4176000"/>
                <a:gd name="connsiteY3" fmla="*/ 2903544 h 2903544"/>
                <a:gd name="connsiteX4" fmla="*/ 0 w 4176000"/>
                <a:gd name="connsiteY4" fmla="*/ 815544 h 2903544"/>
                <a:gd name="connsiteX5" fmla="*/ 651122 w 4176000"/>
                <a:gd name="connsiteY5" fmla="*/ 815544 h 2903544"/>
                <a:gd name="connsiteX6" fmla="*/ 2088000 w 4176000"/>
                <a:gd name="connsiteY6" fmla="*/ 2252422 h 2903544"/>
                <a:gd name="connsiteX7" fmla="*/ 3524878 w 4176000"/>
                <a:gd name="connsiteY7" fmla="*/ 815544 h 2903544"/>
                <a:gd name="connsiteX8" fmla="*/ 2154675 w 4176000"/>
                <a:gd name="connsiteY8" fmla="*/ 664541 h 2903544"/>
                <a:gd name="connsiteX9" fmla="*/ 651122 w 4176000"/>
                <a:gd name="connsiteY9" fmla="*/ 815544 h 2903544"/>
                <a:gd name="connsiteX0" fmla="*/ 0 w 4176000"/>
                <a:gd name="connsiteY0" fmla="*/ 815544 h 2903544"/>
                <a:gd name="connsiteX1" fmla="*/ 2002275 w 4176000"/>
                <a:gd name="connsiteY1" fmla="*/ 61044 h 2903544"/>
                <a:gd name="connsiteX2" fmla="*/ 4176000 w 4176000"/>
                <a:gd name="connsiteY2" fmla="*/ 815544 h 2903544"/>
                <a:gd name="connsiteX3" fmla="*/ 2088000 w 4176000"/>
                <a:gd name="connsiteY3" fmla="*/ 2903544 h 2903544"/>
                <a:gd name="connsiteX4" fmla="*/ 0 w 4176000"/>
                <a:gd name="connsiteY4" fmla="*/ 815544 h 2903544"/>
                <a:gd name="connsiteX5" fmla="*/ 651122 w 4176000"/>
                <a:gd name="connsiteY5" fmla="*/ 815544 h 2903544"/>
                <a:gd name="connsiteX6" fmla="*/ 2088000 w 4176000"/>
                <a:gd name="connsiteY6" fmla="*/ 2252422 h 2903544"/>
                <a:gd name="connsiteX7" fmla="*/ 3524878 w 4176000"/>
                <a:gd name="connsiteY7" fmla="*/ 815544 h 2903544"/>
                <a:gd name="connsiteX8" fmla="*/ 2154675 w 4176000"/>
                <a:gd name="connsiteY8" fmla="*/ 664541 h 2903544"/>
                <a:gd name="connsiteX9" fmla="*/ 651122 w 4176000"/>
                <a:gd name="connsiteY9" fmla="*/ 815544 h 2903544"/>
                <a:gd name="connsiteX0" fmla="*/ 0 w 4176000"/>
                <a:gd name="connsiteY0" fmla="*/ 815544 h 2903544"/>
                <a:gd name="connsiteX1" fmla="*/ 2002275 w 4176000"/>
                <a:gd name="connsiteY1" fmla="*/ 61044 h 2903544"/>
                <a:gd name="connsiteX2" fmla="*/ 4176000 w 4176000"/>
                <a:gd name="connsiteY2" fmla="*/ 815544 h 2903544"/>
                <a:gd name="connsiteX3" fmla="*/ 2088000 w 4176000"/>
                <a:gd name="connsiteY3" fmla="*/ 2903544 h 2903544"/>
                <a:gd name="connsiteX4" fmla="*/ 0 w 4176000"/>
                <a:gd name="connsiteY4" fmla="*/ 815544 h 2903544"/>
                <a:gd name="connsiteX5" fmla="*/ 651122 w 4176000"/>
                <a:gd name="connsiteY5" fmla="*/ 815544 h 2903544"/>
                <a:gd name="connsiteX6" fmla="*/ 2088000 w 4176000"/>
                <a:gd name="connsiteY6" fmla="*/ 2252422 h 2903544"/>
                <a:gd name="connsiteX7" fmla="*/ 3524878 w 4176000"/>
                <a:gd name="connsiteY7" fmla="*/ 815544 h 2903544"/>
                <a:gd name="connsiteX8" fmla="*/ 2154675 w 4176000"/>
                <a:gd name="connsiteY8" fmla="*/ 664541 h 2903544"/>
                <a:gd name="connsiteX9" fmla="*/ 651122 w 4176000"/>
                <a:gd name="connsiteY9" fmla="*/ 815544 h 2903544"/>
                <a:gd name="connsiteX0" fmla="*/ 0 w 4176000"/>
                <a:gd name="connsiteY0" fmla="*/ 815544 h 2903544"/>
                <a:gd name="connsiteX1" fmla="*/ 2002275 w 4176000"/>
                <a:gd name="connsiteY1" fmla="*/ 61044 h 2903544"/>
                <a:gd name="connsiteX2" fmla="*/ 4176000 w 4176000"/>
                <a:gd name="connsiteY2" fmla="*/ 815544 h 2903544"/>
                <a:gd name="connsiteX3" fmla="*/ 2088000 w 4176000"/>
                <a:gd name="connsiteY3" fmla="*/ 2903544 h 2903544"/>
                <a:gd name="connsiteX4" fmla="*/ 0 w 4176000"/>
                <a:gd name="connsiteY4" fmla="*/ 815544 h 2903544"/>
                <a:gd name="connsiteX5" fmla="*/ 651122 w 4176000"/>
                <a:gd name="connsiteY5" fmla="*/ 815544 h 2903544"/>
                <a:gd name="connsiteX6" fmla="*/ 2088000 w 4176000"/>
                <a:gd name="connsiteY6" fmla="*/ 2252422 h 2903544"/>
                <a:gd name="connsiteX7" fmla="*/ 3524878 w 4176000"/>
                <a:gd name="connsiteY7" fmla="*/ 815544 h 2903544"/>
                <a:gd name="connsiteX8" fmla="*/ 651122 w 4176000"/>
                <a:gd name="connsiteY8" fmla="*/ 815544 h 2903544"/>
                <a:gd name="connsiteX0" fmla="*/ 0 w 4176000"/>
                <a:gd name="connsiteY0" fmla="*/ 754500 h 2842500"/>
                <a:gd name="connsiteX1" fmla="*/ 2002275 w 4176000"/>
                <a:gd name="connsiteY1" fmla="*/ 0 h 2842500"/>
                <a:gd name="connsiteX2" fmla="*/ 4176000 w 4176000"/>
                <a:gd name="connsiteY2" fmla="*/ 754500 h 2842500"/>
                <a:gd name="connsiteX3" fmla="*/ 2088000 w 4176000"/>
                <a:gd name="connsiteY3" fmla="*/ 2842500 h 2842500"/>
                <a:gd name="connsiteX4" fmla="*/ 0 w 4176000"/>
                <a:gd name="connsiteY4" fmla="*/ 754500 h 2842500"/>
                <a:gd name="connsiteX5" fmla="*/ 651122 w 4176000"/>
                <a:gd name="connsiteY5" fmla="*/ 754500 h 2842500"/>
                <a:gd name="connsiteX6" fmla="*/ 2088000 w 4176000"/>
                <a:gd name="connsiteY6" fmla="*/ 2191378 h 2842500"/>
                <a:gd name="connsiteX7" fmla="*/ 3524878 w 4176000"/>
                <a:gd name="connsiteY7" fmla="*/ 754500 h 2842500"/>
                <a:gd name="connsiteX8" fmla="*/ 651122 w 4176000"/>
                <a:gd name="connsiteY8" fmla="*/ 754500 h 2842500"/>
                <a:gd name="connsiteX0" fmla="*/ 0 w 4176000"/>
                <a:gd name="connsiteY0" fmla="*/ 754500 h 2842500"/>
                <a:gd name="connsiteX1" fmla="*/ 2002275 w 4176000"/>
                <a:gd name="connsiteY1" fmla="*/ 0 h 2842500"/>
                <a:gd name="connsiteX2" fmla="*/ 4176000 w 4176000"/>
                <a:gd name="connsiteY2" fmla="*/ 754500 h 2842500"/>
                <a:gd name="connsiteX3" fmla="*/ 2088000 w 4176000"/>
                <a:gd name="connsiteY3" fmla="*/ 2842500 h 2842500"/>
                <a:gd name="connsiteX4" fmla="*/ 0 w 4176000"/>
                <a:gd name="connsiteY4" fmla="*/ 754500 h 2842500"/>
                <a:gd name="connsiteX5" fmla="*/ 651122 w 4176000"/>
                <a:gd name="connsiteY5" fmla="*/ 754500 h 2842500"/>
                <a:gd name="connsiteX6" fmla="*/ 2088000 w 4176000"/>
                <a:gd name="connsiteY6" fmla="*/ 2191378 h 2842500"/>
                <a:gd name="connsiteX7" fmla="*/ 3524878 w 4176000"/>
                <a:gd name="connsiteY7" fmla="*/ 754500 h 2842500"/>
                <a:gd name="connsiteX8" fmla="*/ 651122 w 4176000"/>
                <a:gd name="connsiteY8" fmla="*/ 754500 h 2842500"/>
                <a:gd name="connsiteX0" fmla="*/ 2002275 w 4176000"/>
                <a:gd name="connsiteY0" fmla="*/ 0 h 2842500"/>
                <a:gd name="connsiteX1" fmla="*/ 4176000 w 4176000"/>
                <a:gd name="connsiteY1" fmla="*/ 754500 h 2842500"/>
                <a:gd name="connsiteX2" fmla="*/ 2088000 w 4176000"/>
                <a:gd name="connsiteY2" fmla="*/ 2842500 h 2842500"/>
                <a:gd name="connsiteX3" fmla="*/ 0 w 4176000"/>
                <a:gd name="connsiteY3" fmla="*/ 754500 h 2842500"/>
                <a:gd name="connsiteX4" fmla="*/ 651122 w 4176000"/>
                <a:gd name="connsiteY4" fmla="*/ 754500 h 2842500"/>
                <a:gd name="connsiteX5" fmla="*/ 2088000 w 4176000"/>
                <a:gd name="connsiteY5" fmla="*/ 2191378 h 2842500"/>
                <a:gd name="connsiteX6" fmla="*/ 3524878 w 4176000"/>
                <a:gd name="connsiteY6" fmla="*/ 754500 h 2842500"/>
                <a:gd name="connsiteX7" fmla="*/ 651122 w 4176000"/>
                <a:gd name="connsiteY7" fmla="*/ 754500 h 2842500"/>
                <a:gd name="connsiteX8" fmla="*/ 2093715 w 4176000"/>
                <a:gd name="connsiteY8" fmla="*/ 91440 h 2842500"/>
                <a:gd name="connsiteX0" fmla="*/ 2002275 w 4176000"/>
                <a:gd name="connsiteY0" fmla="*/ 0 h 2842500"/>
                <a:gd name="connsiteX1" fmla="*/ 4176000 w 4176000"/>
                <a:gd name="connsiteY1" fmla="*/ 754500 h 2842500"/>
                <a:gd name="connsiteX2" fmla="*/ 2088000 w 4176000"/>
                <a:gd name="connsiteY2" fmla="*/ 2842500 h 2842500"/>
                <a:gd name="connsiteX3" fmla="*/ 0 w 4176000"/>
                <a:gd name="connsiteY3" fmla="*/ 754500 h 2842500"/>
                <a:gd name="connsiteX4" fmla="*/ 2002275 w 4176000"/>
                <a:gd name="connsiteY4" fmla="*/ 0 h 2842500"/>
                <a:gd name="connsiteX5" fmla="*/ 651122 w 4176000"/>
                <a:gd name="connsiteY5" fmla="*/ 754500 h 2842500"/>
                <a:gd name="connsiteX6" fmla="*/ 2088000 w 4176000"/>
                <a:gd name="connsiteY6" fmla="*/ 2191378 h 2842500"/>
                <a:gd name="connsiteX7" fmla="*/ 3524878 w 4176000"/>
                <a:gd name="connsiteY7" fmla="*/ 754500 h 2842500"/>
                <a:gd name="connsiteX8" fmla="*/ 651122 w 4176000"/>
                <a:gd name="connsiteY8" fmla="*/ 754500 h 2842500"/>
                <a:gd name="connsiteX0" fmla="*/ 0 w 4176000"/>
                <a:gd name="connsiteY0" fmla="*/ 0 h 2088000"/>
                <a:gd name="connsiteX1" fmla="*/ 4176000 w 4176000"/>
                <a:gd name="connsiteY1" fmla="*/ 0 h 2088000"/>
                <a:gd name="connsiteX2" fmla="*/ 2088000 w 4176000"/>
                <a:gd name="connsiteY2" fmla="*/ 2088000 h 2088000"/>
                <a:gd name="connsiteX3" fmla="*/ 0 w 4176000"/>
                <a:gd name="connsiteY3" fmla="*/ 0 h 2088000"/>
                <a:gd name="connsiteX4" fmla="*/ 651122 w 4176000"/>
                <a:gd name="connsiteY4" fmla="*/ 0 h 2088000"/>
                <a:gd name="connsiteX5" fmla="*/ 2088000 w 4176000"/>
                <a:gd name="connsiteY5" fmla="*/ 1436878 h 2088000"/>
                <a:gd name="connsiteX6" fmla="*/ 3524878 w 4176000"/>
                <a:gd name="connsiteY6" fmla="*/ 0 h 2088000"/>
                <a:gd name="connsiteX7" fmla="*/ 651122 w 4176000"/>
                <a:gd name="connsiteY7" fmla="*/ 0 h 2088000"/>
                <a:gd name="connsiteX0" fmla="*/ 0 w 4176000"/>
                <a:gd name="connsiteY0" fmla="*/ 102610 h 2190610"/>
                <a:gd name="connsiteX1" fmla="*/ 4176000 w 4176000"/>
                <a:gd name="connsiteY1" fmla="*/ 102610 h 2190610"/>
                <a:gd name="connsiteX2" fmla="*/ 2088000 w 4176000"/>
                <a:gd name="connsiteY2" fmla="*/ 2190610 h 2190610"/>
                <a:gd name="connsiteX3" fmla="*/ 0 w 4176000"/>
                <a:gd name="connsiteY3" fmla="*/ 102610 h 2190610"/>
                <a:gd name="connsiteX4" fmla="*/ 651122 w 4176000"/>
                <a:gd name="connsiteY4" fmla="*/ 102610 h 2190610"/>
                <a:gd name="connsiteX5" fmla="*/ 2088000 w 4176000"/>
                <a:gd name="connsiteY5" fmla="*/ 1539488 h 2190610"/>
                <a:gd name="connsiteX6" fmla="*/ 3524878 w 4176000"/>
                <a:gd name="connsiteY6" fmla="*/ 102610 h 2190610"/>
                <a:gd name="connsiteX7" fmla="*/ 651122 w 4176000"/>
                <a:gd name="connsiteY7" fmla="*/ 102610 h 2190610"/>
                <a:gd name="connsiteX0" fmla="*/ 0 w 4176000"/>
                <a:gd name="connsiteY0" fmla="*/ 203120 h 2291120"/>
                <a:gd name="connsiteX1" fmla="*/ 4176000 w 4176000"/>
                <a:gd name="connsiteY1" fmla="*/ 203120 h 2291120"/>
                <a:gd name="connsiteX2" fmla="*/ 2088000 w 4176000"/>
                <a:gd name="connsiteY2" fmla="*/ 2291120 h 2291120"/>
                <a:gd name="connsiteX3" fmla="*/ 0 w 4176000"/>
                <a:gd name="connsiteY3" fmla="*/ 203120 h 2291120"/>
                <a:gd name="connsiteX4" fmla="*/ 651122 w 4176000"/>
                <a:gd name="connsiteY4" fmla="*/ 203120 h 2291120"/>
                <a:gd name="connsiteX5" fmla="*/ 2088000 w 4176000"/>
                <a:gd name="connsiteY5" fmla="*/ 1639998 h 2291120"/>
                <a:gd name="connsiteX6" fmla="*/ 3524878 w 4176000"/>
                <a:gd name="connsiteY6" fmla="*/ 203120 h 2291120"/>
                <a:gd name="connsiteX7" fmla="*/ 1165472 w 4176000"/>
                <a:gd name="connsiteY7" fmla="*/ 79295 h 2291120"/>
                <a:gd name="connsiteX0" fmla="*/ 0 w 4176000"/>
                <a:gd name="connsiteY0" fmla="*/ 417095 h 2505095"/>
                <a:gd name="connsiteX1" fmla="*/ 4176000 w 4176000"/>
                <a:gd name="connsiteY1" fmla="*/ 417095 h 2505095"/>
                <a:gd name="connsiteX2" fmla="*/ 2088000 w 4176000"/>
                <a:gd name="connsiteY2" fmla="*/ 2505095 h 2505095"/>
                <a:gd name="connsiteX3" fmla="*/ 0 w 4176000"/>
                <a:gd name="connsiteY3" fmla="*/ 417095 h 2505095"/>
                <a:gd name="connsiteX4" fmla="*/ 651122 w 4176000"/>
                <a:gd name="connsiteY4" fmla="*/ 417095 h 2505095"/>
                <a:gd name="connsiteX5" fmla="*/ 2088000 w 4176000"/>
                <a:gd name="connsiteY5" fmla="*/ 1853973 h 2505095"/>
                <a:gd name="connsiteX6" fmla="*/ 3524878 w 4176000"/>
                <a:gd name="connsiteY6" fmla="*/ 417095 h 2505095"/>
                <a:gd name="connsiteX7" fmla="*/ 1232147 w 4176000"/>
                <a:gd name="connsiteY7" fmla="*/ 55145 h 2505095"/>
                <a:gd name="connsiteX0" fmla="*/ 0 w 4176000"/>
                <a:gd name="connsiteY0" fmla="*/ 0 h 2088000"/>
                <a:gd name="connsiteX1" fmla="*/ 4176000 w 4176000"/>
                <a:gd name="connsiteY1" fmla="*/ 0 h 2088000"/>
                <a:gd name="connsiteX2" fmla="*/ 2088000 w 4176000"/>
                <a:gd name="connsiteY2" fmla="*/ 2088000 h 2088000"/>
                <a:gd name="connsiteX3" fmla="*/ 0 w 4176000"/>
                <a:gd name="connsiteY3" fmla="*/ 0 h 2088000"/>
                <a:gd name="connsiteX4" fmla="*/ 651122 w 4176000"/>
                <a:gd name="connsiteY4" fmla="*/ 0 h 2088000"/>
                <a:gd name="connsiteX5" fmla="*/ 2088000 w 4176000"/>
                <a:gd name="connsiteY5" fmla="*/ 1436878 h 2088000"/>
                <a:gd name="connsiteX6" fmla="*/ 3524878 w 4176000"/>
                <a:gd name="connsiteY6" fmla="*/ 0 h 20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76000" h="2088000">
                  <a:moveTo>
                    <a:pt x="0" y="0"/>
                  </a:moveTo>
                  <a:lnTo>
                    <a:pt x="4176000" y="0"/>
                  </a:lnTo>
                  <a:cubicBezTo>
                    <a:pt x="4176000" y="1153171"/>
                    <a:pt x="3241171" y="2088000"/>
                    <a:pt x="2088000" y="2088000"/>
                  </a:cubicBezTo>
                  <a:cubicBezTo>
                    <a:pt x="934829" y="2088000"/>
                    <a:pt x="0" y="1153171"/>
                    <a:pt x="0" y="0"/>
                  </a:cubicBezTo>
                  <a:close/>
                  <a:moveTo>
                    <a:pt x="651122" y="0"/>
                  </a:moveTo>
                  <a:cubicBezTo>
                    <a:pt x="651122" y="793566"/>
                    <a:pt x="1294434" y="1436878"/>
                    <a:pt x="2088000" y="1436878"/>
                  </a:cubicBezTo>
                  <a:cubicBezTo>
                    <a:pt x="2881566" y="1436878"/>
                    <a:pt x="3524878" y="793566"/>
                    <a:pt x="3524878" y="0"/>
                  </a:cubicBezTo>
                </a:path>
              </a:pathLst>
            </a:cu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>
                <a:solidFill>
                  <a:schemeClr val="tx1"/>
                </a:solidFill>
              </a:endParaRPr>
            </a:p>
          </p:txBody>
        </p:sp>
        <p:sp>
          <p:nvSpPr>
            <p:cNvPr id="22" name="Rektangel 21"/>
            <p:cNvSpPr/>
            <p:nvPr/>
          </p:nvSpPr>
          <p:spPr>
            <a:xfrm rot="2700000">
              <a:off x="4950278" y="2329983"/>
              <a:ext cx="3640764" cy="649946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23" name="Rektangel 22"/>
            <p:cNvSpPr/>
            <p:nvPr/>
          </p:nvSpPr>
          <p:spPr>
            <a:xfrm rot="18900000">
              <a:off x="7227345" y="2723296"/>
              <a:ext cx="2527419" cy="652096"/>
            </a:xfrm>
            <a:custGeom>
              <a:avLst/>
              <a:gdLst>
                <a:gd name="connsiteX0" fmla="*/ 0 w 2527419"/>
                <a:gd name="connsiteY0" fmla="*/ 0 h 649946"/>
                <a:gd name="connsiteX1" fmla="*/ 2527419 w 2527419"/>
                <a:gd name="connsiteY1" fmla="*/ 0 h 649946"/>
                <a:gd name="connsiteX2" fmla="*/ 2527419 w 2527419"/>
                <a:gd name="connsiteY2" fmla="*/ 649946 h 649946"/>
                <a:gd name="connsiteX3" fmla="*/ 0 w 2527419"/>
                <a:gd name="connsiteY3" fmla="*/ 649946 h 649946"/>
                <a:gd name="connsiteX4" fmla="*/ 0 w 2527419"/>
                <a:gd name="connsiteY4" fmla="*/ 0 h 649946"/>
                <a:gd name="connsiteX0" fmla="*/ 0 w 2527419"/>
                <a:gd name="connsiteY0" fmla="*/ 0 h 652096"/>
                <a:gd name="connsiteX1" fmla="*/ 2527419 w 2527419"/>
                <a:gd name="connsiteY1" fmla="*/ 0 h 652096"/>
                <a:gd name="connsiteX2" fmla="*/ 2527419 w 2527419"/>
                <a:gd name="connsiteY2" fmla="*/ 649946 h 652096"/>
                <a:gd name="connsiteX3" fmla="*/ 1893395 w 2527419"/>
                <a:gd name="connsiteY3" fmla="*/ 652096 h 652096"/>
                <a:gd name="connsiteX4" fmla="*/ 0 w 2527419"/>
                <a:gd name="connsiteY4" fmla="*/ 649946 h 652096"/>
                <a:gd name="connsiteX5" fmla="*/ 0 w 2527419"/>
                <a:gd name="connsiteY5" fmla="*/ 0 h 652096"/>
                <a:gd name="connsiteX0" fmla="*/ 0 w 2527419"/>
                <a:gd name="connsiteY0" fmla="*/ 0 h 652096"/>
                <a:gd name="connsiteX1" fmla="*/ 2527419 w 2527419"/>
                <a:gd name="connsiteY1" fmla="*/ 0 h 652096"/>
                <a:gd name="connsiteX2" fmla="*/ 1893395 w 2527419"/>
                <a:gd name="connsiteY2" fmla="*/ 652096 h 652096"/>
                <a:gd name="connsiteX3" fmla="*/ 0 w 2527419"/>
                <a:gd name="connsiteY3" fmla="*/ 649946 h 652096"/>
                <a:gd name="connsiteX4" fmla="*/ 0 w 2527419"/>
                <a:gd name="connsiteY4" fmla="*/ 0 h 65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7419" h="652096">
                  <a:moveTo>
                    <a:pt x="0" y="0"/>
                  </a:moveTo>
                  <a:lnTo>
                    <a:pt x="2527419" y="0"/>
                  </a:lnTo>
                  <a:lnTo>
                    <a:pt x="1893395" y="652096"/>
                  </a:lnTo>
                  <a:lnTo>
                    <a:pt x="0" y="649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633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8C93-2E68-4661-B185-308E85796B91}" type="datetimeFigureOut">
              <a:rPr lang="da-DK" smtClean="0"/>
              <a:t>02-11-2016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841E-FDE4-4F95-B5AA-F5EB88A7EDB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863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8C93-2E68-4661-B185-308E85796B91}" type="datetimeFigureOut">
              <a:rPr lang="da-DK" smtClean="0"/>
              <a:t>02-11-2016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841E-FDE4-4F95-B5AA-F5EB88A7EDB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1410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8C93-2E68-4661-B185-308E85796B91}" type="datetimeFigureOut">
              <a:rPr lang="da-DK" smtClean="0"/>
              <a:t>02-11-2016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841E-FDE4-4F95-B5AA-F5EB88A7EDB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036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MBIT A, Panorama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8C93-2E68-4661-B185-308E85796B91}" type="datetimeFigureOut">
              <a:rPr lang="da-DK" smtClean="0"/>
              <a:pPr/>
              <a:t>02-11-2016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841E-FDE4-4F95-B5AA-F5EB88A7EDB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7" name="Pladsholder til billede 6"/>
          <p:cNvSpPr>
            <a:spLocks noGrp="1"/>
          </p:cNvSpPr>
          <p:nvPr>
            <p:ph type="pic" sz="quarter" idx="13" hasCustomPrompt="1"/>
          </p:nvPr>
        </p:nvSpPr>
        <p:spPr>
          <a:xfrm>
            <a:off x="471488" y="2702719"/>
            <a:ext cx="8167687" cy="2988469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da-DK" dirty="0"/>
              <a:t>Klik på knappen i midten for at indsætte billede i fuld bredde</a:t>
            </a:r>
            <a:br>
              <a:rPr lang="da-DK" dirty="0"/>
            </a:br>
            <a:r>
              <a:rPr lang="da-DK" dirty="0"/>
              <a:t>(indsat billede kan fjernes igen med tastaturknappen DELETE)</a:t>
            </a:r>
          </a:p>
        </p:txBody>
      </p:sp>
      <p:sp>
        <p:nvSpPr>
          <p:cNvPr id="10" name="Pladsholder til tekst 9"/>
          <p:cNvSpPr>
            <a:spLocks noGrp="1"/>
          </p:cNvSpPr>
          <p:nvPr>
            <p:ph type="body" sz="quarter" idx="14"/>
          </p:nvPr>
        </p:nvSpPr>
        <p:spPr>
          <a:xfrm>
            <a:off x="469107" y="1583531"/>
            <a:ext cx="8170068" cy="1116807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60737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MBIT B, Højrestille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8C93-2E68-4661-B185-308E85796B91}" type="datetimeFigureOut">
              <a:rPr lang="da-DK" smtClean="0"/>
              <a:pPr/>
              <a:t>02-11-2016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841E-FDE4-4F95-B5AA-F5EB88A7EDB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7" name="Pladsholder til billede 6"/>
          <p:cNvSpPr>
            <a:spLocks noGrp="1"/>
          </p:cNvSpPr>
          <p:nvPr>
            <p:ph type="pic" sz="quarter" idx="13" hasCustomPrompt="1"/>
          </p:nvPr>
        </p:nvSpPr>
        <p:spPr>
          <a:xfrm>
            <a:off x="5038725" y="1587500"/>
            <a:ext cx="3600451" cy="4103689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da-DK" dirty="0"/>
              <a:t>Klik på knappen i midten for at indsætte billede i højre side (indsat billede kan fjernes igen med tastaturknappen DELETE)</a:t>
            </a:r>
          </a:p>
        </p:txBody>
      </p:sp>
      <p:sp>
        <p:nvSpPr>
          <p:cNvPr id="10" name="Pladsholder til tekst 9"/>
          <p:cNvSpPr>
            <a:spLocks noGrp="1"/>
          </p:cNvSpPr>
          <p:nvPr>
            <p:ph type="body" sz="quarter" idx="14"/>
          </p:nvPr>
        </p:nvSpPr>
        <p:spPr>
          <a:xfrm>
            <a:off x="469107" y="1583531"/>
            <a:ext cx="4318917" cy="1989485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8" name="Pladsholder til tekst 7"/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3600000"/>
            <a:ext cx="4319587" cy="2087562"/>
          </a:xfrm>
        </p:spPr>
        <p:txBody>
          <a:bodyPr anchor="b" anchorCtr="0"/>
          <a:lstStyle>
            <a:lvl1pPr marL="1224000" indent="0">
              <a:buFont typeface="Arial" panose="020B0604020202020204" pitchFamily="34" charset="0"/>
              <a:buNone/>
              <a:defRPr sz="2200" b="0">
                <a:solidFill>
                  <a:schemeClr val="tx1"/>
                </a:solidFill>
              </a:defRPr>
            </a:lvl1pPr>
            <a:lvl2pPr marL="1224000" indent="0">
              <a:buFont typeface="Arial" panose="020B0604020202020204" pitchFamily="34" charset="0"/>
              <a:buNone/>
              <a:defRPr sz="2200" b="0">
                <a:solidFill>
                  <a:schemeClr val="tx1"/>
                </a:solidFill>
              </a:defRPr>
            </a:lvl2pPr>
            <a:lvl3pPr marL="1224000" indent="0">
              <a:buNone/>
              <a:defRPr sz="2200" b="0">
                <a:solidFill>
                  <a:schemeClr val="tx1"/>
                </a:solidFill>
              </a:defRPr>
            </a:lvl3pPr>
            <a:lvl4pPr marL="1224000" indent="0">
              <a:buNone/>
              <a:defRPr sz="2200" b="0">
                <a:solidFill>
                  <a:schemeClr val="tx1"/>
                </a:solidFill>
              </a:defRPr>
            </a:lvl4pPr>
            <a:lvl5pPr marL="1224000" indent="0">
              <a:buNone/>
              <a:defRPr lang="da-DK" sz="2200" b="0" dirty="0">
                <a:solidFill>
                  <a:schemeClr val="tx1"/>
                </a:solidFill>
              </a:defRPr>
            </a:lvl5pPr>
          </a:lstStyle>
          <a:p>
            <a:pPr marL="1188000" lv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dirty="0"/>
              <a:t>Første niveau</a:t>
            </a:r>
          </a:p>
          <a:p>
            <a:pPr marL="1188000" lvl="1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dirty="0"/>
              <a:t>Andet niveau</a:t>
            </a:r>
          </a:p>
          <a:p>
            <a:pPr marL="1188000" lvl="2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dirty="0"/>
              <a:t>Tredje niveau</a:t>
            </a:r>
          </a:p>
          <a:p>
            <a:pPr marL="1188000" lvl="3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dirty="0"/>
              <a:t>Fjerde niveau</a:t>
            </a:r>
          </a:p>
          <a:p>
            <a:pPr marL="1188000" lvl="4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dirty="0"/>
              <a:t>Femte niveau</a:t>
            </a:r>
          </a:p>
        </p:txBody>
      </p:sp>
    </p:spTree>
    <p:extLst>
      <p:ext uri="{BB962C8B-B14F-4D97-AF65-F5344CB8AC3E}">
        <p14:creationId xmlns:p14="http://schemas.microsoft.com/office/powerpoint/2010/main" val="2736396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MBIT C, To Bille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8C93-2E68-4661-B185-308E85796B91}" type="datetimeFigureOut">
              <a:rPr lang="da-DK" smtClean="0"/>
              <a:pPr/>
              <a:t>02-11-2016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841E-FDE4-4F95-B5AA-F5EB88A7EDB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7" name="Pladsholder til billede 6"/>
          <p:cNvSpPr>
            <a:spLocks noGrp="1"/>
          </p:cNvSpPr>
          <p:nvPr>
            <p:ph type="pic" sz="quarter" idx="13" hasCustomPrompt="1"/>
          </p:nvPr>
        </p:nvSpPr>
        <p:spPr>
          <a:xfrm>
            <a:off x="4716017" y="1587500"/>
            <a:ext cx="3923160" cy="4103689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da-DK" dirty="0"/>
              <a:t>Klik på knappen i midten for at indsætte billede i højre side (indsat billede kan fjernes igen med tastaturknappen DELETE)</a:t>
            </a:r>
          </a:p>
        </p:txBody>
      </p:sp>
      <p:sp>
        <p:nvSpPr>
          <p:cNvPr id="9" name="Pladsholder til billede 8"/>
          <p:cNvSpPr>
            <a:spLocks noGrp="1"/>
          </p:cNvSpPr>
          <p:nvPr>
            <p:ph type="pic" sz="quarter" idx="14" hasCustomPrompt="1"/>
          </p:nvPr>
        </p:nvSpPr>
        <p:spPr>
          <a:xfrm>
            <a:off x="467544" y="1581150"/>
            <a:ext cx="3960440" cy="407987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da-DK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Klik på knappen i midten for at indsætte billede i venstre side (indsat billede kan fjernes igen med tastaturknappen DELETE)</a:t>
            </a:r>
          </a:p>
        </p:txBody>
      </p:sp>
    </p:spTree>
    <p:extLst>
      <p:ext uri="{BB962C8B-B14F-4D97-AF65-F5344CB8AC3E}">
        <p14:creationId xmlns:p14="http://schemas.microsoft.com/office/powerpoint/2010/main" val="443145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MBIT D, Helside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8C93-2E68-4661-B185-308E85796B91}" type="datetimeFigureOut">
              <a:rPr lang="da-DK" smtClean="0"/>
              <a:pPr/>
              <a:t>02-11-2016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841E-FDE4-4F95-B5AA-F5EB88A7EDB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7" name="Pladsholder til billede 6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576264"/>
            <a:ext cx="8171633" cy="5114926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da-DK" dirty="0"/>
              <a:t>Klik på knappen i midten for at indsætte helside billede (indsat billede kan fjernes igen med tastaturknappen DELETE)</a:t>
            </a:r>
          </a:p>
        </p:txBody>
      </p:sp>
    </p:spTree>
    <p:extLst>
      <p:ext uri="{BB962C8B-B14F-4D97-AF65-F5344CB8AC3E}">
        <p14:creationId xmlns:p14="http://schemas.microsoft.com/office/powerpoint/2010/main" val="2736025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MBIT E, Billede og Tekst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8C93-2E68-4661-B185-308E85796B91}" type="datetimeFigureOut">
              <a:rPr lang="da-DK" smtClean="0"/>
              <a:pPr/>
              <a:t>02-11-2016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841E-FDE4-4F95-B5AA-F5EB88A7EDBE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7" name="Pladsholder til billede 6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576264"/>
            <a:ext cx="8171633" cy="5114926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da-DK" dirty="0"/>
              <a:t>Klik på knappen i midten for at indsætte helside billede (indsat billede kan fjernes igen med tastaturknappen DELETE)</a:t>
            </a:r>
          </a:p>
        </p:txBody>
      </p:sp>
      <p:sp>
        <p:nvSpPr>
          <p:cNvPr id="6" name="Pladsholder til tekst 5"/>
          <p:cNvSpPr>
            <a:spLocks noGrp="1"/>
          </p:cNvSpPr>
          <p:nvPr>
            <p:ph type="body" sz="quarter" idx="14"/>
          </p:nvPr>
        </p:nvSpPr>
        <p:spPr>
          <a:xfrm>
            <a:off x="828000" y="936000"/>
            <a:ext cx="3599984" cy="4395600"/>
          </a:xfrm>
          <a:solidFill>
            <a:schemeClr val="bg1"/>
          </a:solidFill>
        </p:spPr>
        <p:txBody>
          <a:bodyPr lIns="324000" tIns="270000" rIns="324000" bIns="270000"/>
          <a:lstStyle>
            <a:lvl1pPr>
              <a:lnSpc>
                <a:spcPct val="100000"/>
              </a:lnSpc>
              <a:defRPr sz="1700">
                <a:solidFill>
                  <a:schemeClr val="tx1"/>
                </a:solidFill>
              </a:defRPr>
            </a:lvl1pPr>
            <a:lvl2pPr>
              <a:lnSpc>
                <a:spcPts val="2200"/>
              </a:lnSpc>
              <a:defRPr sz="1700">
                <a:solidFill>
                  <a:schemeClr val="tx1"/>
                </a:solidFill>
              </a:defRPr>
            </a:lvl2pPr>
            <a:lvl3pPr>
              <a:lnSpc>
                <a:spcPts val="2200"/>
              </a:lnSpc>
              <a:defRPr sz="1700">
                <a:solidFill>
                  <a:schemeClr val="tx1"/>
                </a:solidFill>
              </a:defRPr>
            </a:lvl3pPr>
            <a:lvl4pPr>
              <a:lnSpc>
                <a:spcPts val="2200"/>
              </a:lnSpc>
              <a:defRPr sz="1700">
                <a:solidFill>
                  <a:schemeClr val="tx1"/>
                </a:solidFill>
              </a:defRPr>
            </a:lvl4pPr>
            <a:lvl5pPr>
              <a:lnSpc>
                <a:spcPts val="2200"/>
              </a:lnSpc>
              <a:defRPr sz="1700">
                <a:solidFill>
                  <a:schemeClr val="tx1"/>
                </a:solidFill>
              </a:defRPr>
            </a:lvl5pPr>
          </a:lstStyle>
          <a:p>
            <a:pPr lvl="0"/>
            <a:r>
              <a:rPr lang="da-DK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1703444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MBIT E, Ra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7543" y="576000"/>
            <a:ext cx="6696745" cy="332720"/>
          </a:xfr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pPr lvl="0"/>
            <a:r>
              <a:rPr lang="da-DK" dirty="0"/>
              <a:t>Rapport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67999" y="1584001"/>
            <a:ext cx="6696289" cy="4106304"/>
          </a:xfrm>
        </p:spPr>
        <p:txBody>
          <a:bodyPr/>
          <a:lstStyle>
            <a:lvl1pPr>
              <a:lnSpc>
                <a:spcPts val="2200"/>
              </a:lnSpc>
              <a:defRPr sz="1500"/>
            </a:lvl1pPr>
            <a:lvl2pPr>
              <a:lnSpc>
                <a:spcPts val="2200"/>
              </a:lnSpc>
              <a:defRPr sz="1500" b="0"/>
            </a:lvl2pPr>
            <a:lvl3pPr>
              <a:lnSpc>
                <a:spcPts val="2200"/>
              </a:lnSpc>
              <a:defRPr sz="1500" b="0"/>
            </a:lvl3pPr>
            <a:lvl4pPr>
              <a:lnSpc>
                <a:spcPts val="2200"/>
              </a:lnSpc>
              <a:defRPr sz="1500" b="0" baseline="0"/>
            </a:lvl4pPr>
            <a:lvl5pPr>
              <a:lnSpc>
                <a:spcPts val="2200"/>
              </a:lnSpc>
              <a:defRPr sz="1500" b="0"/>
            </a:lvl5pPr>
          </a:lstStyle>
          <a:p>
            <a:pPr lvl="0"/>
            <a:r>
              <a:rPr lang="da-DK" dirty="0"/>
              <a:t>Rubrik overskrift (Niveau 1)</a:t>
            </a:r>
          </a:p>
          <a:p>
            <a:pPr lvl="1"/>
            <a:r>
              <a:rPr lang="da-DK" dirty="0"/>
              <a:t>Brødtekst (Niveau 2)</a:t>
            </a:r>
          </a:p>
          <a:p>
            <a:pPr lvl="2"/>
            <a:r>
              <a:rPr lang="da-DK" dirty="0"/>
              <a:t>Tekst (Niveau 3)</a:t>
            </a:r>
          </a:p>
          <a:p>
            <a:pPr lvl="3"/>
            <a:r>
              <a:rPr lang="da-DK" dirty="0"/>
              <a:t>Tekst (Niveau 4)</a:t>
            </a:r>
          </a:p>
          <a:p>
            <a:pPr lvl="4"/>
            <a:r>
              <a:rPr lang="da-DK" dirty="0"/>
              <a:t>Tekst (Niveau 5)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8C93-2E68-4661-B185-308E85796B91}" type="datetimeFigureOut">
              <a:rPr lang="da-DK" smtClean="0"/>
              <a:t>02-11-2016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841E-FDE4-4F95-B5AA-F5EB88A7EDBE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Pladsholder til tekst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1075"/>
            <a:ext cx="6696075" cy="360363"/>
          </a:xfrm>
        </p:spPr>
        <p:txBody>
          <a:bodyPr>
            <a:normAutofit/>
          </a:bodyPr>
          <a:lstStyle>
            <a:lvl1pPr>
              <a:lnSpc>
                <a:spcPts val="25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Rapport undertekst</a:t>
            </a:r>
          </a:p>
        </p:txBody>
      </p:sp>
    </p:spTree>
    <p:extLst>
      <p:ext uri="{BB962C8B-B14F-4D97-AF65-F5344CB8AC3E}">
        <p14:creationId xmlns:p14="http://schemas.microsoft.com/office/powerpoint/2010/main" val="307812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8C93-2E68-4661-B185-308E85796B91}" type="datetimeFigureOut">
              <a:rPr lang="da-DK" smtClean="0"/>
              <a:t>02-11-2016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841E-FDE4-4F95-B5AA-F5EB88A7EDB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780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91680" y="1556793"/>
            <a:ext cx="5472608" cy="3384376"/>
          </a:xfrm>
        </p:spPr>
        <p:txBody>
          <a:bodyPr anchor="ctr"/>
          <a:lstStyle>
            <a:lvl1pPr algn="l">
              <a:lnSpc>
                <a:spcPts val="4500"/>
              </a:lnSpc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1691680" y="6723137"/>
            <a:ext cx="5400600" cy="450279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/>
              <a:t>(Brødtekst benyttes ikke på dette dias)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62A503-0A10-4000-A7DF-3E8CC5B06F48}" type="datetimeFigureOut">
              <a:rPr lang="da-DK" smtClean="0"/>
              <a:pPr/>
              <a:t>02-11-2016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422BEA-4D31-4C39-B8C3-10D1386D54D5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921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KOMBIT Pause, Rød">
    <p:bg>
      <p:bgPr>
        <a:solidFill>
          <a:srgbClr val="C81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e 42"/>
          <p:cNvGrpSpPr/>
          <p:nvPr/>
        </p:nvGrpSpPr>
        <p:grpSpPr>
          <a:xfrm>
            <a:off x="7127786" y="6063819"/>
            <a:ext cx="1504800" cy="476559"/>
            <a:chOff x="0" y="0"/>
            <a:chExt cx="6907213" cy="2160588"/>
          </a:xfrm>
          <a:solidFill>
            <a:schemeClr val="bg1"/>
          </a:solidFill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0" y="20638"/>
              <a:ext cx="1103313" cy="1212850"/>
            </a:xfrm>
            <a:custGeom>
              <a:avLst/>
              <a:gdLst>
                <a:gd name="T0" fmla="*/ 0 w 695"/>
                <a:gd name="T1" fmla="*/ 0 h 764"/>
                <a:gd name="T2" fmla="*/ 168 w 695"/>
                <a:gd name="T3" fmla="*/ 0 h 764"/>
                <a:gd name="T4" fmla="*/ 168 w 695"/>
                <a:gd name="T5" fmla="*/ 334 h 764"/>
                <a:gd name="T6" fmla="*/ 478 w 695"/>
                <a:gd name="T7" fmla="*/ 0 h 764"/>
                <a:gd name="T8" fmla="*/ 680 w 695"/>
                <a:gd name="T9" fmla="*/ 0 h 764"/>
                <a:gd name="T10" fmla="*/ 370 w 695"/>
                <a:gd name="T11" fmla="*/ 324 h 764"/>
                <a:gd name="T12" fmla="*/ 695 w 695"/>
                <a:gd name="T13" fmla="*/ 764 h 764"/>
                <a:gd name="T14" fmla="*/ 493 w 695"/>
                <a:gd name="T15" fmla="*/ 764 h 764"/>
                <a:gd name="T16" fmla="*/ 256 w 695"/>
                <a:gd name="T17" fmla="*/ 439 h 764"/>
                <a:gd name="T18" fmla="*/ 168 w 695"/>
                <a:gd name="T19" fmla="*/ 530 h 764"/>
                <a:gd name="T20" fmla="*/ 168 w 695"/>
                <a:gd name="T21" fmla="*/ 764 h 764"/>
                <a:gd name="T22" fmla="*/ 0 w 695"/>
                <a:gd name="T23" fmla="*/ 764 h 764"/>
                <a:gd name="T24" fmla="*/ 0 w 695"/>
                <a:gd name="T2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5" h="764">
                  <a:moveTo>
                    <a:pt x="0" y="0"/>
                  </a:moveTo>
                  <a:lnTo>
                    <a:pt x="168" y="0"/>
                  </a:lnTo>
                  <a:lnTo>
                    <a:pt x="168" y="334"/>
                  </a:lnTo>
                  <a:lnTo>
                    <a:pt x="478" y="0"/>
                  </a:lnTo>
                  <a:lnTo>
                    <a:pt x="680" y="0"/>
                  </a:lnTo>
                  <a:lnTo>
                    <a:pt x="370" y="324"/>
                  </a:lnTo>
                  <a:lnTo>
                    <a:pt x="695" y="764"/>
                  </a:lnTo>
                  <a:lnTo>
                    <a:pt x="493" y="764"/>
                  </a:lnTo>
                  <a:lnTo>
                    <a:pt x="256" y="439"/>
                  </a:lnTo>
                  <a:lnTo>
                    <a:pt x="168" y="530"/>
                  </a:lnTo>
                  <a:lnTo>
                    <a:pt x="168" y="764"/>
                  </a:lnTo>
                  <a:lnTo>
                    <a:pt x="0" y="76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082675" y="0"/>
              <a:ext cx="1287463" cy="1254125"/>
            </a:xfrm>
            <a:custGeom>
              <a:avLst/>
              <a:gdLst>
                <a:gd name="T0" fmla="*/ 0 w 2694"/>
                <a:gd name="T1" fmla="*/ 1318 h 2621"/>
                <a:gd name="T2" fmla="*/ 0 w 2694"/>
                <a:gd name="T3" fmla="*/ 1311 h 2621"/>
                <a:gd name="T4" fmla="*/ 1351 w 2694"/>
                <a:gd name="T5" fmla="*/ 0 h 2621"/>
                <a:gd name="T6" fmla="*/ 2694 w 2694"/>
                <a:gd name="T7" fmla="*/ 1303 h 2621"/>
                <a:gd name="T8" fmla="*/ 2694 w 2694"/>
                <a:gd name="T9" fmla="*/ 1311 h 2621"/>
                <a:gd name="T10" fmla="*/ 1344 w 2694"/>
                <a:gd name="T11" fmla="*/ 2621 h 2621"/>
                <a:gd name="T12" fmla="*/ 0 w 2694"/>
                <a:gd name="T13" fmla="*/ 1318 h 2621"/>
                <a:gd name="T14" fmla="*/ 2111 w 2694"/>
                <a:gd name="T15" fmla="*/ 1318 h 2621"/>
                <a:gd name="T16" fmla="*/ 2111 w 2694"/>
                <a:gd name="T17" fmla="*/ 1311 h 2621"/>
                <a:gd name="T18" fmla="*/ 1344 w 2694"/>
                <a:gd name="T19" fmla="*/ 514 h 2621"/>
                <a:gd name="T20" fmla="*/ 583 w 2694"/>
                <a:gd name="T21" fmla="*/ 1303 h 2621"/>
                <a:gd name="T22" fmla="*/ 583 w 2694"/>
                <a:gd name="T23" fmla="*/ 1311 h 2621"/>
                <a:gd name="T24" fmla="*/ 1351 w 2694"/>
                <a:gd name="T25" fmla="*/ 2107 h 2621"/>
                <a:gd name="T26" fmla="*/ 2111 w 2694"/>
                <a:gd name="T27" fmla="*/ 1318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94" h="2621">
                  <a:moveTo>
                    <a:pt x="0" y="1318"/>
                  </a:moveTo>
                  <a:cubicBezTo>
                    <a:pt x="0" y="1311"/>
                    <a:pt x="0" y="1311"/>
                    <a:pt x="0" y="1311"/>
                  </a:cubicBezTo>
                  <a:cubicBezTo>
                    <a:pt x="0" y="590"/>
                    <a:pt x="569" y="0"/>
                    <a:pt x="1351" y="0"/>
                  </a:cubicBezTo>
                  <a:cubicBezTo>
                    <a:pt x="2133" y="0"/>
                    <a:pt x="2694" y="583"/>
                    <a:pt x="2694" y="1303"/>
                  </a:cubicBezTo>
                  <a:cubicBezTo>
                    <a:pt x="2694" y="1311"/>
                    <a:pt x="2694" y="1311"/>
                    <a:pt x="2694" y="1311"/>
                  </a:cubicBezTo>
                  <a:cubicBezTo>
                    <a:pt x="2694" y="2031"/>
                    <a:pt x="2126" y="2621"/>
                    <a:pt x="1344" y="2621"/>
                  </a:cubicBezTo>
                  <a:cubicBezTo>
                    <a:pt x="562" y="2621"/>
                    <a:pt x="0" y="2038"/>
                    <a:pt x="0" y="1318"/>
                  </a:cubicBezTo>
                  <a:close/>
                  <a:moveTo>
                    <a:pt x="2111" y="1318"/>
                  </a:moveTo>
                  <a:cubicBezTo>
                    <a:pt x="2111" y="1311"/>
                    <a:pt x="2111" y="1311"/>
                    <a:pt x="2111" y="1311"/>
                  </a:cubicBezTo>
                  <a:cubicBezTo>
                    <a:pt x="2111" y="876"/>
                    <a:pt x="1793" y="514"/>
                    <a:pt x="1344" y="514"/>
                  </a:cubicBezTo>
                  <a:cubicBezTo>
                    <a:pt x="895" y="514"/>
                    <a:pt x="583" y="869"/>
                    <a:pt x="583" y="1303"/>
                  </a:cubicBezTo>
                  <a:cubicBezTo>
                    <a:pt x="583" y="1311"/>
                    <a:pt x="583" y="1311"/>
                    <a:pt x="583" y="1311"/>
                  </a:cubicBezTo>
                  <a:cubicBezTo>
                    <a:pt x="583" y="1745"/>
                    <a:pt x="902" y="2107"/>
                    <a:pt x="1351" y="2107"/>
                  </a:cubicBezTo>
                  <a:cubicBezTo>
                    <a:pt x="1800" y="2107"/>
                    <a:pt x="2111" y="1752"/>
                    <a:pt x="2111" y="13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2597150" y="20638"/>
              <a:ext cx="1211263" cy="1212850"/>
            </a:xfrm>
            <a:custGeom>
              <a:avLst/>
              <a:gdLst>
                <a:gd name="T0" fmla="*/ 0 w 763"/>
                <a:gd name="T1" fmla="*/ 0 h 764"/>
                <a:gd name="T2" fmla="*/ 181 w 763"/>
                <a:gd name="T3" fmla="*/ 0 h 764"/>
                <a:gd name="T4" fmla="*/ 381 w 763"/>
                <a:gd name="T5" fmla="*/ 323 h 764"/>
                <a:gd name="T6" fmla="*/ 582 w 763"/>
                <a:gd name="T7" fmla="*/ 0 h 764"/>
                <a:gd name="T8" fmla="*/ 763 w 763"/>
                <a:gd name="T9" fmla="*/ 0 h 764"/>
                <a:gd name="T10" fmla="*/ 763 w 763"/>
                <a:gd name="T11" fmla="*/ 764 h 764"/>
                <a:gd name="T12" fmla="*/ 596 w 763"/>
                <a:gd name="T13" fmla="*/ 764 h 764"/>
                <a:gd name="T14" fmla="*/ 596 w 763"/>
                <a:gd name="T15" fmla="*/ 265 h 764"/>
                <a:gd name="T16" fmla="*/ 381 w 763"/>
                <a:gd name="T17" fmla="*/ 592 h 764"/>
                <a:gd name="T18" fmla="*/ 377 w 763"/>
                <a:gd name="T19" fmla="*/ 592 h 764"/>
                <a:gd name="T20" fmla="*/ 164 w 763"/>
                <a:gd name="T21" fmla="*/ 269 h 764"/>
                <a:gd name="T22" fmla="*/ 164 w 763"/>
                <a:gd name="T23" fmla="*/ 764 h 764"/>
                <a:gd name="T24" fmla="*/ 0 w 763"/>
                <a:gd name="T25" fmla="*/ 764 h 764"/>
                <a:gd name="T26" fmla="*/ 0 w 76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764">
                  <a:moveTo>
                    <a:pt x="0" y="0"/>
                  </a:moveTo>
                  <a:lnTo>
                    <a:pt x="181" y="0"/>
                  </a:lnTo>
                  <a:lnTo>
                    <a:pt x="381" y="323"/>
                  </a:lnTo>
                  <a:lnTo>
                    <a:pt x="582" y="0"/>
                  </a:lnTo>
                  <a:lnTo>
                    <a:pt x="763" y="0"/>
                  </a:lnTo>
                  <a:lnTo>
                    <a:pt x="763" y="764"/>
                  </a:lnTo>
                  <a:lnTo>
                    <a:pt x="596" y="764"/>
                  </a:lnTo>
                  <a:lnTo>
                    <a:pt x="596" y="265"/>
                  </a:lnTo>
                  <a:lnTo>
                    <a:pt x="381" y="592"/>
                  </a:lnTo>
                  <a:lnTo>
                    <a:pt x="377" y="592"/>
                  </a:lnTo>
                  <a:lnTo>
                    <a:pt x="164" y="269"/>
                  </a:lnTo>
                  <a:lnTo>
                    <a:pt x="164" y="764"/>
                  </a:lnTo>
                  <a:lnTo>
                    <a:pt x="0" y="76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4103688" y="20638"/>
              <a:ext cx="1030288" cy="1212850"/>
            </a:xfrm>
            <a:custGeom>
              <a:avLst/>
              <a:gdLst>
                <a:gd name="T0" fmla="*/ 0 w 2155"/>
                <a:gd name="T1" fmla="*/ 0 h 2535"/>
                <a:gd name="T2" fmla="*/ 1177 w 2155"/>
                <a:gd name="T3" fmla="*/ 0 h 2535"/>
                <a:gd name="T4" fmla="*/ 1840 w 2155"/>
                <a:gd name="T5" fmla="*/ 225 h 2535"/>
                <a:gd name="T6" fmla="*/ 2013 w 2155"/>
                <a:gd name="T7" fmla="*/ 656 h 2535"/>
                <a:gd name="T8" fmla="*/ 2013 w 2155"/>
                <a:gd name="T9" fmla="*/ 663 h 2535"/>
                <a:gd name="T10" fmla="*/ 1680 w 2155"/>
                <a:gd name="T11" fmla="*/ 1210 h 2535"/>
                <a:gd name="T12" fmla="*/ 2155 w 2155"/>
                <a:gd name="T13" fmla="*/ 1832 h 2535"/>
                <a:gd name="T14" fmla="*/ 2155 w 2155"/>
                <a:gd name="T15" fmla="*/ 1840 h 2535"/>
                <a:gd name="T16" fmla="*/ 1206 w 2155"/>
                <a:gd name="T17" fmla="*/ 2535 h 2535"/>
                <a:gd name="T18" fmla="*/ 0 w 2155"/>
                <a:gd name="T19" fmla="*/ 2535 h 2535"/>
                <a:gd name="T20" fmla="*/ 0 w 2155"/>
                <a:gd name="T21" fmla="*/ 0 h 2535"/>
                <a:gd name="T22" fmla="*/ 1459 w 2155"/>
                <a:gd name="T23" fmla="*/ 750 h 2535"/>
                <a:gd name="T24" fmla="*/ 1094 w 2155"/>
                <a:gd name="T25" fmla="*/ 489 h 2535"/>
                <a:gd name="T26" fmla="*/ 543 w 2155"/>
                <a:gd name="T27" fmla="*/ 489 h 2535"/>
                <a:gd name="T28" fmla="*/ 543 w 2155"/>
                <a:gd name="T29" fmla="*/ 1025 h 2535"/>
                <a:gd name="T30" fmla="*/ 1058 w 2155"/>
                <a:gd name="T31" fmla="*/ 1025 h 2535"/>
                <a:gd name="T32" fmla="*/ 1459 w 2155"/>
                <a:gd name="T33" fmla="*/ 757 h 2535"/>
                <a:gd name="T34" fmla="*/ 1459 w 2155"/>
                <a:gd name="T35" fmla="*/ 750 h 2535"/>
                <a:gd name="T36" fmla="*/ 1188 w 2155"/>
                <a:gd name="T37" fmla="*/ 1488 h 2535"/>
                <a:gd name="T38" fmla="*/ 543 w 2155"/>
                <a:gd name="T39" fmla="*/ 1488 h 2535"/>
                <a:gd name="T40" fmla="*/ 543 w 2155"/>
                <a:gd name="T41" fmla="*/ 2046 h 2535"/>
                <a:gd name="T42" fmla="*/ 1206 w 2155"/>
                <a:gd name="T43" fmla="*/ 2046 h 2535"/>
                <a:gd name="T44" fmla="*/ 1601 w 2155"/>
                <a:gd name="T45" fmla="*/ 1771 h 2535"/>
                <a:gd name="T46" fmla="*/ 1601 w 2155"/>
                <a:gd name="T47" fmla="*/ 1764 h 2535"/>
                <a:gd name="T48" fmla="*/ 1188 w 2155"/>
                <a:gd name="T49" fmla="*/ 1488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55" h="2535">
                  <a:moveTo>
                    <a:pt x="0" y="0"/>
                  </a:moveTo>
                  <a:cubicBezTo>
                    <a:pt x="1177" y="0"/>
                    <a:pt x="1177" y="0"/>
                    <a:pt x="1177" y="0"/>
                  </a:cubicBezTo>
                  <a:cubicBezTo>
                    <a:pt x="1467" y="0"/>
                    <a:pt x="1695" y="80"/>
                    <a:pt x="1840" y="225"/>
                  </a:cubicBezTo>
                  <a:cubicBezTo>
                    <a:pt x="1955" y="341"/>
                    <a:pt x="2013" y="482"/>
                    <a:pt x="2013" y="656"/>
                  </a:cubicBezTo>
                  <a:cubicBezTo>
                    <a:pt x="2013" y="663"/>
                    <a:pt x="2013" y="663"/>
                    <a:pt x="2013" y="663"/>
                  </a:cubicBezTo>
                  <a:cubicBezTo>
                    <a:pt x="2013" y="949"/>
                    <a:pt x="1861" y="1108"/>
                    <a:pt x="1680" y="1210"/>
                  </a:cubicBezTo>
                  <a:cubicBezTo>
                    <a:pt x="1974" y="1322"/>
                    <a:pt x="2155" y="1492"/>
                    <a:pt x="2155" y="1832"/>
                  </a:cubicBezTo>
                  <a:cubicBezTo>
                    <a:pt x="2155" y="1840"/>
                    <a:pt x="2155" y="1840"/>
                    <a:pt x="2155" y="1840"/>
                  </a:cubicBezTo>
                  <a:cubicBezTo>
                    <a:pt x="2155" y="2303"/>
                    <a:pt x="1778" y="2535"/>
                    <a:pt x="1206" y="2535"/>
                  </a:cubicBezTo>
                  <a:cubicBezTo>
                    <a:pt x="0" y="2535"/>
                    <a:pt x="0" y="2535"/>
                    <a:pt x="0" y="2535"/>
                  </a:cubicBezTo>
                  <a:lnTo>
                    <a:pt x="0" y="0"/>
                  </a:lnTo>
                  <a:close/>
                  <a:moveTo>
                    <a:pt x="1459" y="750"/>
                  </a:moveTo>
                  <a:cubicBezTo>
                    <a:pt x="1459" y="583"/>
                    <a:pt x="1329" y="489"/>
                    <a:pt x="1094" y="489"/>
                  </a:cubicBezTo>
                  <a:cubicBezTo>
                    <a:pt x="543" y="489"/>
                    <a:pt x="543" y="489"/>
                    <a:pt x="543" y="489"/>
                  </a:cubicBezTo>
                  <a:cubicBezTo>
                    <a:pt x="543" y="1025"/>
                    <a:pt x="543" y="1025"/>
                    <a:pt x="543" y="1025"/>
                  </a:cubicBezTo>
                  <a:cubicBezTo>
                    <a:pt x="1058" y="1025"/>
                    <a:pt x="1058" y="1025"/>
                    <a:pt x="1058" y="1025"/>
                  </a:cubicBezTo>
                  <a:cubicBezTo>
                    <a:pt x="1304" y="1025"/>
                    <a:pt x="1459" y="945"/>
                    <a:pt x="1459" y="757"/>
                  </a:cubicBezTo>
                  <a:lnTo>
                    <a:pt x="1459" y="750"/>
                  </a:lnTo>
                  <a:close/>
                  <a:moveTo>
                    <a:pt x="1188" y="1488"/>
                  </a:moveTo>
                  <a:cubicBezTo>
                    <a:pt x="543" y="1488"/>
                    <a:pt x="543" y="1488"/>
                    <a:pt x="543" y="1488"/>
                  </a:cubicBezTo>
                  <a:cubicBezTo>
                    <a:pt x="543" y="2046"/>
                    <a:pt x="543" y="2046"/>
                    <a:pt x="543" y="2046"/>
                  </a:cubicBezTo>
                  <a:cubicBezTo>
                    <a:pt x="1206" y="2046"/>
                    <a:pt x="1206" y="2046"/>
                    <a:pt x="1206" y="2046"/>
                  </a:cubicBezTo>
                  <a:cubicBezTo>
                    <a:pt x="1452" y="2046"/>
                    <a:pt x="1601" y="1959"/>
                    <a:pt x="1601" y="1771"/>
                  </a:cubicBezTo>
                  <a:cubicBezTo>
                    <a:pt x="1601" y="1764"/>
                    <a:pt x="1601" y="1764"/>
                    <a:pt x="1601" y="1764"/>
                  </a:cubicBezTo>
                  <a:cubicBezTo>
                    <a:pt x="1601" y="1593"/>
                    <a:pt x="1474" y="1488"/>
                    <a:pt x="1188" y="14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903913" y="17463"/>
              <a:ext cx="1003300" cy="1212850"/>
            </a:xfrm>
            <a:custGeom>
              <a:avLst/>
              <a:gdLst>
                <a:gd name="T0" fmla="*/ 232 w 632"/>
                <a:gd name="T1" fmla="*/ 155 h 764"/>
                <a:gd name="T2" fmla="*/ 0 w 632"/>
                <a:gd name="T3" fmla="*/ 155 h 764"/>
                <a:gd name="T4" fmla="*/ 0 w 632"/>
                <a:gd name="T5" fmla="*/ 0 h 764"/>
                <a:gd name="T6" fmla="*/ 632 w 632"/>
                <a:gd name="T7" fmla="*/ 0 h 764"/>
                <a:gd name="T8" fmla="*/ 632 w 632"/>
                <a:gd name="T9" fmla="*/ 155 h 764"/>
                <a:gd name="T10" fmla="*/ 400 w 632"/>
                <a:gd name="T11" fmla="*/ 155 h 764"/>
                <a:gd name="T12" fmla="*/ 400 w 632"/>
                <a:gd name="T13" fmla="*/ 764 h 764"/>
                <a:gd name="T14" fmla="*/ 232 w 632"/>
                <a:gd name="T15" fmla="*/ 764 h 764"/>
                <a:gd name="T16" fmla="*/ 232 w 632"/>
                <a:gd name="T17" fmla="*/ 155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2" h="764">
                  <a:moveTo>
                    <a:pt x="232" y="155"/>
                  </a:moveTo>
                  <a:lnTo>
                    <a:pt x="0" y="155"/>
                  </a:lnTo>
                  <a:lnTo>
                    <a:pt x="0" y="0"/>
                  </a:lnTo>
                  <a:lnTo>
                    <a:pt x="632" y="0"/>
                  </a:lnTo>
                  <a:lnTo>
                    <a:pt x="632" y="155"/>
                  </a:lnTo>
                  <a:lnTo>
                    <a:pt x="400" y="155"/>
                  </a:lnTo>
                  <a:lnTo>
                    <a:pt x="400" y="764"/>
                  </a:lnTo>
                  <a:lnTo>
                    <a:pt x="232" y="764"/>
                  </a:lnTo>
                  <a:lnTo>
                    <a:pt x="232" y="1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5373688" y="966788"/>
              <a:ext cx="266700" cy="266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5373688" y="20638"/>
              <a:ext cx="266700" cy="266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5373688" y="493713"/>
              <a:ext cx="266700" cy="266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6350" y="1814513"/>
              <a:ext cx="290513" cy="341313"/>
            </a:xfrm>
            <a:custGeom>
              <a:avLst/>
              <a:gdLst>
                <a:gd name="T0" fmla="*/ 0 w 183"/>
                <a:gd name="T1" fmla="*/ 0 h 215"/>
                <a:gd name="T2" fmla="*/ 24 w 183"/>
                <a:gd name="T3" fmla="*/ 0 h 215"/>
                <a:gd name="T4" fmla="*/ 24 w 183"/>
                <a:gd name="T5" fmla="*/ 128 h 215"/>
                <a:gd name="T6" fmla="*/ 148 w 183"/>
                <a:gd name="T7" fmla="*/ 0 h 215"/>
                <a:gd name="T8" fmla="*/ 179 w 183"/>
                <a:gd name="T9" fmla="*/ 0 h 215"/>
                <a:gd name="T10" fmla="*/ 87 w 183"/>
                <a:gd name="T11" fmla="*/ 94 h 215"/>
                <a:gd name="T12" fmla="*/ 183 w 183"/>
                <a:gd name="T13" fmla="*/ 215 h 215"/>
                <a:gd name="T14" fmla="*/ 153 w 183"/>
                <a:gd name="T15" fmla="*/ 215 h 215"/>
                <a:gd name="T16" fmla="*/ 70 w 183"/>
                <a:gd name="T17" fmla="*/ 111 h 215"/>
                <a:gd name="T18" fmla="*/ 24 w 183"/>
                <a:gd name="T19" fmla="*/ 157 h 215"/>
                <a:gd name="T20" fmla="*/ 24 w 183"/>
                <a:gd name="T21" fmla="*/ 215 h 215"/>
                <a:gd name="T22" fmla="*/ 0 w 183"/>
                <a:gd name="T23" fmla="*/ 215 h 215"/>
                <a:gd name="T24" fmla="*/ 0 w 183"/>
                <a:gd name="T25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" h="215">
                  <a:moveTo>
                    <a:pt x="0" y="0"/>
                  </a:moveTo>
                  <a:lnTo>
                    <a:pt x="24" y="0"/>
                  </a:lnTo>
                  <a:lnTo>
                    <a:pt x="24" y="128"/>
                  </a:lnTo>
                  <a:lnTo>
                    <a:pt x="148" y="0"/>
                  </a:lnTo>
                  <a:lnTo>
                    <a:pt x="179" y="0"/>
                  </a:lnTo>
                  <a:lnTo>
                    <a:pt x="87" y="94"/>
                  </a:lnTo>
                  <a:lnTo>
                    <a:pt x="183" y="215"/>
                  </a:lnTo>
                  <a:lnTo>
                    <a:pt x="153" y="215"/>
                  </a:lnTo>
                  <a:lnTo>
                    <a:pt x="70" y="111"/>
                  </a:lnTo>
                  <a:lnTo>
                    <a:pt x="24" y="157"/>
                  </a:lnTo>
                  <a:lnTo>
                    <a:pt x="24" y="215"/>
                  </a:lnTo>
                  <a:lnTo>
                    <a:pt x="0" y="2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320675" y="1898650"/>
              <a:ext cx="261938" cy="261938"/>
            </a:xfrm>
            <a:custGeom>
              <a:avLst/>
              <a:gdLst>
                <a:gd name="T0" fmla="*/ 0 w 549"/>
                <a:gd name="T1" fmla="*/ 277 h 550"/>
                <a:gd name="T2" fmla="*/ 0 w 549"/>
                <a:gd name="T3" fmla="*/ 275 h 550"/>
                <a:gd name="T4" fmla="*/ 275 w 549"/>
                <a:gd name="T5" fmla="*/ 0 h 550"/>
                <a:gd name="T6" fmla="*/ 549 w 549"/>
                <a:gd name="T7" fmla="*/ 273 h 550"/>
                <a:gd name="T8" fmla="*/ 549 w 549"/>
                <a:gd name="T9" fmla="*/ 275 h 550"/>
                <a:gd name="T10" fmla="*/ 273 w 549"/>
                <a:gd name="T11" fmla="*/ 550 h 550"/>
                <a:gd name="T12" fmla="*/ 0 w 549"/>
                <a:gd name="T13" fmla="*/ 277 h 550"/>
                <a:gd name="T14" fmla="*/ 468 w 549"/>
                <a:gd name="T15" fmla="*/ 277 h 550"/>
                <a:gd name="T16" fmla="*/ 468 w 549"/>
                <a:gd name="T17" fmla="*/ 275 h 550"/>
                <a:gd name="T18" fmla="*/ 273 w 549"/>
                <a:gd name="T19" fmla="*/ 70 h 550"/>
                <a:gd name="T20" fmla="*/ 80 w 549"/>
                <a:gd name="T21" fmla="*/ 273 h 550"/>
                <a:gd name="T22" fmla="*/ 80 w 549"/>
                <a:gd name="T23" fmla="*/ 275 h 550"/>
                <a:gd name="T24" fmla="*/ 275 w 549"/>
                <a:gd name="T25" fmla="*/ 480 h 550"/>
                <a:gd name="T26" fmla="*/ 468 w 549"/>
                <a:gd name="T27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9" h="550">
                  <a:moveTo>
                    <a:pt x="0" y="277"/>
                  </a:moveTo>
                  <a:cubicBezTo>
                    <a:pt x="0" y="275"/>
                    <a:pt x="0" y="275"/>
                    <a:pt x="0" y="275"/>
                  </a:cubicBezTo>
                  <a:cubicBezTo>
                    <a:pt x="0" y="127"/>
                    <a:pt x="116" y="0"/>
                    <a:pt x="275" y="0"/>
                  </a:cubicBezTo>
                  <a:cubicBezTo>
                    <a:pt x="433" y="0"/>
                    <a:pt x="549" y="125"/>
                    <a:pt x="549" y="273"/>
                  </a:cubicBezTo>
                  <a:cubicBezTo>
                    <a:pt x="549" y="275"/>
                    <a:pt x="549" y="275"/>
                    <a:pt x="549" y="275"/>
                  </a:cubicBezTo>
                  <a:cubicBezTo>
                    <a:pt x="549" y="424"/>
                    <a:pt x="432" y="550"/>
                    <a:pt x="273" y="550"/>
                  </a:cubicBezTo>
                  <a:cubicBezTo>
                    <a:pt x="115" y="550"/>
                    <a:pt x="0" y="426"/>
                    <a:pt x="0" y="277"/>
                  </a:cubicBezTo>
                  <a:close/>
                  <a:moveTo>
                    <a:pt x="468" y="277"/>
                  </a:moveTo>
                  <a:cubicBezTo>
                    <a:pt x="468" y="275"/>
                    <a:pt x="468" y="275"/>
                    <a:pt x="468" y="275"/>
                  </a:cubicBezTo>
                  <a:cubicBezTo>
                    <a:pt x="468" y="162"/>
                    <a:pt x="384" y="70"/>
                    <a:pt x="273" y="70"/>
                  </a:cubicBezTo>
                  <a:cubicBezTo>
                    <a:pt x="159" y="70"/>
                    <a:pt x="80" y="162"/>
                    <a:pt x="80" y="273"/>
                  </a:cubicBezTo>
                  <a:cubicBezTo>
                    <a:pt x="80" y="275"/>
                    <a:pt x="80" y="275"/>
                    <a:pt x="80" y="275"/>
                  </a:cubicBezTo>
                  <a:cubicBezTo>
                    <a:pt x="80" y="388"/>
                    <a:pt x="164" y="480"/>
                    <a:pt x="275" y="480"/>
                  </a:cubicBezTo>
                  <a:cubicBezTo>
                    <a:pt x="389" y="480"/>
                    <a:pt x="468" y="388"/>
                    <a:pt x="468" y="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649288" y="1898650"/>
              <a:ext cx="382588" cy="257175"/>
            </a:xfrm>
            <a:custGeom>
              <a:avLst/>
              <a:gdLst>
                <a:gd name="T0" fmla="*/ 0 w 799"/>
                <a:gd name="T1" fmla="*/ 12 h 538"/>
                <a:gd name="T2" fmla="*/ 79 w 799"/>
                <a:gd name="T3" fmla="*/ 12 h 538"/>
                <a:gd name="T4" fmla="*/ 79 w 799"/>
                <a:gd name="T5" fmla="*/ 100 h 538"/>
                <a:gd name="T6" fmla="*/ 249 w 799"/>
                <a:gd name="T7" fmla="*/ 0 h 538"/>
                <a:gd name="T8" fmla="*/ 418 w 799"/>
                <a:gd name="T9" fmla="*/ 105 h 538"/>
                <a:gd name="T10" fmla="*/ 603 w 799"/>
                <a:gd name="T11" fmla="*/ 0 h 538"/>
                <a:gd name="T12" fmla="*/ 799 w 799"/>
                <a:gd name="T13" fmla="*/ 212 h 538"/>
                <a:gd name="T14" fmla="*/ 799 w 799"/>
                <a:gd name="T15" fmla="*/ 538 h 538"/>
                <a:gd name="T16" fmla="*/ 720 w 799"/>
                <a:gd name="T17" fmla="*/ 538 h 538"/>
                <a:gd name="T18" fmla="*/ 720 w 799"/>
                <a:gd name="T19" fmla="*/ 230 h 538"/>
                <a:gd name="T20" fmla="*/ 584 w 799"/>
                <a:gd name="T21" fmla="*/ 72 h 538"/>
                <a:gd name="T22" fmla="*/ 439 w 799"/>
                <a:gd name="T23" fmla="*/ 235 h 538"/>
                <a:gd name="T24" fmla="*/ 439 w 799"/>
                <a:gd name="T25" fmla="*/ 538 h 538"/>
                <a:gd name="T26" fmla="*/ 361 w 799"/>
                <a:gd name="T27" fmla="*/ 538 h 538"/>
                <a:gd name="T28" fmla="*/ 361 w 799"/>
                <a:gd name="T29" fmla="*/ 228 h 538"/>
                <a:gd name="T30" fmla="*/ 225 w 799"/>
                <a:gd name="T31" fmla="*/ 72 h 538"/>
                <a:gd name="T32" fmla="*/ 79 w 799"/>
                <a:gd name="T33" fmla="*/ 238 h 538"/>
                <a:gd name="T34" fmla="*/ 79 w 799"/>
                <a:gd name="T35" fmla="*/ 538 h 538"/>
                <a:gd name="T36" fmla="*/ 0 w 799"/>
                <a:gd name="T37" fmla="*/ 538 h 538"/>
                <a:gd name="T38" fmla="*/ 0 w 799"/>
                <a:gd name="T39" fmla="*/ 12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9" h="538">
                  <a:moveTo>
                    <a:pt x="0" y="12"/>
                  </a:moveTo>
                  <a:cubicBezTo>
                    <a:pt x="79" y="12"/>
                    <a:pt x="79" y="12"/>
                    <a:pt x="79" y="12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113" y="48"/>
                    <a:pt x="160" y="0"/>
                    <a:pt x="249" y="0"/>
                  </a:cubicBezTo>
                  <a:cubicBezTo>
                    <a:pt x="334" y="0"/>
                    <a:pt x="389" y="46"/>
                    <a:pt x="418" y="105"/>
                  </a:cubicBezTo>
                  <a:cubicBezTo>
                    <a:pt x="456" y="47"/>
                    <a:pt x="512" y="0"/>
                    <a:pt x="603" y="0"/>
                  </a:cubicBezTo>
                  <a:cubicBezTo>
                    <a:pt x="725" y="0"/>
                    <a:pt x="799" y="82"/>
                    <a:pt x="799" y="212"/>
                  </a:cubicBezTo>
                  <a:cubicBezTo>
                    <a:pt x="799" y="538"/>
                    <a:pt x="799" y="538"/>
                    <a:pt x="799" y="538"/>
                  </a:cubicBezTo>
                  <a:cubicBezTo>
                    <a:pt x="720" y="538"/>
                    <a:pt x="720" y="538"/>
                    <a:pt x="720" y="538"/>
                  </a:cubicBezTo>
                  <a:cubicBezTo>
                    <a:pt x="720" y="230"/>
                    <a:pt x="720" y="230"/>
                    <a:pt x="720" y="230"/>
                  </a:cubicBezTo>
                  <a:cubicBezTo>
                    <a:pt x="720" y="129"/>
                    <a:pt x="670" y="72"/>
                    <a:pt x="584" y="72"/>
                  </a:cubicBezTo>
                  <a:cubicBezTo>
                    <a:pt x="505" y="72"/>
                    <a:pt x="439" y="131"/>
                    <a:pt x="439" y="235"/>
                  </a:cubicBezTo>
                  <a:cubicBezTo>
                    <a:pt x="439" y="538"/>
                    <a:pt x="439" y="538"/>
                    <a:pt x="439" y="538"/>
                  </a:cubicBezTo>
                  <a:cubicBezTo>
                    <a:pt x="361" y="538"/>
                    <a:pt x="361" y="538"/>
                    <a:pt x="361" y="538"/>
                  </a:cubicBezTo>
                  <a:cubicBezTo>
                    <a:pt x="361" y="228"/>
                    <a:pt x="361" y="228"/>
                    <a:pt x="361" y="228"/>
                  </a:cubicBezTo>
                  <a:cubicBezTo>
                    <a:pt x="361" y="130"/>
                    <a:pt x="309" y="72"/>
                    <a:pt x="225" y="72"/>
                  </a:cubicBezTo>
                  <a:cubicBezTo>
                    <a:pt x="142" y="72"/>
                    <a:pt x="79" y="141"/>
                    <a:pt x="79" y="238"/>
                  </a:cubicBezTo>
                  <a:cubicBezTo>
                    <a:pt x="79" y="538"/>
                    <a:pt x="79" y="538"/>
                    <a:pt x="79" y="538"/>
                  </a:cubicBezTo>
                  <a:cubicBezTo>
                    <a:pt x="0" y="538"/>
                    <a:pt x="0" y="538"/>
                    <a:pt x="0" y="538"/>
                  </a:cubicBez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1112838" y="1898650"/>
              <a:ext cx="382588" cy="257175"/>
            </a:xfrm>
            <a:custGeom>
              <a:avLst/>
              <a:gdLst>
                <a:gd name="T0" fmla="*/ 0 w 799"/>
                <a:gd name="T1" fmla="*/ 12 h 538"/>
                <a:gd name="T2" fmla="*/ 78 w 799"/>
                <a:gd name="T3" fmla="*/ 12 h 538"/>
                <a:gd name="T4" fmla="*/ 78 w 799"/>
                <a:gd name="T5" fmla="*/ 100 h 538"/>
                <a:gd name="T6" fmla="*/ 249 w 799"/>
                <a:gd name="T7" fmla="*/ 0 h 538"/>
                <a:gd name="T8" fmla="*/ 418 w 799"/>
                <a:gd name="T9" fmla="*/ 105 h 538"/>
                <a:gd name="T10" fmla="*/ 603 w 799"/>
                <a:gd name="T11" fmla="*/ 0 h 538"/>
                <a:gd name="T12" fmla="*/ 799 w 799"/>
                <a:gd name="T13" fmla="*/ 212 h 538"/>
                <a:gd name="T14" fmla="*/ 799 w 799"/>
                <a:gd name="T15" fmla="*/ 538 h 538"/>
                <a:gd name="T16" fmla="*/ 720 w 799"/>
                <a:gd name="T17" fmla="*/ 538 h 538"/>
                <a:gd name="T18" fmla="*/ 720 w 799"/>
                <a:gd name="T19" fmla="*/ 230 h 538"/>
                <a:gd name="T20" fmla="*/ 584 w 799"/>
                <a:gd name="T21" fmla="*/ 72 h 538"/>
                <a:gd name="T22" fmla="*/ 439 w 799"/>
                <a:gd name="T23" fmla="*/ 235 h 538"/>
                <a:gd name="T24" fmla="*/ 439 w 799"/>
                <a:gd name="T25" fmla="*/ 538 h 538"/>
                <a:gd name="T26" fmla="*/ 361 w 799"/>
                <a:gd name="T27" fmla="*/ 538 h 538"/>
                <a:gd name="T28" fmla="*/ 361 w 799"/>
                <a:gd name="T29" fmla="*/ 228 h 538"/>
                <a:gd name="T30" fmla="*/ 225 w 799"/>
                <a:gd name="T31" fmla="*/ 72 h 538"/>
                <a:gd name="T32" fmla="*/ 78 w 799"/>
                <a:gd name="T33" fmla="*/ 238 h 538"/>
                <a:gd name="T34" fmla="*/ 78 w 799"/>
                <a:gd name="T35" fmla="*/ 538 h 538"/>
                <a:gd name="T36" fmla="*/ 0 w 799"/>
                <a:gd name="T37" fmla="*/ 538 h 538"/>
                <a:gd name="T38" fmla="*/ 0 w 799"/>
                <a:gd name="T39" fmla="*/ 12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9" h="538">
                  <a:moveTo>
                    <a:pt x="0" y="12"/>
                  </a:moveTo>
                  <a:cubicBezTo>
                    <a:pt x="78" y="12"/>
                    <a:pt x="78" y="12"/>
                    <a:pt x="78" y="12"/>
                  </a:cubicBezTo>
                  <a:cubicBezTo>
                    <a:pt x="78" y="100"/>
                    <a:pt x="78" y="100"/>
                    <a:pt x="78" y="100"/>
                  </a:cubicBezTo>
                  <a:cubicBezTo>
                    <a:pt x="113" y="48"/>
                    <a:pt x="160" y="0"/>
                    <a:pt x="249" y="0"/>
                  </a:cubicBezTo>
                  <a:cubicBezTo>
                    <a:pt x="334" y="0"/>
                    <a:pt x="389" y="46"/>
                    <a:pt x="418" y="105"/>
                  </a:cubicBezTo>
                  <a:cubicBezTo>
                    <a:pt x="455" y="47"/>
                    <a:pt x="511" y="0"/>
                    <a:pt x="603" y="0"/>
                  </a:cubicBezTo>
                  <a:cubicBezTo>
                    <a:pt x="724" y="0"/>
                    <a:pt x="799" y="82"/>
                    <a:pt x="799" y="212"/>
                  </a:cubicBezTo>
                  <a:cubicBezTo>
                    <a:pt x="799" y="538"/>
                    <a:pt x="799" y="538"/>
                    <a:pt x="799" y="538"/>
                  </a:cubicBezTo>
                  <a:cubicBezTo>
                    <a:pt x="720" y="538"/>
                    <a:pt x="720" y="538"/>
                    <a:pt x="720" y="538"/>
                  </a:cubicBezTo>
                  <a:cubicBezTo>
                    <a:pt x="720" y="230"/>
                    <a:pt x="720" y="230"/>
                    <a:pt x="720" y="230"/>
                  </a:cubicBezTo>
                  <a:cubicBezTo>
                    <a:pt x="720" y="129"/>
                    <a:pt x="669" y="72"/>
                    <a:pt x="584" y="72"/>
                  </a:cubicBezTo>
                  <a:cubicBezTo>
                    <a:pt x="504" y="72"/>
                    <a:pt x="439" y="131"/>
                    <a:pt x="439" y="235"/>
                  </a:cubicBezTo>
                  <a:cubicBezTo>
                    <a:pt x="439" y="538"/>
                    <a:pt x="439" y="538"/>
                    <a:pt x="439" y="538"/>
                  </a:cubicBezTo>
                  <a:cubicBezTo>
                    <a:pt x="361" y="538"/>
                    <a:pt x="361" y="538"/>
                    <a:pt x="361" y="538"/>
                  </a:cubicBezTo>
                  <a:cubicBezTo>
                    <a:pt x="361" y="228"/>
                    <a:pt x="361" y="228"/>
                    <a:pt x="361" y="228"/>
                  </a:cubicBezTo>
                  <a:cubicBezTo>
                    <a:pt x="361" y="130"/>
                    <a:pt x="309" y="72"/>
                    <a:pt x="225" y="72"/>
                  </a:cubicBezTo>
                  <a:cubicBezTo>
                    <a:pt x="142" y="72"/>
                    <a:pt x="78" y="141"/>
                    <a:pt x="78" y="238"/>
                  </a:cubicBezTo>
                  <a:cubicBezTo>
                    <a:pt x="78" y="538"/>
                    <a:pt x="78" y="538"/>
                    <a:pt x="78" y="538"/>
                  </a:cubicBezTo>
                  <a:cubicBezTo>
                    <a:pt x="0" y="538"/>
                    <a:pt x="0" y="538"/>
                    <a:pt x="0" y="538"/>
                  </a:cubicBez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1571625" y="1903413"/>
              <a:ext cx="220663" cy="257175"/>
            </a:xfrm>
            <a:custGeom>
              <a:avLst/>
              <a:gdLst>
                <a:gd name="T0" fmla="*/ 0 w 460"/>
                <a:gd name="T1" fmla="*/ 327 h 537"/>
                <a:gd name="T2" fmla="*/ 0 w 460"/>
                <a:gd name="T3" fmla="*/ 0 h 537"/>
                <a:gd name="T4" fmla="*/ 79 w 460"/>
                <a:gd name="T5" fmla="*/ 0 h 537"/>
                <a:gd name="T6" fmla="*/ 79 w 460"/>
                <a:gd name="T7" fmla="*/ 307 h 537"/>
                <a:gd name="T8" fmla="*/ 225 w 460"/>
                <a:gd name="T9" fmla="*/ 466 h 537"/>
                <a:gd name="T10" fmla="*/ 382 w 460"/>
                <a:gd name="T11" fmla="*/ 301 h 537"/>
                <a:gd name="T12" fmla="*/ 382 w 460"/>
                <a:gd name="T13" fmla="*/ 0 h 537"/>
                <a:gd name="T14" fmla="*/ 460 w 460"/>
                <a:gd name="T15" fmla="*/ 0 h 537"/>
                <a:gd name="T16" fmla="*/ 460 w 460"/>
                <a:gd name="T17" fmla="*/ 526 h 537"/>
                <a:gd name="T18" fmla="*/ 382 w 460"/>
                <a:gd name="T19" fmla="*/ 526 h 537"/>
                <a:gd name="T20" fmla="*/ 382 w 460"/>
                <a:gd name="T21" fmla="*/ 434 h 537"/>
                <a:gd name="T22" fmla="*/ 202 w 460"/>
                <a:gd name="T23" fmla="*/ 537 h 537"/>
                <a:gd name="T24" fmla="*/ 0 w 460"/>
                <a:gd name="T25" fmla="*/ 327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0" h="537">
                  <a:moveTo>
                    <a:pt x="0" y="32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307"/>
                    <a:pt x="79" y="307"/>
                    <a:pt x="79" y="307"/>
                  </a:cubicBezTo>
                  <a:cubicBezTo>
                    <a:pt x="79" y="405"/>
                    <a:pt x="132" y="466"/>
                    <a:pt x="225" y="466"/>
                  </a:cubicBezTo>
                  <a:cubicBezTo>
                    <a:pt x="314" y="466"/>
                    <a:pt x="382" y="400"/>
                    <a:pt x="382" y="301"/>
                  </a:cubicBezTo>
                  <a:cubicBezTo>
                    <a:pt x="382" y="0"/>
                    <a:pt x="382" y="0"/>
                    <a:pt x="382" y="0"/>
                  </a:cubicBezTo>
                  <a:cubicBezTo>
                    <a:pt x="460" y="0"/>
                    <a:pt x="460" y="0"/>
                    <a:pt x="460" y="0"/>
                  </a:cubicBezTo>
                  <a:cubicBezTo>
                    <a:pt x="460" y="526"/>
                    <a:pt x="460" y="526"/>
                    <a:pt x="460" y="526"/>
                  </a:cubicBezTo>
                  <a:cubicBezTo>
                    <a:pt x="382" y="526"/>
                    <a:pt x="382" y="526"/>
                    <a:pt x="382" y="526"/>
                  </a:cubicBezTo>
                  <a:cubicBezTo>
                    <a:pt x="382" y="434"/>
                    <a:pt x="382" y="434"/>
                    <a:pt x="382" y="434"/>
                  </a:cubicBezTo>
                  <a:cubicBezTo>
                    <a:pt x="347" y="492"/>
                    <a:pt x="293" y="537"/>
                    <a:pt x="202" y="537"/>
                  </a:cubicBezTo>
                  <a:cubicBezTo>
                    <a:pt x="75" y="537"/>
                    <a:pt x="0" y="452"/>
                    <a:pt x="0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1876425" y="1898650"/>
              <a:ext cx="219075" cy="257175"/>
            </a:xfrm>
            <a:custGeom>
              <a:avLst/>
              <a:gdLst>
                <a:gd name="T0" fmla="*/ 0 w 460"/>
                <a:gd name="T1" fmla="*/ 12 h 538"/>
                <a:gd name="T2" fmla="*/ 79 w 460"/>
                <a:gd name="T3" fmla="*/ 12 h 538"/>
                <a:gd name="T4" fmla="*/ 79 w 460"/>
                <a:gd name="T5" fmla="*/ 103 h 538"/>
                <a:gd name="T6" fmla="*/ 259 w 460"/>
                <a:gd name="T7" fmla="*/ 0 h 538"/>
                <a:gd name="T8" fmla="*/ 460 w 460"/>
                <a:gd name="T9" fmla="*/ 211 h 538"/>
                <a:gd name="T10" fmla="*/ 460 w 460"/>
                <a:gd name="T11" fmla="*/ 538 h 538"/>
                <a:gd name="T12" fmla="*/ 382 w 460"/>
                <a:gd name="T13" fmla="*/ 538 h 538"/>
                <a:gd name="T14" fmla="*/ 382 w 460"/>
                <a:gd name="T15" fmla="*/ 230 h 538"/>
                <a:gd name="T16" fmla="*/ 236 w 460"/>
                <a:gd name="T17" fmla="*/ 72 h 538"/>
                <a:gd name="T18" fmla="*/ 79 w 460"/>
                <a:gd name="T19" fmla="*/ 237 h 538"/>
                <a:gd name="T20" fmla="*/ 79 w 460"/>
                <a:gd name="T21" fmla="*/ 538 h 538"/>
                <a:gd name="T22" fmla="*/ 0 w 460"/>
                <a:gd name="T23" fmla="*/ 538 h 538"/>
                <a:gd name="T24" fmla="*/ 0 w 460"/>
                <a:gd name="T25" fmla="*/ 12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0" h="538">
                  <a:moveTo>
                    <a:pt x="0" y="12"/>
                  </a:moveTo>
                  <a:cubicBezTo>
                    <a:pt x="79" y="12"/>
                    <a:pt x="79" y="12"/>
                    <a:pt x="79" y="12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113" y="46"/>
                    <a:pt x="168" y="0"/>
                    <a:pt x="259" y="0"/>
                  </a:cubicBezTo>
                  <a:cubicBezTo>
                    <a:pt x="386" y="0"/>
                    <a:pt x="460" y="86"/>
                    <a:pt x="460" y="211"/>
                  </a:cubicBezTo>
                  <a:cubicBezTo>
                    <a:pt x="460" y="538"/>
                    <a:pt x="460" y="538"/>
                    <a:pt x="460" y="538"/>
                  </a:cubicBezTo>
                  <a:cubicBezTo>
                    <a:pt x="382" y="538"/>
                    <a:pt x="382" y="538"/>
                    <a:pt x="382" y="538"/>
                  </a:cubicBezTo>
                  <a:cubicBezTo>
                    <a:pt x="382" y="230"/>
                    <a:pt x="382" y="230"/>
                    <a:pt x="382" y="230"/>
                  </a:cubicBezTo>
                  <a:cubicBezTo>
                    <a:pt x="382" y="133"/>
                    <a:pt x="329" y="72"/>
                    <a:pt x="236" y="72"/>
                  </a:cubicBezTo>
                  <a:cubicBezTo>
                    <a:pt x="146" y="72"/>
                    <a:pt x="79" y="138"/>
                    <a:pt x="79" y="237"/>
                  </a:cubicBezTo>
                  <a:cubicBezTo>
                    <a:pt x="79" y="538"/>
                    <a:pt x="79" y="538"/>
                    <a:pt x="79" y="538"/>
                  </a:cubicBezTo>
                  <a:cubicBezTo>
                    <a:pt x="0" y="538"/>
                    <a:pt x="0" y="538"/>
                    <a:pt x="0" y="538"/>
                  </a:cubicBez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5" name="Freeform 19"/>
            <p:cNvSpPr>
              <a:spLocks noEditPoints="1"/>
            </p:cNvSpPr>
            <p:nvPr/>
          </p:nvSpPr>
          <p:spPr bwMode="auto">
            <a:xfrm>
              <a:off x="2160588" y="1898650"/>
              <a:ext cx="238125" cy="261938"/>
            </a:xfrm>
            <a:custGeom>
              <a:avLst/>
              <a:gdLst>
                <a:gd name="T0" fmla="*/ 0 w 498"/>
                <a:gd name="T1" fmla="*/ 276 h 550"/>
                <a:gd name="T2" fmla="*/ 0 w 498"/>
                <a:gd name="T3" fmla="*/ 274 h 550"/>
                <a:gd name="T4" fmla="*/ 253 w 498"/>
                <a:gd name="T5" fmla="*/ 0 h 550"/>
                <a:gd name="T6" fmla="*/ 498 w 498"/>
                <a:gd name="T7" fmla="*/ 278 h 550"/>
                <a:gd name="T8" fmla="*/ 497 w 498"/>
                <a:gd name="T9" fmla="*/ 304 h 550"/>
                <a:gd name="T10" fmla="*/ 79 w 498"/>
                <a:gd name="T11" fmla="*/ 304 h 550"/>
                <a:gd name="T12" fmla="*/ 265 w 498"/>
                <a:gd name="T13" fmla="*/ 482 h 550"/>
                <a:gd name="T14" fmla="*/ 431 w 498"/>
                <a:gd name="T15" fmla="*/ 408 h 550"/>
                <a:gd name="T16" fmla="*/ 480 w 498"/>
                <a:gd name="T17" fmla="*/ 452 h 550"/>
                <a:gd name="T18" fmla="*/ 263 w 498"/>
                <a:gd name="T19" fmla="*/ 550 h 550"/>
                <a:gd name="T20" fmla="*/ 0 w 498"/>
                <a:gd name="T21" fmla="*/ 276 h 550"/>
                <a:gd name="T22" fmla="*/ 419 w 498"/>
                <a:gd name="T23" fmla="*/ 246 h 550"/>
                <a:gd name="T24" fmla="*/ 250 w 498"/>
                <a:gd name="T25" fmla="*/ 67 h 550"/>
                <a:gd name="T26" fmla="*/ 79 w 498"/>
                <a:gd name="T27" fmla="*/ 246 h 550"/>
                <a:gd name="T28" fmla="*/ 419 w 498"/>
                <a:gd name="T29" fmla="*/ 246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8" h="550">
                  <a:moveTo>
                    <a:pt x="0" y="276"/>
                  </a:moveTo>
                  <a:cubicBezTo>
                    <a:pt x="0" y="274"/>
                    <a:pt x="0" y="274"/>
                    <a:pt x="0" y="274"/>
                  </a:cubicBezTo>
                  <a:cubicBezTo>
                    <a:pt x="0" y="123"/>
                    <a:pt x="107" y="0"/>
                    <a:pt x="253" y="0"/>
                  </a:cubicBezTo>
                  <a:cubicBezTo>
                    <a:pt x="408" y="0"/>
                    <a:pt x="498" y="125"/>
                    <a:pt x="498" y="278"/>
                  </a:cubicBezTo>
                  <a:cubicBezTo>
                    <a:pt x="498" y="289"/>
                    <a:pt x="498" y="295"/>
                    <a:pt x="497" y="304"/>
                  </a:cubicBezTo>
                  <a:cubicBezTo>
                    <a:pt x="79" y="304"/>
                    <a:pt x="79" y="304"/>
                    <a:pt x="79" y="304"/>
                  </a:cubicBezTo>
                  <a:cubicBezTo>
                    <a:pt x="91" y="418"/>
                    <a:pt x="171" y="482"/>
                    <a:pt x="265" y="482"/>
                  </a:cubicBezTo>
                  <a:cubicBezTo>
                    <a:pt x="337" y="482"/>
                    <a:pt x="388" y="453"/>
                    <a:pt x="431" y="408"/>
                  </a:cubicBezTo>
                  <a:cubicBezTo>
                    <a:pt x="480" y="452"/>
                    <a:pt x="480" y="452"/>
                    <a:pt x="480" y="452"/>
                  </a:cubicBezTo>
                  <a:cubicBezTo>
                    <a:pt x="427" y="511"/>
                    <a:pt x="363" y="550"/>
                    <a:pt x="263" y="550"/>
                  </a:cubicBezTo>
                  <a:cubicBezTo>
                    <a:pt x="118" y="550"/>
                    <a:pt x="0" y="439"/>
                    <a:pt x="0" y="276"/>
                  </a:cubicBezTo>
                  <a:close/>
                  <a:moveTo>
                    <a:pt x="419" y="246"/>
                  </a:moveTo>
                  <a:cubicBezTo>
                    <a:pt x="410" y="150"/>
                    <a:pt x="355" y="67"/>
                    <a:pt x="250" y="67"/>
                  </a:cubicBezTo>
                  <a:cubicBezTo>
                    <a:pt x="159" y="67"/>
                    <a:pt x="90" y="143"/>
                    <a:pt x="79" y="246"/>
                  </a:cubicBezTo>
                  <a:lnTo>
                    <a:pt x="419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2463800" y="1897063"/>
              <a:ext cx="141288" cy="258763"/>
            </a:xfrm>
            <a:custGeom>
              <a:avLst/>
              <a:gdLst>
                <a:gd name="T0" fmla="*/ 0 w 294"/>
                <a:gd name="T1" fmla="*/ 14 h 540"/>
                <a:gd name="T2" fmla="*/ 79 w 294"/>
                <a:gd name="T3" fmla="*/ 14 h 540"/>
                <a:gd name="T4" fmla="*/ 79 w 294"/>
                <a:gd name="T5" fmla="*/ 151 h 540"/>
                <a:gd name="T6" fmla="*/ 294 w 294"/>
                <a:gd name="T7" fmla="*/ 4 h 540"/>
                <a:gd name="T8" fmla="*/ 294 w 294"/>
                <a:gd name="T9" fmla="*/ 89 h 540"/>
                <a:gd name="T10" fmla="*/ 288 w 294"/>
                <a:gd name="T11" fmla="*/ 89 h 540"/>
                <a:gd name="T12" fmla="*/ 79 w 294"/>
                <a:gd name="T13" fmla="*/ 330 h 540"/>
                <a:gd name="T14" fmla="*/ 79 w 294"/>
                <a:gd name="T15" fmla="*/ 540 h 540"/>
                <a:gd name="T16" fmla="*/ 0 w 294"/>
                <a:gd name="T17" fmla="*/ 540 h 540"/>
                <a:gd name="T18" fmla="*/ 0 w 294"/>
                <a:gd name="T19" fmla="*/ 14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540">
                  <a:moveTo>
                    <a:pt x="0" y="14"/>
                  </a:moveTo>
                  <a:cubicBezTo>
                    <a:pt x="79" y="14"/>
                    <a:pt x="79" y="14"/>
                    <a:pt x="79" y="14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118" y="63"/>
                    <a:pt x="194" y="0"/>
                    <a:pt x="294" y="4"/>
                  </a:cubicBezTo>
                  <a:cubicBezTo>
                    <a:pt x="294" y="89"/>
                    <a:pt x="294" y="89"/>
                    <a:pt x="294" y="89"/>
                  </a:cubicBezTo>
                  <a:cubicBezTo>
                    <a:pt x="288" y="89"/>
                    <a:pt x="288" y="89"/>
                    <a:pt x="288" y="89"/>
                  </a:cubicBezTo>
                  <a:cubicBezTo>
                    <a:pt x="173" y="89"/>
                    <a:pt x="79" y="171"/>
                    <a:pt x="79" y="330"/>
                  </a:cubicBezTo>
                  <a:cubicBezTo>
                    <a:pt x="79" y="540"/>
                    <a:pt x="79" y="540"/>
                    <a:pt x="79" y="540"/>
                  </a:cubicBezTo>
                  <a:cubicBezTo>
                    <a:pt x="0" y="540"/>
                    <a:pt x="0" y="540"/>
                    <a:pt x="0" y="540"/>
                  </a:cubicBez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2660650" y="1898650"/>
              <a:ext cx="220663" cy="257175"/>
            </a:xfrm>
            <a:custGeom>
              <a:avLst/>
              <a:gdLst>
                <a:gd name="T0" fmla="*/ 0 w 460"/>
                <a:gd name="T1" fmla="*/ 12 h 538"/>
                <a:gd name="T2" fmla="*/ 78 w 460"/>
                <a:gd name="T3" fmla="*/ 12 h 538"/>
                <a:gd name="T4" fmla="*/ 78 w 460"/>
                <a:gd name="T5" fmla="*/ 103 h 538"/>
                <a:gd name="T6" fmla="*/ 259 w 460"/>
                <a:gd name="T7" fmla="*/ 0 h 538"/>
                <a:gd name="T8" fmla="*/ 460 w 460"/>
                <a:gd name="T9" fmla="*/ 211 h 538"/>
                <a:gd name="T10" fmla="*/ 460 w 460"/>
                <a:gd name="T11" fmla="*/ 538 h 538"/>
                <a:gd name="T12" fmla="*/ 382 w 460"/>
                <a:gd name="T13" fmla="*/ 538 h 538"/>
                <a:gd name="T14" fmla="*/ 382 w 460"/>
                <a:gd name="T15" fmla="*/ 230 h 538"/>
                <a:gd name="T16" fmla="*/ 236 w 460"/>
                <a:gd name="T17" fmla="*/ 72 h 538"/>
                <a:gd name="T18" fmla="*/ 78 w 460"/>
                <a:gd name="T19" fmla="*/ 237 h 538"/>
                <a:gd name="T20" fmla="*/ 78 w 460"/>
                <a:gd name="T21" fmla="*/ 538 h 538"/>
                <a:gd name="T22" fmla="*/ 0 w 460"/>
                <a:gd name="T23" fmla="*/ 538 h 538"/>
                <a:gd name="T24" fmla="*/ 0 w 460"/>
                <a:gd name="T25" fmla="*/ 12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0" h="538">
                  <a:moveTo>
                    <a:pt x="0" y="12"/>
                  </a:moveTo>
                  <a:cubicBezTo>
                    <a:pt x="78" y="12"/>
                    <a:pt x="78" y="12"/>
                    <a:pt x="78" y="12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113" y="46"/>
                    <a:pt x="168" y="0"/>
                    <a:pt x="259" y="0"/>
                  </a:cubicBezTo>
                  <a:cubicBezTo>
                    <a:pt x="386" y="0"/>
                    <a:pt x="460" y="86"/>
                    <a:pt x="460" y="211"/>
                  </a:cubicBezTo>
                  <a:cubicBezTo>
                    <a:pt x="460" y="538"/>
                    <a:pt x="460" y="538"/>
                    <a:pt x="460" y="538"/>
                  </a:cubicBezTo>
                  <a:cubicBezTo>
                    <a:pt x="382" y="538"/>
                    <a:pt x="382" y="538"/>
                    <a:pt x="382" y="538"/>
                  </a:cubicBezTo>
                  <a:cubicBezTo>
                    <a:pt x="382" y="230"/>
                    <a:pt x="382" y="230"/>
                    <a:pt x="382" y="230"/>
                  </a:cubicBezTo>
                  <a:cubicBezTo>
                    <a:pt x="382" y="133"/>
                    <a:pt x="329" y="72"/>
                    <a:pt x="236" y="72"/>
                  </a:cubicBezTo>
                  <a:cubicBezTo>
                    <a:pt x="146" y="72"/>
                    <a:pt x="78" y="138"/>
                    <a:pt x="78" y="237"/>
                  </a:cubicBezTo>
                  <a:cubicBezTo>
                    <a:pt x="78" y="538"/>
                    <a:pt x="78" y="538"/>
                    <a:pt x="78" y="538"/>
                  </a:cubicBezTo>
                  <a:cubicBezTo>
                    <a:pt x="0" y="538"/>
                    <a:pt x="0" y="538"/>
                    <a:pt x="0" y="538"/>
                  </a:cubicBez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8" name="Freeform 22"/>
            <p:cNvSpPr>
              <a:spLocks noEditPoints="1"/>
            </p:cNvSpPr>
            <p:nvPr/>
          </p:nvSpPr>
          <p:spPr bwMode="auto">
            <a:xfrm>
              <a:off x="2946400" y="1898650"/>
              <a:ext cx="238125" cy="261938"/>
            </a:xfrm>
            <a:custGeom>
              <a:avLst/>
              <a:gdLst>
                <a:gd name="T0" fmla="*/ 0 w 498"/>
                <a:gd name="T1" fmla="*/ 276 h 550"/>
                <a:gd name="T2" fmla="*/ 0 w 498"/>
                <a:gd name="T3" fmla="*/ 274 h 550"/>
                <a:gd name="T4" fmla="*/ 252 w 498"/>
                <a:gd name="T5" fmla="*/ 0 h 550"/>
                <a:gd name="T6" fmla="*/ 498 w 498"/>
                <a:gd name="T7" fmla="*/ 278 h 550"/>
                <a:gd name="T8" fmla="*/ 497 w 498"/>
                <a:gd name="T9" fmla="*/ 304 h 550"/>
                <a:gd name="T10" fmla="*/ 79 w 498"/>
                <a:gd name="T11" fmla="*/ 304 h 550"/>
                <a:gd name="T12" fmla="*/ 265 w 498"/>
                <a:gd name="T13" fmla="*/ 482 h 550"/>
                <a:gd name="T14" fmla="*/ 431 w 498"/>
                <a:gd name="T15" fmla="*/ 408 h 550"/>
                <a:gd name="T16" fmla="*/ 480 w 498"/>
                <a:gd name="T17" fmla="*/ 452 h 550"/>
                <a:gd name="T18" fmla="*/ 263 w 498"/>
                <a:gd name="T19" fmla="*/ 550 h 550"/>
                <a:gd name="T20" fmla="*/ 0 w 498"/>
                <a:gd name="T21" fmla="*/ 276 h 550"/>
                <a:gd name="T22" fmla="*/ 419 w 498"/>
                <a:gd name="T23" fmla="*/ 246 h 550"/>
                <a:gd name="T24" fmla="*/ 250 w 498"/>
                <a:gd name="T25" fmla="*/ 67 h 550"/>
                <a:gd name="T26" fmla="*/ 79 w 498"/>
                <a:gd name="T27" fmla="*/ 246 h 550"/>
                <a:gd name="T28" fmla="*/ 419 w 498"/>
                <a:gd name="T29" fmla="*/ 246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8" h="550">
                  <a:moveTo>
                    <a:pt x="0" y="276"/>
                  </a:moveTo>
                  <a:cubicBezTo>
                    <a:pt x="0" y="274"/>
                    <a:pt x="0" y="274"/>
                    <a:pt x="0" y="274"/>
                  </a:cubicBezTo>
                  <a:cubicBezTo>
                    <a:pt x="0" y="123"/>
                    <a:pt x="107" y="0"/>
                    <a:pt x="252" y="0"/>
                  </a:cubicBezTo>
                  <a:cubicBezTo>
                    <a:pt x="408" y="0"/>
                    <a:pt x="498" y="125"/>
                    <a:pt x="498" y="278"/>
                  </a:cubicBezTo>
                  <a:cubicBezTo>
                    <a:pt x="498" y="289"/>
                    <a:pt x="498" y="295"/>
                    <a:pt x="497" y="304"/>
                  </a:cubicBezTo>
                  <a:cubicBezTo>
                    <a:pt x="79" y="304"/>
                    <a:pt x="79" y="304"/>
                    <a:pt x="79" y="304"/>
                  </a:cubicBezTo>
                  <a:cubicBezTo>
                    <a:pt x="91" y="418"/>
                    <a:pt x="171" y="482"/>
                    <a:pt x="265" y="482"/>
                  </a:cubicBezTo>
                  <a:cubicBezTo>
                    <a:pt x="337" y="482"/>
                    <a:pt x="388" y="453"/>
                    <a:pt x="431" y="408"/>
                  </a:cubicBezTo>
                  <a:cubicBezTo>
                    <a:pt x="480" y="452"/>
                    <a:pt x="480" y="452"/>
                    <a:pt x="480" y="452"/>
                  </a:cubicBezTo>
                  <a:cubicBezTo>
                    <a:pt x="427" y="511"/>
                    <a:pt x="363" y="550"/>
                    <a:pt x="263" y="550"/>
                  </a:cubicBezTo>
                  <a:cubicBezTo>
                    <a:pt x="118" y="550"/>
                    <a:pt x="0" y="439"/>
                    <a:pt x="0" y="276"/>
                  </a:cubicBezTo>
                  <a:close/>
                  <a:moveTo>
                    <a:pt x="419" y="246"/>
                  </a:moveTo>
                  <a:cubicBezTo>
                    <a:pt x="410" y="150"/>
                    <a:pt x="355" y="67"/>
                    <a:pt x="250" y="67"/>
                  </a:cubicBezTo>
                  <a:cubicBezTo>
                    <a:pt x="159" y="67"/>
                    <a:pt x="90" y="143"/>
                    <a:pt x="79" y="246"/>
                  </a:cubicBezTo>
                  <a:lnTo>
                    <a:pt x="419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3228975" y="1898650"/>
              <a:ext cx="193675" cy="261938"/>
            </a:xfrm>
            <a:custGeom>
              <a:avLst/>
              <a:gdLst>
                <a:gd name="T0" fmla="*/ 0 w 405"/>
                <a:gd name="T1" fmla="*/ 469 h 546"/>
                <a:gd name="T2" fmla="*/ 39 w 405"/>
                <a:gd name="T3" fmla="*/ 413 h 546"/>
                <a:gd name="T4" fmla="*/ 222 w 405"/>
                <a:gd name="T5" fmla="*/ 480 h 546"/>
                <a:gd name="T6" fmla="*/ 331 w 405"/>
                <a:gd name="T7" fmla="*/ 397 h 546"/>
                <a:gd name="T8" fmla="*/ 331 w 405"/>
                <a:gd name="T9" fmla="*/ 395 h 546"/>
                <a:gd name="T10" fmla="*/ 199 w 405"/>
                <a:gd name="T11" fmla="*/ 302 h 546"/>
                <a:gd name="T12" fmla="*/ 25 w 405"/>
                <a:gd name="T13" fmla="*/ 153 h 546"/>
                <a:gd name="T14" fmla="*/ 25 w 405"/>
                <a:gd name="T15" fmla="*/ 151 h 546"/>
                <a:gd name="T16" fmla="*/ 204 w 405"/>
                <a:gd name="T17" fmla="*/ 0 h 546"/>
                <a:gd name="T18" fmla="*/ 394 w 405"/>
                <a:gd name="T19" fmla="*/ 58 h 546"/>
                <a:gd name="T20" fmla="*/ 358 w 405"/>
                <a:gd name="T21" fmla="*/ 117 h 546"/>
                <a:gd name="T22" fmla="*/ 202 w 405"/>
                <a:gd name="T23" fmla="*/ 67 h 546"/>
                <a:gd name="T24" fmla="*/ 101 w 405"/>
                <a:gd name="T25" fmla="*/ 143 h 546"/>
                <a:gd name="T26" fmla="*/ 101 w 405"/>
                <a:gd name="T27" fmla="*/ 145 h 546"/>
                <a:gd name="T28" fmla="*/ 236 w 405"/>
                <a:gd name="T29" fmla="*/ 236 h 546"/>
                <a:gd name="T30" fmla="*/ 405 w 405"/>
                <a:gd name="T31" fmla="*/ 386 h 546"/>
                <a:gd name="T32" fmla="*/ 405 w 405"/>
                <a:gd name="T33" fmla="*/ 388 h 546"/>
                <a:gd name="T34" fmla="*/ 218 w 405"/>
                <a:gd name="T35" fmla="*/ 546 h 546"/>
                <a:gd name="T36" fmla="*/ 0 w 405"/>
                <a:gd name="T37" fmla="*/ 469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5" h="546">
                  <a:moveTo>
                    <a:pt x="0" y="469"/>
                  </a:moveTo>
                  <a:cubicBezTo>
                    <a:pt x="39" y="413"/>
                    <a:pt x="39" y="413"/>
                    <a:pt x="39" y="413"/>
                  </a:cubicBezTo>
                  <a:cubicBezTo>
                    <a:pt x="96" y="456"/>
                    <a:pt x="160" y="480"/>
                    <a:pt x="222" y="480"/>
                  </a:cubicBezTo>
                  <a:cubicBezTo>
                    <a:pt x="285" y="480"/>
                    <a:pt x="331" y="448"/>
                    <a:pt x="331" y="397"/>
                  </a:cubicBezTo>
                  <a:cubicBezTo>
                    <a:pt x="331" y="395"/>
                    <a:pt x="331" y="395"/>
                    <a:pt x="331" y="395"/>
                  </a:cubicBezTo>
                  <a:cubicBezTo>
                    <a:pt x="331" y="342"/>
                    <a:pt x="269" y="321"/>
                    <a:pt x="199" y="302"/>
                  </a:cubicBezTo>
                  <a:cubicBezTo>
                    <a:pt x="117" y="278"/>
                    <a:pt x="25" y="250"/>
                    <a:pt x="25" y="153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25" y="60"/>
                    <a:pt x="101" y="0"/>
                    <a:pt x="204" y="0"/>
                  </a:cubicBezTo>
                  <a:cubicBezTo>
                    <a:pt x="269" y="0"/>
                    <a:pt x="340" y="23"/>
                    <a:pt x="394" y="58"/>
                  </a:cubicBezTo>
                  <a:cubicBezTo>
                    <a:pt x="358" y="117"/>
                    <a:pt x="358" y="117"/>
                    <a:pt x="358" y="117"/>
                  </a:cubicBezTo>
                  <a:cubicBezTo>
                    <a:pt x="309" y="86"/>
                    <a:pt x="253" y="67"/>
                    <a:pt x="202" y="67"/>
                  </a:cubicBezTo>
                  <a:cubicBezTo>
                    <a:pt x="140" y="67"/>
                    <a:pt x="101" y="99"/>
                    <a:pt x="101" y="143"/>
                  </a:cubicBezTo>
                  <a:cubicBezTo>
                    <a:pt x="101" y="145"/>
                    <a:pt x="101" y="145"/>
                    <a:pt x="101" y="145"/>
                  </a:cubicBezTo>
                  <a:cubicBezTo>
                    <a:pt x="101" y="195"/>
                    <a:pt x="166" y="214"/>
                    <a:pt x="236" y="236"/>
                  </a:cubicBezTo>
                  <a:cubicBezTo>
                    <a:pt x="317" y="260"/>
                    <a:pt x="405" y="292"/>
                    <a:pt x="405" y="386"/>
                  </a:cubicBezTo>
                  <a:cubicBezTo>
                    <a:pt x="405" y="388"/>
                    <a:pt x="405" y="388"/>
                    <a:pt x="405" y="388"/>
                  </a:cubicBezTo>
                  <a:cubicBezTo>
                    <a:pt x="405" y="488"/>
                    <a:pt x="323" y="546"/>
                    <a:pt x="218" y="546"/>
                  </a:cubicBezTo>
                  <a:cubicBezTo>
                    <a:pt x="142" y="546"/>
                    <a:pt x="59" y="517"/>
                    <a:pt x="0" y="4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3638550" y="1806575"/>
              <a:ext cx="42863" cy="349250"/>
            </a:xfrm>
            <a:custGeom>
              <a:avLst/>
              <a:gdLst>
                <a:gd name="T0" fmla="*/ 0 w 27"/>
                <a:gd name="T1" fmla="*/ 0 h 220"/>
                <a:gd name="T2" fmla="*/ 27 w 27"/>
                <a:gd name="T3" fmla="*/ 0 h 220"/>
                <a:gd name="T4" fmla="*/ 27 w 27"/>
                <a:gd name="T5" fmla="*/ 26 h 220"/>
                <a:gd name="T6" fmla="*/ 0 w 27"/>
                <a:gd name="T7" fmla="*/ 26 h 220"/>
                <a:gd name="T8" fmla="*/ 0 w 27"/>
                <a:gd name="T9" fmla="*/ 0 h 220"/>
                <a:gd name="T10" fmla="*/ 2 w 27"/>
                <a:gd name="T11" fmla="*/ 61 h 220"/>
                <a:gd name="T12" fmla="*/ 25 w 27"/>
                <a:gd name="T13" fmla="*/ 61 h 220"/>
                <a:gd name="T14" fmla="*/ 25 w 27"/>
                <a:gd name="T15" fmla="*/ 220 h 220"/>
                <a:gd name="T16" fmla="*/ 2 w 27"/>
                <a:gd name="T17" fmla="*/ 220 h 220"/>
                <a:gd name="T18" fmla="*/ 2 w 27"/>
                <a:gd name="T19" fmla="*/ 6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20">
                  <a:moveTo>
                    <a:pt x="0" y="0"/>
                  </a:moveTo>
                  <a:lnTo>
                    <a:pt x="27" y="0"/>
                  </a:lnTo>
                  <a:lnTo>
                    <a:pt x="27" y="26"/>
                  </a:lnTo>
                  <a:lnTo>
                    <a:pt x="0" y="26"/>
                  </a:lnTo>
                  <a:lnTo>
                    <a:pt x="0" y="0"/>
                  </a:lnTo>
                  <a:close/>
                  <a:moveTo>
                    <a:pt x="2" y="61"/>
                  </a:moveTo>
                  <a:lnTo>
                    <a:pt x="25" y="61"/>
                  </a:lnTo>
                  <a:lnTo>
                    <a:pt x="25" y="220"/>
                  </a:lnTo>
                  <a:lnTo>
                    <a:pt x="2" y="220"/>
                  </a:lnTo>
                  <a:lnTo>
                    <a:pt x="2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1" name="Freeform 25"/>
            <p:cNvSpPr>
              <a:spLocks/>
            </p:cNvSpPr>
            <p:nvPr/>
          </p:nvSpPr>
          <p:spPr bwMode="auto">
            <a:xfrm>
              <a:off x="3743325" y="1827213"/>
              <a:ext cx="152400" cy="331788"/>
            </a:xfrm>
            <a:custGeom>
              <a:avLst/>
              <a:gdLst>
                <a:gd name="T0" fmla="*/ 74 w 319"/>
                <a:gd name="T1" fmla="*/ 546 h 694"/>
                <a:gd name="T2" fmla="*/ 74 w 319"/>
                <a:gd name="T3" fmla="*/ 228 h 694"/>
                <a:gd name="T4" fmla="*/ 0 w 319"/>
                <a:gd name="T5" fmla="*/ 228 h 694"/>
                <a:gd name="T6" fmla="*/ 0 w 319"/>
                <a:gd name="T7" fmla="*/ 159 h 694"/>
                <a:gd name="T8" fmla="*/ 74 w 319"/>
                <a:gd name="T9" fmla="*/ 159 h 694"/>
                <a:gd name="T10" fmla="*/ 74 w 319"/>
                <a:gd name="T11" fmla="*/ 0 h 694"/>
                <a:gd name="T12" fmla="*/ 152 w 319"/>
                <a:gd name="T13" fmla="*/ 0 h 694"/>
                <a:gd name="T14" fmla="*/ 152 w 319"/>
                <a:gd name="T15" fmla="*/ 159 h 694"/>
                <a:gd name="T16" fmla="*/ 319 w 319"/>
                <a:gd name="T17" fmla="*/ 159 h 694"/>
                <a:gd name="T18" fmla="*/ 319 w 319"/>
                <a:gd name="T19" fmla="*/ 228 h 694"/>
                <a:gd name="T20" fmla="*/ 152 w 319"/>
                <a:gd name="T21" fmla="*/ 228 h 694"/>
                <a:gd name="T22" fmla="*/ 152 w 319"/>
                <a:gd name="T23" fmla="*/ 535 h 694"/>
                <a:gd name="T24" fmla="*/ 241 w 319"/>
                <a:gd name="T25" fmla="*/ 623 h 694"/>
                <a:gd name="T26" fmla="*/ 317 w 319"/>
                <a:gd name="T27" fmla="*/ 605 h 694"/>
                <a:gd name="T28" fmla="*/ 317 w 319"/>
                <a:gd name="T29" fmla="*/ 672 h 694"/>
                <a:gd name="T30" fmla="*/ 222 w 319"/>
                <a:gd name="T31" fmla="*/ 694 h 694"/>
                <a:gd name="T32" fmla="*/ 74 w 319"/>
                <a:gd name="T33" fmla="*/ 546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9" h="694">
                  <a:moveTo>
                    <a:pt x="74" y="546"/>
                  </a:moveTo>
                  <a:cubicBezTo>
                    <a:pt x="74" y="228"/>
                    <a:pt x="74" y="228"/>
                    <a:pt x="74" y="228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74" y="159"/>
                    <a:pt x="74" y="159"/>
                    <a:pt x="74" y="1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2" y="159"/>
                    <a:pt x="152" y="159"/>
                    <a:pt x="152" y="159"/>
                  </a:cubicBezTo>
                  <a:cubicBezTo>
                    <a:pt x="319" y="159"/>
                    <a:pt x="319" y="159"/>
                    <a:pt x="319" y="159"/>
                  </a:cubicBezTo>
                  <a:cubicBezTo>
                    <a:pt x="319" y="228"/>
                    <a:pt x="319" y="228"/>
                    <a:pt x="319" y="228"/>
                  </a:cubicBezTo>
                  <a:cubicBezTo>
                    <a:pt x="152" y="228"/>
                    <a:pt x="152" y="228"/>
                    <a:pt x="152" y="228"/>
                  </a:cubicBezTo>
                  <a:cubicBezTo>
                    <a:pt x="152" y="535"/>
                    <a:pt x="152" y="535"/>
                    <a:pt x="152" y="535"/>
                  </a:cubicBezTo>
                  <a:cubicBezTo>
                    <a:pt x="152" y="600"/>
                    <a:pt x="188" y="623"/>
                    <a:pt x="241" y="623"/>
                  </a:cubicBezTo>
                  <a:cubicBezTo>
                    <a:pt x="267" y="623"/>
                    <a:pt x="290" y="618"/>
                    <a:pt x="317" y="605"/>
                  </a:cubicBezTo>
                  <a:cubicBezTo>
                    <a:pt x="317" y="672"/>
                    <a:pt x="317" y="672"/>
                    <a:pt x="317" y="672"/>
                  </a:cubicBezTo>
                  <a:cubicBezTo>
                    <a:pt x="290" y="686"/>
                    <a:pt x="260" y="694"/>
                    <a:pt x="222" y="694"/>
                  </a:cubicBezTo>
                  <a:cubicBezTo>
                    <a:pt x="138" y="694"/>
                    <a:pt x="74" y="653"/>
                    <a:pt x="74" y="5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3952875" y="1989138"/>
              <a:ext cx="134938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3" name="Freeform 27"/>
            <p:cNvSpPr>
              <a:spLocks/>
            </p:cNvSpPr>
            <p:nvPr/>
          </p:nvSpPr>
          <p:spPr bwMode="auto">
            <a:xfrm>
              <a:off x="4140200" y="1797050"/>
              <a:ext cx="152400" cy="358775"/>
            </a:xfrm>
            <a:custGeom>
              <a:avLst/>
              <a:gdLst>
                <a:gd name="T0" fmla="*/ 73 w 318"/>
                <a:gd name="T1" fmla="*/ 291 h 748"/>
                <a:gd name="T2" fmla="*/ 0 w 318"/>
                <a:gd name="T3" fmla="*/ 291 h 748"/>
                <a:gd name="T4" fmla="*/ 0 w 318"/>
                <a:gd name="T5" fmla="*/ 223 h 748"/>
                <a:gd name="T6" fmla="*/ 73 w 318"/>
                <a:gd name="T7" fmla="*/ 223 h 748"/>
                <a:gd name="T8" fmla="*/ 73 w 318"/>
                <a:gd name="T9" fmla="*/ 177 h 748"/>
                <a:gd name="T10" fmla="*/ 119 w 318"/>
                <a:gd name="T11" fmla="*/ 41 h 748"/>
                <a:gd name="T12" fmla="*/ 232 w 318"/>
                <a:gd name="T13" fmla="*/ 0 h 748"/>
                <a:gd name="T14" fmla="*/ 318 w 318"/>
                <a:gd name="T15" fmla="*/ 14 h 748"/>
                <a:gd name="T16" fmla="*/ 318 w 318"/>
                <a:gd name="T17" fmla="*/ 82 h 748"/>
                <a:gd name="T18" fmla="*/ 242 w 318"/>
                <a:gd name="T19" fmla="*/ 69 h 748"/>
                <a:gd name="T20" fmla="*/ 150 w 318"/>
                <a:gd name="T21" fmla="*/ 181 h 748"/>
                <a:gd name="T22" fmla="*/ 150 w 318"/>
                <a:gd name="T23" fmla="*/ 224 h 748"/>
                <a:gd name="T24" fmla="*/ 317 w 318"/>
                <a:gd name="T25" fmla="*/ 224 h 748"/>
                <a:gd name="T26" fmla="*/ 317 w 318"/>
                <a:gd name="T27" fmla="*/ 291 h 748"/>
                <a:gd name="T28" fmla="*/ 151 w 318"/>
                <a:gd name="T29" fmla="*/ 291 h 748"/>
                <a:gd name="T30" fmla="*/ 151 w 318"/>
                <a:gd name="T31" fmla="*/ 748 h 748"/>
                <a:gd name="T32" fmla="*/ 73 w 318"/>
                <a:gd name="T33" fmla="*/ 748 h 748"/>
                <a:gd name="T34" fmla="*/ 73 w 318"/>
                <a:gd name="T35" fmla="*/ 291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8" h="748">
                  <a:moveTo>
                    <a:pt x="73" y="291"/>
                  </a:moveTo>
                  <a:cubicBezTo>
                    <a:pt x="0" y="291"/>
                    <a:pt x="0" y="291"/>
                    <a:pt x="0" y="291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73" y="223"/>
                    <a:pt x="73" y="223"/>
                    <a:pt x="73" y="223"/>
                  </a:cubicBezTo>
                  <a:cubicBezTo>
                    <a:pt x="73" y="177"/>
                    <a:pt x="73" y="177"/>
                    <a:pt x="73" y="177"/>
                  </a:cubicBezTo>
                  <a:cubicBezTo>
                    <a:pt x="73" y="117"/>
                    <a:pt x="89" y="71"/>
                    <a:pt x="119" y="41"/>
                  </a:cubicBezTo>
                  <a:cubicBezTo>
                    <a:pt x="145" y="15"/>
                    <a:pt x="184" y="0"/>
                    <a:pt x="232" y="0"/>
                  </a:cubicBezTo>
                  <a:cubicBezTo>
                    <a:pt x="268" y="0"/>
                    <a:pt x="293" y="5"/>
                    <a:pt x="318" y="14"/>
                  </a:cubicBezTo>
                  <a:cubicBezTo>
                    <a:pt x="318" y="82"/>
                    <a:pt x="318" y="82"/>
                    <a:pt x="318" y="82"/>
                  </a:cubicBezTo>
                  <a:cubicBezTo>
                    <a:pt x="290" y="74"/>
                    <a:pt x="268" y="69"/>
                    <a:pt x="242" y="69"/>
                  </a:cubicBezTo>
                  <a:cubicBezTo>
                    <a:pt x="181" y="69"/>
                    <a:pt x="150" y="105"/>
                    <a:pt x="150" y="181"/>
                  </a:cubicBezTo>
                  <a:cubicBezTo>
                    <a:pt x="150" y="224"/>
                    <a:pt x="150" y="224"/>
                    <a:pt x="150" y="224"/>
                  </a:cubicBezTo>
                  <a:cubicBezTo>
                    <a:pt x="317" y="224"/>
                    <a:pt x="317" y="224"/>
                    <a:pt x="317" y="224"/>
                  </a:cubicBezTo>
                  <a:cubicBezTo>
                    <a:pt x="317" y="291"/>
                    <a:pt x="317" y="291"/>
                    <a:pt x="317" y="291"/>
                  </a:cubicBezTo>
                  <a:cubicBezTo>
                    <a:pt x="151" y="291"/>
                    <a:pt x="151" y="291"/>
                    <a:pt x="151" y="291"/>
                  </a:cubicBezTo>
                  <a:cubicBezTo>
                    <a:pt x="151" y="748"/>
                    <a:pt x="151" y="748"/>
                    <a:pt x="151" y="748"/>
                  </a:cubicBezTo>
                  <a:cubicBezTo>
                    <a:pt x="73" y="748"/>
                    <a:pt x="73" y="748"/>
                    <a:pt x="73" y="748"/>
                  </a:cubicBezTo>
                  <a:lnTo>
                    <a:pt x="73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4" name="Freeform 28"/>
            <p:cNvSpPr>
              <a:spLocks noEditPoints="1"/>
            </p:cNvSpPr>
            <p:nvPr/>
          </p:nvSpPr>
          <p:spPr bwMode="auto">
            <a:xfrm>
              <a:off x="4313238" y="1898650"/>
              <a:ext cx="417513" cy="261938"/>
            </a:xfrm>
            <a:custGeom>
              <a:avLst/>
              <a:gdLst>
                <a:gd name="T0" fmla="*/ 0 w 874"/>
                <a:gd name="T1" fmla="*/ 385 h 550"/>
                <a:gd name="T2" fmla="*/ 0 w 874"/>
                <a:gd name="T3" fmla="*/ 383 h 550"/>
                <a:gd name="T4" fmla="*/ 221 w 874"/>
                <a:gd name="T5" fmla="*/ 213 h 550"/>
                <a:gd name="T6" fmla="*/ 377 w 874"/>
                <a:gd name="T7" fmla="*/ 236 h 550"/>
                <a:gd name="T8" fmla="*/ 377 w 874"/>
                <a:gd name="T9" fmla="*/ 217 h 550"/>
                <a:gd name="T10" fmla="*/ 225 w 874"/>
                <a:gd name="T11" fmla="*/ 74 h 550"/>
                <a:gd name="T12" fmla="*/ 70 w 874"/>
                <a:gd name="T13" fmla="*/ 112 h 550"/>
                <a:gd name="T14" fmla="*/ 47 w 874"/>
                <a:gd name="T15" fmla="*/ 48 h 550"/>
                <a:gd name="T16" fmla="*/ 233 w 874"/>
                <a:gd name="T17" fmla="*/ 4 h 550"/>
                <a:gd name="T18" fmla="*/ 427 w 874"/>
                <a:gd name="T19" fmla="*/ 117 h 550"/>
                <a:gd name="T20" fmla="*/ 629 w 874"/>
                <a:gd name="T21" fmla="*/ 0 h 550"/>
                <a:gd name="T22" fmla="*/ 874 w 874"/>
                <a:gd name="T23" fmla="*/ 278 h 550"/>
                <a:gd name="T24" fmla="*/ 872 w 874"/>
                <a:gd name="T25" fmla="*/ 304 h 550"/>
                <a:gd name="T26" fmla="*/ 455 w 874"/>
                <a:gd name="T27" fmla="*/ 304 h 550"/>
                <a:gd name="T28" fmla="*/ 640 w 874"/>
                <a:gd name="T29" fmla="*/ 482 h 550"/>
                <a:gd name="T30" fmla="*/ 806 w 874"/>
                <a:gd name="T31" fmla="*/ 408 h 550"/>
                <a:gd name="T32" fmla="*/ 855 w 874"/>
                <a:gd name="T33" fmla="*/ 452 h 550"/>
                <a:gd name="T34" fmla="*/ 638 w 874"/>
                <a:gd name="T35" fmla="*/ 550 h 550"/>
                <a:gd name="T36" fmla="*/ 429 w 874"/>
                <a:gd name="T37" fmla="*/ 444 h 550"/>
                <a:gd name="T38" fmla="*/ 199 w 874"/>
                <a:gd name="T39" fmla="*/ 549 h 550"/>
                <a:gd name="T40" fmla="*/ 0 w 874"/>
                <a:gd name="T41" fmla="*/ 385 h 550"/>
                <a:gd name="T42" fmla="*/ 397 w 874"/>
                <a:gd name="T43" fmla="*/ 392 h 550"/>
                <a:gd name="T44" fmla="*/ 376 w 874"/>
                <a:gd name="T45" fmla="*/ 293 h 550"/>
                <a:gd name="T46" fmla="*/ 229 w 874"/>
                <a:gd name="T47" fmla="*/ 271 h 550"/>
                <a:gd name="T48" fmla="*/ 79 w 874"/>
                <a:gd name="T49" fmla="*/ 380 h 550"/>
                <a:gd name="T50" fmla="*/ 79 w 874"/>
                <a:gd name="T51" fmla="*/ 382 h 550"/>
                <a:gd name="T52" fmla="*/ 208 w 874"/>
                <a:gd name="T53" fmla="*/ 486 h 550"/>
                <a:gd name="T54" fmla="*/ 397 w 874"/>
                <a:gd name="T55" fmla="*/ 392 h 550"/>
                <a:gd name="T56" fmla="*/ 794 w 874"/>
                <a:gd name="T57" fmla="*/ 246 h 550"/>
                <a:gd name="T58" fmla="*/ 627 w 874"/>
                <a:gd name="T59" fmla="*/ 67 h 550"/>
                <a:gd name="T60" fmla="*/ 454 w 874"/>
                <a:gd name="T61" fmla="*/ 246 h 550"/>
                <a:gd name="T62" fmla="*/ 794 w 874"/>
                <a:gd name="T63" fmla="*/ 246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74" h="550">
                  <a:moveTo>
                    <a:pt x="0" y="385"/>
                  </a:moveTo>
                  <a:cubicBezTo>
                    <a:pt x="0" y="383"/>
                    <a:pt x="0" y="383"/>
                    <a:pt x="0" y="383"/>
                  </a:cubicBezTo>
                  <a:cubicBezTo>
                    <a:pt x="0" y="272"/>
                    <a:pt x="92" y="213"/>
                    <a:pt x="221" y="213"/>
                  </a:cubicBezTo>
                  <a:cubicBezTo>
                    <a:pt x="285" y="213"/>
                    <a:pt x="330" y="222"/>
                    <a:pt x="377" y="236"/>
                  </a:cubicBezTo>
                  <a:cubicBezTo>
                    <a:pt x="377" y="217"/>
                    <a:pt x="377" y="217"/>
                    <a:pt x="377" y="217"/>
                  </a:cubicBezTo>
                  <a:cubicBezTo>
                    <a:pt x="377" y="123"/>
                    <a:pt x="322" y="74"/>
                    <a:pt x="225" y="74"/>
                  </a:cubicBezTo>
                  <a:cubicBezTo>
                    <a:pt x="165" y="74"/>
                    <a:pt x="119" y="90"/>
                    <a:pt x="70" y="112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105" y="22"/>
                    <a:pt x="158" y="4"/>
                    <a:pt x="233" y="4"/>
                  </a:cubicBezTo>
                  <a:cubicBezTo>
                    <a:pt x="333" y="4"/>
                    <a:pt x="400" y="42"/>
                    <a:pt x="427" y="117"/>
                  </a:cubicBezTo>
                  <a:cubicBezTo>
                    <a:pt x="469" y="46"/>
                    <a:pt x="542" y="0"/>
                    <a:pt x="629" y="0"/>
                  </a:cubicBezTo>
                  <a:cubicBezTo>
                    <a:pt x="783" y="0"/>
                    <a:pt x="874" y="125"/>
                    <a:pt x="874" y="278"/>
                  </a:cubicBezTo>
                  <a:cubicBezTo>
                    <a:pt x="874" y="289"/>
                    <a:pt x="873" y="295"/>
                    <a:pt x="872" y="304"/>
                  </a:cubicBezTo>
                  <a:cubicBezTo>
                    <a:pt x="455" y="304"/>
                    <a:pt x="455" y="304"/>
                    <a:pt x="455" y="304"/>
                  </a:cubicBezTo>
                  <a:cubicBezTo>
                    <a:pt x="466" y="418"/>
                    <a:pt x="547" y="482"/>
                    <a:pt x="640" y="482"/>
                  </a:cubicBezTo>
                  <a:cubicBezTo>
                    <a:pt x="713" y="482"/>
                    <a:pt x="763" y="453"/>
                    <a:pt x="806" y="408"/>
                  </a:cubicBezTo>
                  <a:cubicBezTo>
                    <a:pt x="855" y="452"/>
                    <a:pt x="855" y="452"/>
                    <a:pt x="855" y="452"/>
                  </a:cubicBezTo>
                  <a:cubicBezTo>
                    <a:pt x="803" y="511"/>
                    <a:pt x="738" y="550"/>
                    <a:pt x="638" y="550"/>
                  </a:cubicBezTo>
                  <a:cubicBezTo>
                    <a:pt x="553" y="550"/>
                    <a:pt x="476" y="511"/>
                    <a:pt x="429" y="444"/>
                  </a:cubicBezTo>
                  <a:cubicBezTo>
                    <a:pt x="373" y="502"/>
                    <a:pt x="296" y="549"/>
                    <a:pt x="199" y="549"/>
                  </a:cubicBezTo>
                  <a:cubicBezTo>
                    <a:pt x="97" y="549"/>
                    <a:pt x="0" y="493"/>
                    <a:pt x="0" y="385"/>
                  </a:cubicBezTo>
                  <a:close/>
                  <a:moveTo>
                    <a:pt x="397" y="392"/>
                  </a:moveTo>
                  <a:cubicBezTo>
                    <a:pt x="385" y="362"/>
                    <a:pt x="378" y="329"/>
                    <a:pt x="376" y="293"/>
                  </a:cubicBezTo>
                  <a:cubicBezTo>
                    <a:pt x="337" y="282"/>
                    <a:pt x="287" y="271"/>
                    <a:pt x="229" y="271"/>
                  </a:cubicBezTo>
                  <a:cubicBezTo>
                    <a:pt x="133" y="271"/>
                    <a:pt x="79" y="314"/>
                    <a:pt x="79" y="380"/>
                  </a:cubicBezTo>
                  <a:cubicBezTo>
                    <a:pt x="79" y="382"/>
                    <a:pt x="79" y="382"/>
                    <a:pt x="79" y="382"/>
                  </a:cubicBezTo>
                  <a:cubicBezTo>
                    <a:pt x="79" y="447"/>
                    <a:pt x="138" y="486"/>
                    <a:pt x="208" y="486"/>
                  </a:cubicBezTo>
                  <a:cubicBezTo>
                    <a:pt x="285" y="486"/>
                    <a:pt x="348" y="447"/>
                    <a:pt x="397" y="392"/>
                  </a:cubicBezTo>
                  <a:close/>
                  <a:moveTo>
                    <a:pt x="794" y="246"/>
                  </a:moveTo>
                  <a:cubicBezTo>
                    <a:pt x="785" y="150"/>
                    <a:pt x="730" y="67"/>
                    <a:pt x="627" y="67"/>
                  </a:cubicBezTo>
                  <a:cubicBezTo>
                    <a:pt x="534" y="67"/>
                    <a:pt x="465" y="143"/>
                    <a:pt x="454" y="246"/>
                  </a:cubicBezTo>
                  <a:lnTo>
                    <a:pt x="794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4800600" y="1800225"/>
              <a:ext cx="36513" cy="3556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4927600" y="1800225"/>
              <a:ext cx="38100" cy="3556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7" name="Freeform 31"/>
            <p:cNvSpPr>
              <a:spLocks noEditPoints="1"/>
            </p:cNvSpPr>
            <p:nvPr/>
          </p:nvSpPr>
          <p:spPr bwMode="auto">
            <a:xfrm>
              <a:off x="5037138" y="1898650"/>
              <a:ext cx="238125" cy="261938"/>
            </a:xfrm>
            <a:custGeom>
              <a:avLst/>
              <a:gdLst>
                <a:gd name="T0" fmla="*/ 0 w 498"/>
                <a:gd name="T1" fmla="*/ 276 h 550"/>
                <a:gd name="T2" fmla="*/ 0 w 498"/>
                <a:gd name="T3" fmla="*/ 274 h 550"/>
                <a:gd name="T4" fmla="*/ 252 w 498"/>
                <a:gd name="T5" fmla="*/ 0 h 550"/>
                <a:gd name="T6" fmla="*/ 498 w 498"/>
                <a:gd name="T7" fmla="*/ 278 h 550"/>
                <a:gd name="T8" fmla="*/ 497 w 498"/>
                <a:gd name="T9" fmla="*/ 304 h 550"/>
                <a:gd name="T10" fmla="*/ 79 w 498"/>
                <a:gd name="T11" fmla="*/ 304 h 550"/>
                <a:gd name="T12" fmla="*/ 264 w 498"/>
                <a:gd name="T13" fmla="*/ 482 h 550"/>
                <a:gd name="T14" fmla="*/ 430 w 498"/>
                <a:gd name="T15" fmla="*/ 408 h 550"/>
                <a:gd name="T16" fmla="*/ 479 w 498"/>
                <a:gd name="T17" fmla="*/ 452 h 550"/>
                <a:gd name="T18" fmla="*/ 262 w 498"/>
                <a:gd name="T19" fmla="*/ 550 h 550"/>
                <a:gd name="T20" fmla="*/ 0 w 498"/>
                <a:gd name="T21" fmla="*/ 276 h 550"/>
                <a:gd name="T22" fmla="*/ 418 w 498"/>
                <a:gd name="T23" fmla="*/ 246 h 550"/>
                <a:gd name="T24" fmla="*/ 250 w 498"/>
                <a:gd name="T25" fmla="*/ 67 h 550"/>
                <a:gd name="T26" fmla="*/ 79 w 498"/>
                <a:gd name="T27" fmla="*/ 246 h 550"/>
                <a:gd name="T28" fmla="*/ 418 w 498"/>
                <a:gd name="T29" fmla="*/ 246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8" h="550">
                  <a:moveTo>
                    <a:pt x="0" y="276"/>
                  </a:moveTo>
                  <a:cubicBezTo>
                    <a:pt x="0" y="274"/>
                    <a:pt x="0" y="274"/>
                    <a:pt x="0" y="274"/>
                  </a:cubicBezTo>
                  <a:cubicBezTo>
                    <a:pt x="0" y="123"/>
                    <a:pt x="107" y="0"/>
                    <a:pt x="252" y="0"/>
                  </a:cubicBezTo>
                  <a:cubicBezTo>
                    <a:pt x="408" y="0"/>
                    <a:pt x="498" y="125"/>
                    <a:pt x="498" y="278"/>
                  </a:cubicBezTo>
                  <a:cubicBezTo>
                    <a:pt x="498" y="289"/>
                    <a:pt x="498" y="295"/>
                    <a:pt x="497" y="304"/>
                  </a:cubicBezTo>
                  <a:cubicBezTo>
                    <a:pt x="79" y="304"/>
                    <a:pt x="79" y="304"/>
                    <a:pt x="79" y="304"/>
                  </a:cubicBezTo>
                  <a:cubicBezTo>
                    <a:pt x="90" y="418"/>
                    <a:pt x="171" y="482"/>
                    <a:pt x="264" y="482"/>
                  </a:cubicBezTo>
                  <a:cubicBezTo>
                    <a:pt x="337" y="482"/>
                    <a:pt x="388" y="453"/>
                    <a:pt x="430" y="408"/>
                  </a:cubicBezTo>
                  <a:cubicBezTo>
                    <a:pt x="479" y="452"/>
                    <a:pt x="479" y="452"/>
                    <a:pt x="479" y="452"/>
                  </a:cubicBezTo>
                  <a:cubicBezTo>
                    <a:pt x="426" y="511"/>
                    <a:pt x="362" y="550"/>
                    <a:pt x="262" y="550"/>
                  </a:cubicBezTo>
                  <a:cubicBezTo>
                    <a:pt x="118" y="550"/>
                    <a:pt x="0" y="439"/>
                    <a:pt x="0" y="276"/>
                  </a:cubicBezTo>
                  <a:close/>
                  <a:moveTo>
                    <a:pt x="418" y="246"/>
                  </a:moveTo>
                  <a:cubicBezTo>
                    <a:pt x="410" y="150"/>
                    <a:pt x="355" y="67"/>
                    <a:pt x="250" y="67"/>
                  </a:cubicBezTo>
                  <a:cubicBezTo>
                    <a:pt x="158" y="67"/>
                    <a:pt x="89" y="143"/>
                    <a:pt x="79" y="246"/>
                  </a:cubicBezTo>
                  <a:lnTo>
                    <a:pt x="418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8" name="Freeform 32"/>
            <p:cNvSpPr>
              <a:spLocks/>
            </p:cNvSpPr>
            <p:nvPr/>
          </p:nvSpPr>
          <p:spPr bwMode="auto">
            <a:xfrm>
              <a:off x="5319713" y="1898650"/>
              <a:ext cx="193675" cy="261938"/>
            </a:xfrm>
            <a:custGeom>
              <a:avLst/>
              <a:gdLst>
                <a:gd name="T0" fmla="*/ 0 w 406"/>
                <a:gd name="T1" fmla="*/ 469 h 546"/>
                <a:gd name="T2" fmla="*/ 40 w 406"/>
                <a:gd name="T3" fmla="*/ 413 h 546"/>
                <a:gd name="T4" fmla="*/ 222 w 406"/>
                <a:gd name="T5" fmla="*/ 480 h 546"/>
                <a:gd name="T6" fmla="*/ 331 w 406"/>
                <a:gd name="T7" fmla="*/ 397 h 546"/>
                <a:gd name="T8" fmla="*/ 331 w 406"/>
                <a:gd name="T9" fmla="*/ 395 h 546"/>
                <a:gd name="T10" fmla="*/ 200 w 406"/>
                <a:gd name="T11" fmla="*/ 302 h 546"/>
                <a:gd name="T12" fmla="*/ 26 w 406"/>
                <a:gd name="T13" fmla="*/ 153 h 546"/>
                <a:gd name="T14" fmla="*/ 26 w 406"/>
                <a:gd name="T15" fmla="*/ 151 h 546"/>
                <a:gd name="T16" fmla="*/ 205 w 406"/>
                <a:gd name="T17" fmla="*/ 0 h 546"/>
                <a:gd name="T18" fmla="*/ 395 w 406"/>
                <a:gd name="T19" fmla="*/ 58 h 546"/>
                <a:gd name="T20" fmla="*/ 359 w 406"/>
                <a:gd name="T21" fmla="*/ 117 h 546"/>
                <a:gd name="T22" fmla="*/ 203 w 406"/>
                <a:gd name="T23" fmla="*/ 67 h 546"/>
                <a:gd name="T24" fmla="*/ 101 w 406"/>
                <a:gd name="T25" fmla="*/ 143 h 546"/>
                <a:gd name="T26" fmla="*/ 101 w 406"/>
                <a:gd name="T27" fmla="*/ 145 h 546"/>
                <a:gd name="T28" fmla="*/ 237 w 406"/>
                <a:gd name="T29" fmla="*/ 236 h 546"/>
                <a:gd name="T30" fmla="*/ 406 w 406"/>
                <a:gd name="T31" fmla="*/ 386 h 546"/>
                <a:gd name="T32" fmla="*/ 406 w 406"/>
                <a:gd name="T33" fmla="*/ 388 h 546"/>
                <a:gd name="T34" fmla="*/ 218 w 406"/>
                <a:gd name="T35" fmla="*/ 546 h 546"/>
                <a:gd name="T36" fmla="*/ 0 w 406"/>
                <a:gd name="T37" fmla="*/ 469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6" h="546">
                  <a:moveTo>
                    <a:pt x="0" y="469"/>
                  </a:moveTo>
                  <a:cubicBezTo>
                    <a:pt x="40" y="413"/>
                    <a:pt x="40" y="413"/>
                    <a:pt x="40" y="413"/>
                  </a:cubicBezTo>
                  <a:cubicBezTo>
                    <a:pt x="97" y="456"/>
                    <a:pt x="160" y="480"/>
                    <a:pt x="222" y="480"/>
                  </a:cubicBezTo>
                  <a:cubicBezTo>
                    <a:pt x="286" y="480"/>
                    <a:pt x="331" y="448"/>
                    <a:pt x="331" y="397"/>
                  </a:cubicBezTo>
                  <a:cubicBezTo>
                    <a:pt x="331" y="395"/>
                    <a:pt x="331" y="395"/>
                    <a:pt x="331" y="395"/>
                  </a:cubicBezTo>
                  <a:cubicBezTo>
                    <a:pt x="331" y="342"/>
                    <a:pt x="269" y="321"/>
                    <a:pt x="200" y="302"/>
                  </a:cubicBezTo>
                  <a:cubicBezTo>
                    <a:pt x="118" y="278"/>
                    <a:pt x="26" y="250"/>
                    <a:pt x="26" y="153"/>
                  </a:cubicBezTo>
                  <a:cubicBezTo>
                    <a:pt x="26" y="151"/>
                    <a:pt x="26" y="151"/>
                    <a:pt x="26" y="151"/>
                  </a:cubicBezTo>
                  <a:cubicBezTo>
                    <a:pt x="26" y="60"/>
                    <a:pt x="101" y="0"/>
                    <a:pt x="205" y="0"/>
                  </a:cubicBezTo>
                  <a:cubicBezTo>
                    <a:pt x="269" y="0"/>
                    <a:pt x="341" y="23"/>
                    <a:pt x="395" y="58"/>
                  </a:cubicBezTo>
                  <a:cubicBezTo>
                    <a:pt x="359" y="117"/>
                    <a:pt x="359" y="117"/>
                    <a:pt x="359" y="117"/>
                  </a:cubicBezTo>
                  <a:cubicBezTo>
                    <a:pt x="310" y="86"/>
                    <a:pt x="254" y="67"/>
                    <a:pt x="203" y="67"/>
                  </a:cubicBezTo>
                  <a:cubicBezTo>
                    <a:pt x="141" y="67"/>
                    <a:pt x="101" y="99"/>
                    <a:pt x="101" y="143"/>
                  </a:cubicBezTo>
                  <a:cubicBezTo>
                    <a:pt x="101" y="145"/>
                    <a:pt x="101" y="145"/>
                    <a:pt x="101" y="145"/>
                  </a:cubicBezTo>
                  <a:cubicBezTo>
                    <a:pt x="101" y="195"/>
                    <a:pt x="166" y="214"/>
                    <a:pt x="237" y="236"/>
                  </a:cubicBezTo>
                  <a:cubicBezTo>
                    <a:pt x="318" y="260"/>
                    <a:pt x="406" y="292"/>
                    <a:pt x="406" y="386"/>
                  </a:cubicBezTo>
                  <a:cubicBezTo>
                    <a:pt x="406" y="388"/>
                    <a:pt x="406" y="388"/>
                    <a:pt x="406" y="388"/>
                  </a:cubicBezTo>
                  <a:cubicBezTo>
                    <a:pt x="406" y="488"/>
                    <a:pt x="323" y="546"/>
                    <a:pt x="218" y="546"/>
                  </a:cubicBezTo>
                  <a:cubicBezTo>
                    <a:pt x="143" y="546"/>
                    <a:pt x="59" y="517"/>
                    <a:pt x="0" y="4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9" name="Freeform 33"/>
            <p:cNvSpPr>
              <a:spLocks/>
            </p:cNvSpPr>
            <p:nvPr/>
          </p:nvSpPr>
          <p:spPr bwMode="auto">
            <a:xfrm>
              <a:off x="5557838" y="1898650"/>
              <a:ext cx="193675" cy="261938"/>
            </a:xfrm>
            <a:custGeom>
              <a:avLst/>
              <a:gdLst>
                <a:gd name="T0" fmla="*/ 0 w 406"/>
                <a:gd name="T1" fmla="*/ 469 h 546"/>
                <a:gd name="T2" fmla="*/ 40 w 406"/>
                <a:gd name="T3" fmla="*/ 413 h 546"/>
                <a:gd name="T4" fmla="*/ 223 w 406"/>
                <a:gd name="T5" fmla="*/ 480 h 546"/>
                <a:gd name="T6" fmla="*/ 332 w 406"/>
                <a:gd name="T7" fmla="*/ 397 h 546"/>
                <a:gd name="T8" fmla="*/ 332 w 406"/>
                <a:gd name="T9" fmla="*/ 395 h 546"/>
                <a:gd name="T10" fmla="*/ 200 w 406"/>
                <a:gd name="T11" fmla="*/ 302 h 546"/>
                <a:gd name="T12" fmla="*/ 26 w 406"/>
                <a:gd name="T13" fmla="*/ 153 h 546"/>
                <a:gd name="T14" fmla="*/ 26 w 406"/>
                <a:gd name="T15" fmla="*/ 151 h 546"/>
                <a:gd name="T16" fmla="*/ 205 w 406"/>
                <a:gd name="T17" fmla="*/ 0 h 546"/>
                <a:gd name="T18" fmla="*/ 395 w 406"/>
                <a:gd name="T19" fmla="*/ 58 h 546"/>
                <a:gd name="T20" fmla="*/ 359 w 406"/>
                <a:gd name="T21" fmla="*/ 117 h 546"/>
                <a:gd name="T22" fmla="*/ 203 w 406"/>
                <a:gd name="T23" fmla="*/ 67 h 546"/>
                <a:gd name="T24" fmla="*/ 101 w 406"/>
                <a:gd name="T25" fmla="*/ 143 h 546"/>
                <a:gd name="T26" fmla="*/ 101 w 406"/>
                <a:gd name="T27" fmla="*/ 145 h 546"/>
                <a:gd name="T28" fmla="*/ 237 w 406"/>
                <a:gd name="T29" fmla="*/ 236 h 546"/>
                <a:gd name="T30" fmla="*/ 406 w 406"/>
                <a:gd name="T31" fmla="*/ 386 h 546"/>
                <a:gd name="T32" fmla="*/ 406 w 406"/>
                <a:gd name="T33" fmla="*/ 388 h 546"/>
                <a:gd name="T34" fmla="*/ 218 w 406"/>
                <a:gd name="T35" fmla="*/ 546 h 546"/>
                <a:gd name="T36" fmla="*/ 0 w 406"/>
                <a:gd name="T37" fmla="*/ 469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6" h="546">
                  <a:moveTo>
                    <a:pt x="0" y="469"/>
                  </a:moveTo>
                  <a:cubicBezTo>
                    <a:pt x="40" y="413"/>
                    <a:pt x="40" y="413"/>
                    <a:pt x="40" y="413"/>
                  </a:cubicBezTo>
                  <a:cubicBezTo>
                    <a:pt x="97" y="456"/>
                    <a:pt x="160" y="480"/>
                    <a:pt x="223" y="480"/>
                  </a:cubicBezTo>
                  <a:cubicBezTo>
                    <a:pt x="286" y="480"/>
                    <a:pt x="332" y="448"/>
                    <a:pt x="332" y="397"/>
                  </a:cubicBezTo>
                  <a:cubicBezTo>
                    <a:pt x="332" y="395"/>
                    <a:pt x="332" y="395"/>
                    <a:pt x="332" y="395"/>
                  </a:cubicBezTo>
                  <a:cubicBezTo>
                    <a:pt x="332" y="342"/>
                    <a:pt x="269" y="321"/>
                    <a:pt x="200" y="302"/>
                  </a:cubicBezTo>
                  <a:cubicBezTo>
                    <a:pt x="118" y="278"/>
                    <a:pt x="26" y="250"/>
                    <a:pt x="26" y="153"/>
                  </a:cubicBezTo>
                  <a:cubicBezTo>
                    <a:pt x="26" y="151"/>
                    <a:pt x="26" y="151"/>
                    <a:pt x="26" y="151"/>
                  </a:cubicBezTo>
                  <a:cubicBezTo>
                    <a:pt x="26" y="60"/>
                    <a:pt x="101" y="0"/>
                    <a:pt x="205" y="0"/>
                  </a:cubicBezTo>
                  <a:cubicBezTo>
                    <a:pt x="269" y="0"/>
                    <a:pt x="341" y="23"/>
                    <a:pt x="395" y="58"/>
                  </a:cubicBezTo>
                  <a:cubicBezTo>
                    <a:pt x="359" y="117"/>
                    <a:pt x="359" y="117"/>
                    <a:pt x="359" y="117"/>
                  </a:cubicBezTo>
                  <a:cubicBezTo>
                    <a:pt x="310" y="86"/>
                    <a:pt x="254" y="67"/>
                    <a:pt x="203" y="67"/>
                  </a:cubicBezTo>
                  <a:cubicBezTo>
                    <a:pt x="141" y="67"/>
                    <a:pt x="101" y="99"/>
                    <a:pt x="101" y="143"/>
                  </a:cubicBezTo>
                  <a:cubicBezTo>
                    <a:pt x="101" y="145"/>
                    <a:pt x="101" y="145"/>
                    <a:pt x="101" y="145"/>
                  </a:cubicBezTo>
                  <a:cubicBezTo>
                    <a:pt x="101" y="195"/>
                    <a:pt x="166" y="214"/>
                    <a:pt x="237" y="236"/>
                  </a:cubicBezTo>
                  <a:cubicBezTo>
                    <a:pt x="318" y="260"/>
                    <a:pt x="406" y="292"/>
                    <a:pt x="406" y="386"/>
                  </a:cubicBezTo>
                  <a:cubicBezTo>
                    <a:pt x="406" y="388"/>
                    <a:pt x="406" y="388"/>
                    <a:pt x="406" y="388"/>
                  </a:cubicBezTo>
                  <a:cubicBezTo>
                    <a:pt x="406" y="488"/>
                    <a:pt x="323" y="546"/>
                    <a:pt x="218" y="546"/>
                  </a:cubicBezTo>
                  <a:cubicBezTo>
                    <a:pt x="143" y="546"/>
                    <a:pt x="60" y="517"/>
                    <a:pt x="0" y="4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0" name="Freeform 34"/>
            <p:cNvSpPr>
              <a:spLocks/>
            </p:cNvSpPr>
            <p:nvPr/>
          </p:nvSpPr>
          <p:spPr bwMode="auto">
            <a:xfrm>
              <a:off x="5821363" y="1800225"/>
              <a:ext cx="223838" cy="355600"/>
            </a:xfrm>
            <a:custGeom>
              <a:avLst/>
              <a:gdLst>
                <a:gd name="T0" fmla="*/ 0 w 141"/>
                <a:gd name="T1" fmla="*/ 0 h 224"/>
                <a:gd name="T2" fmla="*/ 23 w 141"/>
                <a:gd name="T3" fmla="*/ 0 h 224"/>
                <a:gd name="T4" fmla="*/ 23 w 141"/>
                <a:gd name="T5" fmla="*/ 154 h 224"/>
                <a:gd name="T6" fmla="*/ 109 w 141"/>
                <a:gd name="T7" fmla="*/ 65 h 224"/>
                <a:gd name="T8" fmla="*/ 138 w 141"/>
                <a:gd name="T9" fmla="*/ 65 h 224"/>
                <a:gd name="T10" fmla="*/ 72 w 141"/>
                <a:gd name="T11" fmla="*/ 133 h 224"/>
                <a:gd name="T12" fmla="*/ 141 w 141"/>
                <a:gd name="T13" fmla="*/ 224 h 224"/>
                <a:gd name="T14" fmla="*/ 112 w 141"/>
                <a:gd name="T15" fmla="*/ 224 h 224"/>
                <a:gd name="T16" fmla="*/ 56 w 141"/>
                <a:gd name="T17" fmla="*/ 150 h 224"/>
                <a:gd name="T18" fmla="*/ 23 w 141"/>
                <a:gd name="T19" fmla="*/ 182 h 224"/>
                <a:gd name="T20" fmla="*/ 23 w 141"/>
                <a:gd name="T21" fmla="*/ 224 h 224"/>
                <a:gd name="T22" fmla="*/ 0 w 141"/>
                <a:gd name="T23" fmla="*/ 224 h 224"/>
                <a:gd name="T24" fmla="*/ 0 w 141"/>
                <a:gd name="T2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1" h="224">
                  <a:moveTo>
                    <a:pt x="0" y="0"/>
                  </a:moveTo>
                  <a:lnTo>
                    <a:pt x="23" y="0"/>
                  </a:lnTo>
                  <a:lnTo>
                    <a:pt x="23" y="154"/>
                  </a:lnTo>
                  <a:lnTo>
                    <a:pt x="109" y="65"/>
                  </a:lnTo>
                  <a:lnTo>
                    <a:pt x="138" y="65"/>
                  </a:lnTo>
                  <a:lnTo>
                    <a:pt x="72" y="133"/>
                  </a:lnTo>
                  <a:lnTo>
                    <a:pt x="141" y="224"/>
                  </a:lnTo>
                  <a:lnTo>
                    <a:pt x="112" y="224"/>
                  </a:lnTo>
                  <a:lnTo>
                    <a:pt x="56" y="150"/>
                  </a:lnTo>
                  <a:lnTo>
                    <a:pt x="23" y="182"/>
                  </a:lnTo>
                  <a:lnTo>
                    <a:pt x="23" y="224"/>
                  </a:lnTo>
                  <a:lnTo>
                    <a:pt x="0" y="2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1" name="Freeform 35"/>
            <p:cNvSpPr>
              <a:spLocks noEditPoints="1"/>
            </p:cNvSpPr>
            <p:nvPr/>
          </p:nvSpPr>
          <p:spPr bwMode="auto">
            <a:xfrm>
              <a:off x="6073775" y="1900238"/>
              <a:ext cx="222250" cy="260350"/>
            </a:xfrm>
            <a:custGeom>
              <a:avLst/>
              <a:gdLst>
                <a:gd name="T0" fmla="*/ 0 w 463"/>
                <a:gd name="T1" fmla="*/ 381 h 545"/>
                <a:gd name="T2" fmla="*/ 0 w 463"/>
                <a:gd name="T3" fmla="*/ 379 h 545"/>
                <a:gd name="T4" fmla="*/ 225 w 463"/>
                <a:gd name="T5" fmla="*/ 209 h 545"/>
                <a:gd name="T6" fmla="*/ 387 w 463"/>
                <a:gd name="T7" fmla="*/ 232 h 545"/>
                <a:gd name="T8" fmla="*/ 387 w 463"/>
                <a:gd name="T9" fmla="*/ 213 h 545"/>
                <a:gd name="T10" fmla="*/ 230 w 463"/>
                <a:gd name="T11" fmla="*/ 70 h 545"/>
                <a:gd name="T12" fmla="*/ 70 w 463"/>
                <a:gd name="T13" fmla="*/ 108 h 545"/>
                <a:gd name="T14" fmla="*/ 47 w 463"/>
                <a:gd name="T15" fmla="*/ 44 h 545"/>
                <a:gd name="T16" fmla="*/ 239 w 463"/>
                <a:gd name="T17" fmla="*/ 0 h 545"/>
                <a:gd name="T18" fmla="*/ 409 w 463"/>
                <a:gd name="T19" fmla="*/ 58 h 545"/>
                <a:gd name="T20" fmla="*/ 463 w 463"/>
                <a:gd name="T21" fmla="*/ 212 h 545"/>
                <a:gd name="T22" fmla="*/ 463 w 463"/>
                <a:gd name="T23" fmla="*/ 534 h 545"/>
                <a:gd name="T24" fmla="*/ 387 w 463"/>
                <a:gd name="T25" fmla="*/ 534 h 545"/>
                <a:gd name="T26" fmla="*/ 387 w 463"/>
                <a:gd name="T27" fmla="*/ 455 h 545"/>
                <a:gd name="T28" fmla="*/ 197 w 463"/>
                <a:gd name="T29" fmla="*/ 545 h 545"/>
                <a:gd name="T30" fmla="*/ 0 w 463"/>
                <a:gd name="T31" fmla="*/ 381 h 545"/>
                <a:gd name="T32" fmla="*/ 388 w 463"/>
                <a:gd name="T33" fmla="*/ 341 h 545"/>
                <a:gd name="T34" fmla="*/ 388 w 463"/>
                <a:gd name="T35" fmla="*/ 290 h 545"/>
                <a:gd name="T36" fmla="*/ 233 w 463"/>
                <a:gd name="T37" fmla="*/ 267 h 545"/>
                <a:gd name="T38" fmla="*/ 80 w 463"/>
                <a:gd name="T39" fmla="*/ 376 h 545"/>
                <a:gd name="T40" fmla="*/ 80 w 463"/>
                <a:gd name="T41" fmla="*/ 378 h 545"/>
                <a:gd name="T42" fmla="*/ 212 w 463"/>
                <a:gd name="T43" fmla="*/ 483 h 545"/>
                <a:gd name="T44" fmla="*/ 388 w 463"/>
                <a:gd name="T45" fmla="*/ 341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3" h="545">
                  <a:moveTo>
                    <a:pt x="0" y="381"/>
                  </a:moveTo>
                  <a:cubicBezTo>
                    <a:pt x="0" y="379"/>
                    <a:pt x="0" y="379"/>
                    <a:pt x="0" y="379"/>
                  </a:cubicBezTo>
                  <a:cubicBezTo>
                    <a:pt x="0" y="268"/>
                    <a:pt x="92" y="209"/>
                    <a:pt x="225" y="209"/>
                  </a:cubicBezTo>
                  <a:cubicBezTo>
                    <a:pt x="292" y="209"/>
                    <a:pt x="340" y="218"/>
                    <a:pt x="387" y="232"/>
                  </a:cubicBezTo>
                  <a:cubicBezTo>
                    <a:pt x="387" y="213"/>
                    <a:pt x="387" y="213"/>
                    <a:pt x="387" y="213"/>
                  </a:cubicBezTo>
                  <a:cubicBezTo>
                    <a:pt x="387" y="119"/>
                    <a:pt x="329" y="70"/>
                    <a:pt x="230" y="70"/>
                  </a:cubicBezTo>
                  <a:cubicBezTo>
                    <a:pt x="168" y="70"/>
                    <a:pt x="119" y="86"/>
                    <a:pt x="70" y="108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105" y="18"/>
                    <a:pt x="162" y="0"/>
                    <a:pt x="239" y="0"/>
                  </a:cubicBezTo>
                  <a:cubicBezTo>
                    <a:pt x="313" y="0"/>
                    <a:pt x="370" y="20"/>
                    <a:pt x="409" y="58"/>
                  </a:cubicBezTo>
                  <a:cubicBezTo>
                    <a:pt x="444" y="94"/>
                    <a:pt x="463" y="145"/>
                    <a:pt x="463" y="212"/>
                  </a:cubicBezTo>
                  <a:cubicBezTo>
                    <a:pt x="463" y="534"/>
                    <a:pt x="463" y="534"/>
                    <a:pt x="463" y="534"/>
                  </a:cubicBezTo>
                  <a:cubicBezTo>
                    <a:pt x="387" y="534"/>
                    <a:pt x="387" y="534"/>
                    <a:pt x="387" y="534"/>
                  </a:cubicBezTo>
                  <a:cubicBezTo>
                    <a:pt x="387" y="455"/>
                    <a:pt x="387" y="455"/>
                    <a:pt x="387" y="455"/>
                  </a:cubicBezTo>
                  <a:cubicBezTo>
                    <a:pt x="351" y="503"/>
                    <a:pt x="289" y="545"/>
                    <a:pt x="197" y="545"/>
                  </a:cubicBezTo>
                  <a:cubicBezTo>
                    <a:pt x="99" y="545"/>
                    <a:pt x="0" y="489"/>
                    <a:pt x="0" y="381"/>
                  </a:cubicBezTo>
                  <a:close/>
                  <a:moveTo>
                    <a:pt x="388" y="341"/>
                  </a:moveTo>
                  <a:cubicBezTo>
                    <a:pt x="388" y="290"/>
                    <a:pt x="388" y="290"/>
                    <a:pt x="388" y="290"/>
                  </a:cubicBezTo>
                  <a:cubicBezTo>
                    <a:pt x="350" y="278"/>
                    <a:pt x="298" y="267"/>
                    <a:pt x="233" y="267"/>
                  </a:cubicBezTo>
                  <a:cubicBezTo>
                    <a:pt x="135" y="267"/>
                    <a:pt x="80" y="310"/>
                    <a:pt x="80" y="376"/>
                  </a:cubicBezTo>
                  <a:cubicBezTo>
                    <a:pt x="80" y="378"/>
                    <a:pt x="80" y="378"/>
                    <a:pt x="80" y="378"/>
                  </a:cubicBezTo>
                  <a:cubicBezTo>
                    <a:pt x="80" y="445"/>
                    <a:pt x="141" y="483"/>
                    <a:pt x="212" y="483"/>
                  </a:cubicBezTo>
                  <a:cubicBezTo>
                    <a:pt x="309" y="483"/>
                    <a:pt x="388" y="424"/>
                    <a:pt x="388" y="3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6375400" y="1800225"/>
              <a:ext cx="254000" cy="360363"/>
            </a:xfrm>
            <a:custGeom>
              <a:avLst/>
              <a:gdLst>
                <a:gd name="T0" fmla="*/ 78 w 531"/>
                <a:gd name="T1" fmla="*/ 642 h 754"/>
                <a:gd name="T2" fmla="*/ 78 w 531"/>
                <a:gd name="T3" fmla="*/ 743 h 754"/>
                <a:gd name="T4" fmla="*/ 0 w 531"/>
                <a:gd name="T5" fmla="*/ 743 h 754"/>
                <a:gd name="T6" fmla="*/ 0 w 531"/>
                <a:gd name="T7" fmla="*/ 0 h 754"/>
                <a:gd name="T8" fmla="*/ 78 w 531"/>
                <a:gd name="T9" fmla="*/ 0 h 754"/>
                <a:gd name="T10" fmla="*/ 78 w 531"/>
                <a:gd name="T11" fmla="*/ 322 h 754"/>
                <a:gd name="T12" fmla="*/ 280 w 531"/>
                <a:gd name="T13" fmla="*/ 205 h 754"/>
                <a:gd name="T14" fmla="*/ 531 w 531"/>
                <a:gd name="T15" fmla="*/ 478 h 754"/>
                <a:gd name="T16" fmla="*/ 531 w 531"/>
                <a:gd name="T17" fmla="*/ 480 h 754"/>
                <a:gd name="T18" fmla="*/ 280 w 531"/>
                <a:gd name="T19" fmla="*/ 754 h 754"/>
                <a:gd name="T20" fmla="*/ 78 w 531"/>
                <a:gd name="T21" fmla="*/ 642 h 754"/>
                <a:gd name="T22" fmla="*/ 451 w 531"/>
                <a:gd name="T23" fmla="*/ 481 h 754"/>
                <a:gd name="T24" fmla="*/ 451 w 531"/>
                <a:gd name="T25" fmla="*/ 479 h 754"/>
                <a:gd name="T26" fmla="*/ 265 w 531"/>
                <a:gd name="T27" fmla="*/ 276 h 754"/>
                <a:gd name="T28" fmla="*/ 75 w 531"/>
                <a:gd name="T29" fmla="*/ 478 h 754"/>
                <a:gd name="T30" fmla="*/ 75 w 531"/>
                <a:gd name="T31" fmla="*/ 480 h 754"/>
                <a:gd name="T32" fmla="*/ 265 w 531"/>
                <a:gd name="T33" fmla="*/ 684 h 754"/>
                <a:gd name="T34" fmla="*/ 451 w 531"/>
                <a:gd name="T35" fmla="*/ 481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1" h="754">
                  <a:moveTo>
                    <a:pt x="78" y="642"/>
                  </a:moveTo>
                  <a:cubicBezTo>
                    <a:pt x="78" y="743"/>
                    <a:pt x="78" y="743"/>
                    <a:pt x="78" y="743"/>
                  </a:cubicBezTo>
                  <a:cubicBezTo>
                    <a:pt x="0" y="743"/>
                    <a:pt x="0" y="743"/>
                    <a:pt x="0" y="7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322"/>
                    <a:pt x="78" y="322"/>
                    <a:pt x="78" y="322"/>
                  </a:cubicBezTo>
                  <a:cubicBezTo>
                    <a:pt x="121" y="259"/>
                    <a:pt x="183" y="205"/>
                    <a:pt x="280" y="205"/>
                  </a:cubicBezTo>
                  <a:cubicBezTo>
                    <a:pt x="406" y="205"/>
                    <a:pt x="531" y="305"/>
                    <a:pt x="531" y="478"/>
                  </a:cubicBezTo>
                  <a:cubicBezTo>
                    <a:pt x="531" y="480"/>
                    <a:pt x="531" y="480"/>
                    <a:pt x="531" y="480"/>
                  </a:cubicBezTo>
                  <a:cubicBezTo>
                    <a:pt x="531" y="652"/>
                    <a:pt x="407" y="754"/>
                    <a:pt x="280" y="754"/>
                  </a:cubicBezTo>
                  <a:cubicBezTo>
                    <a:pt x="182" y="754"/>
                    <a:pt x="119" y="701"/>
                    <a:pt x="78" y="642"/>
                  </a:cubicBezTo>
                  <a:close/>
                  <a:moveTo>
                    <a:pt x="451" y="481"/>
                  </a:moveTo>
                  <a:cubicBezTo>
                    <a:pt x="451" y="479"/>
                    <a:pt x="451" y="479"/>
                    <a:pt x="451" y="479"/>
                  </a:cubicBezTo>
                  <a:cubicBezTo>
                    <a:pt x="451" y="355"/>
                    <a:pt x="365" y="276"/>
                    <a:pt x="265" y="276"/>
                  </a:cubicBezTo>
                  <a:cubicBezTo>
                    <a:pt x="168" y="276"/>
                    <a:pt x="75" y="358"/>
                    <a:pt x="75" y="478"/>
                  </a:cubicBezTo>
                  <a:cubicBezTo>
                    <a:pt x="75" y="480"/>
                    <a:pt x="75" y="480"/>
                    <a:pt x="75" y="480"/>
                  </a:cubicBezTo>
                  <a:cubicBezTo>
                    <a:pt x="75" y="603"/>
                    <a:pt x="168" y="684"/>
                    <a:pt x="265" y="684"/>
                  </a:cubicBezTo>
                  <a:cubicBezTo>
                    <a:pt x="367" y="684"/>
                    <a:pt x="451" y="609"/>
                    <a:pt x="451" y="4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91680" y="1556793"/>
            <a:ext cx="5472608" cy="3384376"/>
          </a:xfrm>
        </p:spPr>
        <p:txBody>
          <a:bodyPr anchor="ctr"/>
          <a:lstStyle>
            <a:lvl1pPr algn="l">
              <a:lnSpc>
                <a:spcPts val="45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1691680" y="6723137"/>
            <a:ext cx="5400600" cy="450279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/>
              <a:t>(Brødtekst benyttes ikke på dette dias)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62A503-0A10-4000-A7DF-3E8CC5B06F48}" type="datetimeFigureOut">
              <a:rPr lang="da-DK" smtClean="0"/>
              <a:pPr/>
              <a:t>02-11-2016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422BEA-4D31-4C39-B8C3-10D1386D54D5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227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KOMBIT Pause, Petroleum">
    <p:bg>
      <p:bgPr>
        <a:solidFill>
          <a:srgbClr val="0073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e 42"/>
          <p:cNvGrpSpPr/>
          <p:nvPr/>
        </p:nvGrpSpPr>
        <p:grpSpPr>
          <a:xfrm>
            <a:off x="7127786" y="6063819"/>
            <a:ext cx="1504800" cy="476559"/>
            <a:chOff x="0" y="0"/>
            <a:chExt cx="6907213" cy="2160588"/>
          </a:xfrm>
          <a:solidFill>
            <a:schemeClr val="bg1"/>
          </a:solidFill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0" y="20638"/>
              <a:ext cx="1103313" cy="1212850"/>
            </a:xfrm>
            <a:custGeom>
              <a:avLst/>
              <a:gdLst>
                <a:gd name="T0" fmla="*/ 0 w 695"/>
                <a:gd name="T1" fmla="*/ 0 h 764"/>
                <a:gd name="T2" fmla="*/ 168 w 695"/>
                <a:gd name="T3" fmla="*/ 0 h 764"/>
                <a:gd name="T4" fmla="*/ 168 w 695"/>
                <a:gd name="T5" fmla="*/ 334 h 764"/>
                <a:gd name="T6" fmla="*/ 478 w 695"/>
                <a:gd name="T7" fmla="*/ 0 h 764"/>
                <a:gd name="T8" fmla="*/ 680 w 695"/>
                <a:gd name="T9" fmla="*/ 0 h 764"/>
                <a:gd name="T10" fmla="*/ 370 w 695"/>
                <a:gd name="T11" fmla="*/ 324 h 764"/>
                <a:gd name="T12" fmla="*/ 695 w 695"/>
                <a:gd name="T13" fmla="*/ 764 h 764"/>
                <a:gd name="T14" fmla="*/ 493 w 695"/>
                <a:gd name="T15" fmla="*/ 764 h 764"/>
                <a:gd name="T16" fmla="*/ 256 w 695"/>
                <a:gd name="T17" fmla="*/ 439 h 764"/>
                <a:gd name="T18" fmla="*/ 168 w 695"/>
                <a:gd name="T19" fmla="*/ 530 h 764"/>
                <a:gd name="T20" fmla="*/ 168 w 695"/>
                <a:gd name="T21" fmla="*/ 764 h 764"/>
                <a:gd name="T22" fmla="*/ 0 w 695"/>
                <a:gd name="T23" fmla="*/ 764 h 764"/>
                <a:gd name="T24" fmla="*/ 0 w 695"/>
                <a:gd name="T2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5" h="764">
                  <a:moveTo>
                    <a:pt x="0" y="0"/>
                  </a:moveTo>
                  <a:lnTo>
                    <a:pt x="168" y="0"/>
                  </a:lnTo>
                  <a:lnTo>
                    <a:pt x="168" y="334"/>
                  </a:lnTo>
                  <a:lnTo>
                    <a:pt x="478" y="0"/>
                  </a:lnTo>
                  <a:lnTo>
                    <a:pt x="680" y="0"/>
                  </a:lnTo>
                  <a:lnTo>
                    <a:pt x="370" y="324"/>
                  </a:lnTo>
                  <a:lnTo>
                    <a:pt x="695" y="764"/>
                  </a:lnTo>
                  <a:lnTo>
                    <a:pt x="493" y="764"/>
                  </a:lnTo>
                  <a:lnTo>
                    <a:pt x="256" y="439"/>
                  </a:lnTo>
                  <a:lnTo>
                    <a:pt x="168" y="530"/>
                  </a:lnTo>
                  <a:lnTo>
                    <a:pt x="168" y="764"/>
                  </a:lnTo>
                  <a:lnTo>
                    <a:pt x="0" y="76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082675" y="0"/>
              <a:ext cx="1287463" cy="1254125"/>
            </a:xfrm>
            <a:custGeom>
              <a:avLst/>
              <a:gdLst>
                <a:gd name="T0" fmla="*/ 0 w 2694"/>
                <a:gd name="T1" fmla="*/ 1318 h 2621"/>
                <a:gd name="T2" fmla="*/ 0 w 2694"/>
                <a:gd name="T3" fmla="*/ 1311 h 2621"/>
                <a:gd name="T4" fmla="*/ 1351 w 2694"/>
                <a:gd name="T5" fmla="*/ 0 h 2621"/>
                <a:gd name="T6" fmla="*/ 2694 w 2694"/>
                <a:gd name="T7" fmla="*/ 1303 h 2621"/>
                <a:gd name="T8" fmla="*/ 2694 w 2694"/>
                <a:gd name="T9" fmla="*/ 1311 h 2621"/>
                <a:gd name="T10" fmla="*/ 1344 w 2694"/>
                <a:gd name="T11" fmla="*/ 2621 h 2621"/>
                <a:gd name="T12" fmla="*/ 0 w 2694"/>
                <a:gd name="T13" fmla="*/ 1318 h 2621"/>
                <a:gd name="T14" fmla="*/ 2111 w 2694"/>
                <a:gd name="T15" fmla="*/ 1318 h 2621"/>
                <a:gd name="T16" fmla="*/ 2111 w 2694"/>
                <a:gd name="T17" fmla="*/ 1311 h 2621"/>
                <a:gd name="T18" fmla="*/ 1344 w 2694"/>
                <a:gd name="T19" fmla="*/ 514 h 2621"/>
                <a:gd name="T20" fmla="*/ 583 w 2694"/>
                <a:gd name="T21" fmla="*/ 1303 h 2621"/>
                <a:gd name="T22" fmla="*/ 583 w 2694"/>
                <a:gd name="T23" fmla="*/ 1311 h 2621"/>
                <a:gd name="T24" fmla="*/ 1351 w 2694"/>
                <a:gd name="T25" fmla="*/ 2107 h 2621"/>
                <a:gd name="T26" fmla="*/ 2111 w 2694"/>
                <a:gd name="T27" fmla="*/ 1318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94" h="2621">
                  <a:moveTo>
                    <a:pt x="0" y="1318"/>
                  </a:moveTo>
                  <a:cubicBezTo>
                    <a:pt x="0" y="1311"/>
                    <a:pt x="0" y="1311"/>
                    <a:pt x="0" y="1311"/>
                  </a:cubicBezTo>
                  <a:cubicBezTo>
                    <a:pt x="0" y="590"/>
                    <a:pt x="569" y="0"/>
                    <a:pt x="1351" y="0"/>
                  </a:cubicBezTo>
                  <a:cubicBezTo>
                    <a:pt x="2133" y="0"/>
                    <a:pt x="2694" y="583"/>
                    <a:pt x="2694" y="1303"/>
                  </a:cubicBezTo>
                  <a:cubicBezTo>
                    <a:pt x="2694" y="1311"/>
                    <a:pt x="2694" y="1311"/>
                    <a:pt x="2694" y="1311"/>
                  </a:cubicBezTo>
                  <a:cubicBezTo>
                    <a:pt x="2694" y="2031"/>
                    <a:pt x="2126" y="2621"/>
                    <a:pt x="1344" y="2621"/>
                  </a:cubicBezTo>
                  <a:cubicBezTo>
                    <a:pt x="562" y="2621"/>
                    <a:pt x="0" y="2038"/>
                    <a:pt x="0" y="1318"/>
                  </a:cubicBezTo>
                  <a:close/>
                  <a:moveTo>
                    <a:pt x="2111" y="1318"/>
                  </a:moveTo>
                  <a:cubicBezTo>
                    <a:pt x="2111" y="1311"/>
                    <a:pt x="2111" y="1311"/>
                    <a:pt x="2111" y="1311"/>
                  </a:cubicBezTo>
                  <a:cubicBezTo>
                    <a:pt x="2111" y="876"/>
                    <a:pt x="1793" y="514"/>
                    <a:pt x="1344" y="514"/>
                  </a:cubicBezTo>
                  <a:cubicBezTo>
                    <a:pt x="895" y="514"/>
                    <a:pt x="583" y="869"/>
                    <a:pt x="583" y="1303"/>
                  </a:cubicBezTo>
                  <a:cubicBezTo>
                    <a:pt x="583" y="1311"/>
                    <a:pt x="583" y="1311"/>
                    <a:pt x="583" y="1311"/>
                  </a:cubicBezTo>
                  <a:cubicBezTo>
                    <a:pt x="583" y="1745"/>
                    <a:pt x="902" y="2107"/>
                    <a:pt x="1351" y="2107"/>
                  </a:cubicBezTo>
                  <a:cubicBezTo>
                    <a:pt x="1800" y="2107"/>
                    <a:pt x="2111" y="1752"/>
                    <a:pt x="2111" y="13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2597150" y="20638"/>
              <a:ext cx="1211263" cy="1212850"/>
            </a:xfrm>
            <a:custGeom>
              <a:avLst/>
              <a:gdLst>
                <a:gd name="T0" fmla="*/ 0 w 763"/>
                <a:gd name="T1" fmla="*/ 0 h 764"/>
                <a:gd name="T2" fmla="*/ 181 w 763"/>
                <a:gd name="T3" fmla="*/ 0 h 764"/>
                <a:gd name="T4" fmla="*/ 381 w 763"/>
                <a:gd name="T5" fmla="*/ 323 h 764"/>
                <a:gd name="T6" fmla="*/ 582 w 763"/>
                <a:gd name="T7" fmla="*/ 0 h 764"/>
                <a:gd name="T8" fmla="*/ 763 w 763"/>
                <a:gd name="T9" fmla="*/ 0 h 764"/>
                <a:gd name="T10" fmla="*/ 763 w 763"/>
                <a:gd name="T11" fmla="*/ 764 h 764"/>
                <a:gd name="T12" fmla="*/ 596 w 763"/>
                <a:gd name="T13" fmla="*/ 764 h 764"/>
                <a:gd name="T14" fmla="*/ 596 w 763"/>
                <a:gd name="T15" fmla="*/ 265 h 764"/>
                <a:gd name="T16" fmla="*/ 381 w 763"/>
                <a:gd name="T17" fmla="*/ 592 h 764"/>
                <a:gd name="T18" fmla="*/ 377 w 763"/>
                <a:gd name="T19" fmla="*/ 592 h 764"/>
                <a:gd name="T20" fmla="*/ 164 w 763"/>
                <a:gd name="T21" fmla="*/ 269 h 764"/>
                <a:gd name="T22" fmla="*/ 164 w 763"/>
                <a:gd name="T23" fmla="*/ 764 h 764"/>
                <a:gd name="T24" fmla="*/ 0 w 763"/>
                <a:gd name="T25" fmla="*/ 764 h 764"/>
                <a:gd name="T26" fmla="*/ 0 w 76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764">
                  <a:moveTo>
                    <a:pt x="0" y="0"/>
                  </a:moveTo>
                  <a:lnTo>
                    <a:pt x="181" y="0"/>
                  </a:lnTo>
                  <a:lnTo>
                    <a:pt x="381" y="323"/>
                  </a:lnTo>
                  <a:lnTo>
                    <a:pt x="582" y="0"/>
                  </a:lnTo>
                  <a:lnTo>
                    <a:pt x="763" y="0"/>
                  </a:lnTo>
                  <a:lnTo>
                    <a:pt x="763" y="764"/>
                  </a:lnTo>
                  <a:lnTo>
                    <a:pt x="596" y="764"/>
                  </a:lnTo>
                  <a:lnTo>
                    <a:pt x="596" y="265"/>
                  </a:lnTo>
                  <a:lnTo>
                    <a:pt x="381" y="592"/>
                  </a:lnTo>
                  <a:lnTo>
                    <a:pt x="377" y="592"/>
                  </a:lnTo>
                  <a:lnTo>
                    <a:pt x="164" y="269"/>
                  </a:lnTo>
                  <a:lnTo>
                    <a:pt x="164" y="764"/>
                  </a:lnTo>
                  <a:lnTo>
                    <a:pt x="0" y="76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4103688" y="20638"/>
              <a:ext cx="1030288" cy="1212850"/>
            </a:xfrm>
            <a:custGeom>
              <a:avLst/>
              <a:gdLst>
                <a:gd name="T0" fmla="*/ 0 w 2155"/>
                <a:gd name="T1" fmla="*/ 0 h 2535"/>
                <a:gd name="T2" fmla="*/ 1177 w 2155"/>
                <a:gd name="T3" fmla="*/ 0 h 2535"/>
                <a:gd name="T4" fmla="*/ 1840 w 2155"/>
                <a:gd name="T5" fmla="*/ 225 h 2535"/>
                <a:gd name="T6" fmla="*/ 2013 w 2155"/>
                <a:gd name="T7" fmla="*/ 656 h 2535"/>
                <a:gd name="T8" fmla="*/ 2013 w 2155"/>
                <a:gd name="T9" fmla="*/ 663 h 2535"/>
                <a:gd name="T10" fmla="*/ 1680 w 2155"/>
                <a:gd name="T11" fmla="*/ 1210 h 2535"/>
                <a:gd name="T12" fmla="*/ 2155 w 2155"/>
                <a:gd name="T13" fmla="*/ 1832 h 2535"/>
                <a:gd name="T14" fmla="*/ 2155 w 2155"/>
                <a:gd name="T15" fmla="*/ 1840 h 2535"/>
                <a:gd name="T16" fmla="*/ 1206 w 2155"/>
                <a:gd name="T17" fmla="*/ 2535 h 2535"/>
                <a:gd name="T18" fmla="*/ 0 w 2155"/>
                <a:gd name="T19" fmla="*/ 2535 h 2535"/>
                <a:gd name="T20" fmla="*/ 0 w 2155"/>
                <a:gd name="T21" fmla="*/ 0 h 2535"/>
                <a:gd name="T22" fmla="*/ 1459 w 2155"/>
                <a:gd name="T23" fmla="*/ 750 h 2535"/>
                <a:gd name="T24" fmla="*/ 1094 w 2155"/>
                <a:gd name="T25" fmla="*/ 489 h 2535"/>
                <a:gd name="T26" fmla="*/ 543 w 2155"/>
                <a:gd name="T27" fmla="*/ 489 h 2535"/>
                <a:gd name="T28" fmla="*/ 543 w 2155"/>
                <a:gd name="T29" fmla="*/ 1025 h 2535"/>
                <a:gd name="T30" fmla="*/ 1058 w 2155"/>
                <a:gd name="T31" fmla="*/ 1025 h 2535"/>
                <a:gd name="T32" fmla="*/ 1459 w 2155"/>
                <a:gd name="T33" fmla="*/ 757 h 2535"/>
                <a:gd name="T34" fmla="*/ 1459 w 2155"/>
                <a:gd name="T35" fmla="*/ 750 h 2535"/>
                <a:gd name="T36" fmla="*/ 1188 w 2155"/>
                <a:gd name="T37" fmla="*/ 1488 h 2535"/>
                <a:gd name="T38" fmla="*/ 543 w 2155"/>
                <a:gd name="T39" fmla="*/ 1488 h 2535"/>
                <a:gd name="T40" fmla="*/ 543 w 2155"/>
                <a:gd name="T41" fmla="*/ 2046 h 2535"/>
                <a:gd name="T42" fmla="*/ 1206 w 2155"/>
                <a:gd name="T43" fmla="*/ 2046 h 2535"/>
                <a:gd name="T44" fmla="*/ 1601 w 2155"/>
                <a:gd name="T45" fmla="*/ 1771 h 2535"/>
                <a:gd name="T46" fmla="*/ 1601 w 2155"/>
                <a:gd name="T47" fmla="*/ 1764 h 2535"/>
                <a:gd name="T48" fmla="*/ 1188 w 2155"/>
                <a:gd name="T49" fmla="*/ 1488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55" h="2535">
                  <a:moveTo>
                    <a:pt x="0" y="0"/>
                  </a:moveTo>
                  <a:cubicBezTo>
                    <a:pt x="1177" y="0"/>
                    <a:pt x="1177" y="0"/>
                    <a:pt x="1177" y="0"/>
                  </a:cubicBezTo>
                  <a:cubicBezTo>
                    <a:pt x="1467" y="0"/>
                    <a:pt x="1695" y="80"/>
                    <a:pt x="1840" y="225"/>
                  </a:cubicBezTo>
                  <a:cubicBezTo>
                    <a:pt x="1955" y="341"/>
                    <a:pt x="2013" y="482"/>
                    <a:pt x="2013" y="656"/>
                  </a:cubicBezTo>
                  <a:cubicBezTo>
                    <a:pt x="2013" y="663"/>
                    <a:pt x="2013" y="663"/>
                    <a:pt x="2013" y="663"/>
                  </a:cubicBezTo>
                  <a:cubicBezTo>
                    <a:pt x="2013" y="949"/>
                    <a:pt x="1861" y="1108"/>
                    <a:pt x="1680" y="1210"/>
                  </a:cubicBezTo>
                  <a:cubicBezTo>
                    <a:pt x="1974" y="1322"/>
                    <a:pt x="2155" y="1492"/>
                    <a:pt x="2155" y="1832"/>
                  </a:cubicBezTo>
                  <a:cubicBezTo>
                    <a:pt x="2155" y="1840"/>
                    <a:pt x="2155" y="1840"/>
                    <a:pt x="2155" y="1840"/>
                  </a:cubicBezTo>
                  <a:cubicBezTo>
                    <a:pt x="2155" y="2303"/>
                    <a:pt x="1778" y="2535"/>
                    <a:pt x="1206" y="2535"/>
                  </a:cubicBezTo>
                  <a:cubicBezTo>
                    <a:pt x="0" y="2535"/>
                    <a:pt x="0" y="2535"/>
                    <a:pt x="0" y="2535"/>
                  </a:cubicBezTo>
                  <a:lnTo>
                    <a:pt x="0" y="0"/>
                  </a:lnTo>
                  <a:close/>
                  <a:moveTo>
                    <a:pt x="1459" y="750"/>
                  </a:moveTo>
                  <a:cubicBezTo>
                    <a:pt x="1459" y="583"/>
                    <a:pt x="1329" y="489"/>
                    <a:pt x="1094" y="489"/>
                  </a:cubicBezTo>
                  <a:cubicBezTo>
                    <a:pt x="543" y="489"/>
                    <a:pt x="543" y="489"/>
                    <a:pt x="543" y="489"/>
                  </a:cubicBezTo>
                  <a:cubicBezTo>
                    <a:pt x="543" y="1025"/>
                    <a:pt x="543" y="1025"/>
                    <a:pt x="543" y="1025"/>
                  </a:cubicBezTo>
                  <a:cubicBezTo>
                    <a:pt x="1058" y="1025"/>
                    <a:pt x="1058" y="1025"/>
                    <a:pt x="1058" y="1025"/>
                  </a:cubicBezTo>
                  <a:cubicBezTo>
                    <a:pt x="1304" y="1025"/>
                    <a:pt x="1459" y="945"/>
                    <a:pt x="1459" y="757"/>
                  </a:cubicBezTo>
                  <a:lnTo>
                    <a:pt x="1459" y="750"/>
                  </a:lnTo>
                  <a:close/>
                  <a:moveTo>
                    <a:pt x="1188" y="1488"/>
                  </a:moveTo>
                  <a:cubicBezTo>
                    <a:pt x="543" y="1488"/>
                    <a:pt x="543" y="1488"/>
                    <a:pt x="543" y="1488"/>
                  </a:cubicBezTo>
                  <a:cubicBezTo>
                    <a:pt x="543" y="2046"/>
                    <a:pt x="543" y="2046"/>
                    <a:pt x="543" y="2046"/>
                  </a:cubicBezTo>
                  <a:cubicBezTo>
                    <a:pt x="1206" y="2046"/>
                    <a:pt x="1206" y="2046"/>
                    <a:pt x="1206" y="2046"/>
                  </a:cubicBezTo>
                  <a:cubicBezTo>
                    <a:pt x="1452" y="2046"/>
                    <a:pt x="1601" y="1959"/>
                    <a:pt x="1601" y="1771"/>
                  </a:cubicBezTo>
                  <a:cubicBezTo>
                    <a:pt x="1601" y="1764"/>
                    <a:pt x="1601" y="1764"/>
                    <a:pt x="1601" y="1764"/>
                  </a:cubicBezTo>
                  <a:cubicBezTo>
                    <a:pt x="1601" y="1593"/>
                    <a:pt x="1474" y="1488"/>
                    <a:pt x="1188" y="14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903913" y="17463"/>
              <a:ext cx="1003300" cy="1212850"/>
            </a:xfrm>
            <a:custGeom>
              <a:avLst/>
              <a:gdLst>
                <a:gd name="T0" fmla="*/ 232 w 632"/>
                <a:gd name="T1" fmla="*/ 155 h 764"/>
                <a:gd name="T2" fmla="*/ 0 w 632"/>
                <a:gd name="T3" fmla="*/ 155 h 764"/>
                <a:gd name="T4" fmla="*/ 0 w 632"/>
                <a:gd name="T5" fmla="*/ 0 h 764"/>
                <a:gd name="T6" fmla="*/ 632 w 632"/>
                <a:gd name="T7" fmla="*/ 0 h 764"/>
                <a:gd name="T8" fmla="*/ 632 w 632"/>
                <a:gd name="T9" fmla="*/ 155 h 764"/>
                <a:gd name="T10" fmla="*/ 400 w 632"/>
                <a:gd name="T11" fmla="*/ 155 h 764"/>
                <a:gd name="T12" fmla="*/ 400 w 632"/>
                <a:gd name="T13" fmla="*/ 764 h 764"/>
                <a:gd name="T14" fmla="*/ 232 w 632"/>
                <a:gd name="T15" fmla="*/ 764 h 764"/>
                <a:gd name="T16" fmla="*/ 232 w 632"/>
                <a:gd name="T17" fmla="*/ 155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2" h="764">
                  <a:moveTo>
                    <a:pt x="232" y="155"/>
                  </a:moveTo>
                  <a:lnTo>
                    <a:pt x="0" y="155"/>
                  </a:lnTo>
                  <a:lnTo>
                    <a:pt x="0" y="0"/>
                  </a:lnTo>
                  <a:lnTo>
                    <a:pt x="632" y="0"/>
                  </a:lnTo>
                  <a:lnTo>
                    <a:pt x="632" y="155"/>
                  </a:lnTo>
                  <a:lnTo>
                    <a:pt x="400" y="155"/>
                  </a:lnTo>
                  <a:lnTo>
                    <a:pt x="400" y="764"/>
                  </a:lnTo>
                  <a:lnTo>
                    <a:pt x="232" y="764"/>
                  </a:lnTo>
                  <a:lnTo>
                    <a:pt x="232" y="1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5373688" y="966788"/>
              <a:ext cx="266700" cy="266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5373688" y="20638"/>
              <a:ext cx="266700" cy="266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5373688" y="493713"/>
              <a:ext cx="266700" cy="266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6350" y="1814513"/>
              <a:ext cx="290513" cy="341313"/>
            </a:xfrm>
            <a:custGeom>
              <a:avLst/>
              <a:gdLst>
                <a:gd name="T0" fmla="*/ 0 w 183"/>
                <a:gd name="T1" fmla="*/ 0 h 215"/>
                <a:gd name="T2" fmla="*/ 24 w 183"/>
                <a:gd name="T3" fmla="*/ 0 h 215"/>
                <a:gd name="T4" fmla="*/ 24 w 183"/>
                <a:gd name="T5" fmla="*/ 128 h 215"/>
                <a:gd name="T6" fmla="*/ 148 w 183"/>
                <a:gd name="T7" fmla="*/ 0 h 215"/>
                <a:gd name="T8" fmla="*/ 179 w 183"/>
                <a:gd name="T9" fmla="*/ 0 h 215"/>
                <a:gd name="T10" fmla="*/ 87 w 183"/>
                <a:gd name="T11" fmla="*/ 94 h 215"/>
                <a:gd name="T12" fmla="*/ 183 w 183"/>
                <a:gd name="T13" fmla="*/ 215 h 215"/>
                <a:gd name="T14" fmla="*/ 153 w 183"/>
                <a:gd name="T15" fmla="*/ 215 h 215"/>
                <a:gd name="T16" fmla="*/ 70 w 183"/>
                <a:gd name="T17" fmla="*/ 111 h 215"/>
                <a:gd name="T18" fmla="*/ 24 w 183"/>
                <a:gd name="T19" fmla="*/ 157 h 215"/>
                <a:gd name="T20" fmla="*/ 24 w 183"/>
                <a:gd name="T21" fmla="*/ 215 h 215"/>
                <a:gd name="T22" fmla="*/ 0 w 183"/>
                <a:gd name="T23" fmla="*/ 215 h 215"/>
                <a:gd name="T24" fmla="*/ 0 w 183"/>
                <a:gd name="T25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" h="215">
                  <a:moveTo>
                    <a:pt x="0" y="0"/>
                  </a:moveTo>
                  <a:lnTo>
                    <a:pt x="24" y="0"/>
                  </a:lnTo>
                  <a:lnTo>
                    <a:pt x="24" y="128"/>
                  </a:lnTo>
                  <a:lnTo>
                    <a:pt x="148" y="0"/>
                  </a:lnTo>
                  <a:lnTo>
                    <a:pt x="179" y="0"/>
                  </a:lnTo>
                  <a:lnTo>
                    <a:pt x="87" y="94"/>
                  </a:lnTo>
                  <a:lnTo>
                    <a:pt x="183" y="215"/>
                  </a:lnTo>
                  <a:lnTo>
                    <a:pt x="153" y="215"/>
                  </a:lnTo>
                  <a:lnTo>
                    <a:pt x="70" y="111"/>
                  </a:lnTo>
                  <a:lnTo>
                    <a:pt x="24" y="157"/>
                  </a:lnTo>
                  <a:lnTo>
                    <a:pt x="24" y="215"/>
                  </a:lnTo>
                  <a:lnTo>
                    <a:pt x="0" y="2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320675" y="1898650"/>
              <a:ext cx="261938" cy="261938"/>
            </a:xfrm>
            <a:custGeom>
              <a:avLst/>
              <a:gdLst>
                <a:gd name="T0" fmla="*/ 0 w 549"/>
                <a:gd name="T1" fmla="*/ 277 h 550"/>
                <a:gd name="T2" fmla="*/ 0 w 549"/>
                <a:gd name="T3" fmla="*/ 275 h 550"/>
                <a:gd name="T4" fmla="*/ 275 w 549"/>
                <a:gd name="T5" fmla="*/ 0 h 550"/>
                <a:gd name="T6" fmla="*/ 549 w 549"/>
                <a:gd name="T7" fmla="*/ 273 h 550"/>
                <a:gd name="T8" fmla="*/ 549 w 549"/>
                <a:gd name="T9" fmla="*/ 275 h 550"/>
                <a:gd name="T10" fmla="*/ 273 w 549"/>
                <a:gd name="T11" fmla="*/ 550 h 550"/>
                <a:gd name="T12" fmla="*/ 0 w 549"/>
                <a:gd name="T13" fmla="*/ 277 h 550"/>
                <a:gd name="T14" fmla="*/ 468 w 549"/>
                <a:gd name="T15" fmla="*/ 277 h 550"/>
                <a:gd name="T16" fmla="*/ 468 w 549"/>
                <a:gd name="T17" fmla="*/ 275 h 550"/>
                <a:gd name="T18" fmla="*/ 273 w 549"/>
                <a:gd name="T19" fmla="*/ 70 h 550"/>
                <a:gd name="T20" fmla="*/ 80 w 549"/>
                <a:gd name="T21" fmla="*/ 273 h 550"/>
                <a:gd name="T22" fmla="*/ 80 w 549"/>
                <a:gd name="T23" fmla="*/ 275 h 550"/>
                <a:gd name="T24" fmla="*/ 275 w 549"/>
                <a:gd name="T25" fmla="*/ 480 h 550"/>
                <a:gd name="T26" fmla="*/ 468 w 549"/>
                <a:gd name="T27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9" h="550">
                  <a:moveTo>
                    <a:pt x="0" y="277"/>
                  </a:moveTo>
                  <a:cubicBezTo>
                    <a:pt x="0" y="275"/>
                    <a:pt x="0" y="275"/>
                    <a:pt x="0" y="275"/>
                  </a:cubicBezTo>
                  <a:cubicBezTo>
                    <a:pt x="0" y="127"/>
                    <a:pt x="116" y="0"/>
                    <a:pt x="275" y="0"/>
                  </a:cubicBezTo>
                  <a:cubicBezTo>
                    <a:pt x="433" y="0"/>
                    <a:pt x="549" y="125"/>
                    <a:pt x="549" y="273"/>
                  </a:cubicBezTo>
                  <a:cubicBezTo>
                    <a:pt x="549" y="275"/>
                    <a:pt x="549" y="275"/>
                    <a:pt x="549" y="275"/>
                  </a:cubicBezTo>
                  <a:cubicBezTo>
                    <a:pt x="549" y="424"/>
                    <a:pt x="432" y="550"/>
                    <a:pt x="273" y="550"/>
                  </a:cubicBezTo>
                  <a:cubicBezTo>
                    <a:pt x="115" y="550"/>
                    <a:pt x="0" y="426"/>
                    <a:pt x="0" y="277"/>
                  </a:cubicBezTo>
                  <a:close/>
                  <a:moveTo>
                    <a:pt x="468" y="277"/>
                  </a:moveTo>
                  <a:cubicBezTo>
                    <a:pt x="468" y="275"/>
                    <a:pt x="468" y="275"/>
                    <a:pt x="468" y="275"/>
                  </a:cubicBezTo>
                  <a:cubicBezTo>
                    <a:pt x="468" y="162"/>
                    <a:pt x="384" y="70"/>
                    <a:pt x="273" y="70"/>
                  </a:cubicBezTo>
                  <a:cubicBezTo>
                    <a:pt x="159" y="70"/>
                    <a:pt x="80" y="162"/>
                    <a:pt x="80" y="273"/>
                  </a:cubicBezTo>
                  <a:cubicBezTo>
                    <a:pt x="80" y="275"/>
                    <a:pt x="80" y="275"/>
                    <a:pt x="80" y="275"/>
                  </a:cubicBezTo>
                  <a:cubicBezTo>
                    <a:pt x="80" y="388"/>
                    <a:pt x="164" y="480"/>
                    <a:pt x="275" y="480"/>
                  </a:cubicBezTo>
                  <a:cubicBezTo>
                    <a:pt x="389" y="480"/>
                    <a:pt x="468" y="388"/>
                    <a:pt x="468" y="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649288" y="1898650"/>
              <a:ext cx="382588" cy="257175"/>
            </a:xfrm>
            <a:custGeom>
              <a:avLst/>
              <a:gdLst>
                <a:gd name="T0" fmla="*/ 0 w 799"/>
                <a:gd name="T1" fmla="*/ 12 h 538"/>
                <a:gd name="T2" fmla="*/ 79 w 799"/>
                <a:gd name="T3" fmla="*/ 12 h 538"/>
                <a:gd name="T4" fmla="*/ 79 w 799"/>
                <a:gd name="T5" fmla="*/ 100 h 538"/>
                <a:gd name="T6" fmla="*/ 249 w 799"/>
                <a:gd name="T7" fmla="*/ 0 h 538"/>
                <a:gd name="T8" fmla="*/ 418 w 799"/>
                <a:gd name="T9" fmla="*/ 105 h 538"/>
                <a:gd name="T10" fmla="*/ 603 w 799"/>
                <a:gd name="T11" fmla="*/ 0 h 538"/>
                <a:gd name="T12" fmla="*/ 799 w 799"/>
                <a:gd name="T13" fmla="*/ 212 h 538"/>
                <a:gd name="T14" fmla="*/ 799 w 799"/>
                <a:gd name="T15" fmla="*/ 538 h 538"/>
                <a:gd name="T16" fmla="*/ 720 w 799"/>
                <a:gd name="T17" fmla="*/ 538 h 538"/>
                <a:gd name="T18" fmla="*/ 720 w 799"/>
                <a:gd name="T19" fmla="*/ 230 h 538"/>
                <a:gd name="T20" fmla="*/ 584 w 799"/>
                <a:gd name="T21" fmla="*/ 72 h 538"/>
                <a:gd name="T22" fmla="*/ 439 w 799"/>
                <a:gd name="T23" fmla="*/ 235 h 538"/>
                <a:gd name="T24" fmla="*/ 439 w 799"/>
                <a:gd name="T25" fmla="*/ 538 h 538"/>
                <a:gd name="T26" fmla="*/ 361 w 799"/>
                <a:gd name="T27" fmla="*/ 538 h 538"/>
                <a:gd name="T28" fmla="*/ 361 w 799"/>
                <a:gd name="T29" fmla="*/ 228 h 538"/>
                <a:gd name="T30" fmla="*/ 225 w 799"/>
                <a:gd name="T31" fmla="*/ 72 h 538"/>
                <a:gd name="T32" fmla="*/ 79 w 799"/>
                <a:gd name="T33" fmla="*/ 238 h 538"/>
                <a:gd name="T34" fmla="*/ 79 w 799"/>
                <a:gd name="T35" fmla="*/ 538 h 538"/>
                <a:gd name="T36" fmla="*/ 0 w 799"/>
                <a:gd name="T37" fmla="*/ 538 h 538"/>
                <a:gd name="T38" fmla="*/ 0 w 799"/>
                <a:gd name="T39" fmla="*/ 12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9" h="538">
                  <a:moveTo>
                    <a:pt x="0" y="12"/>
                  </a:moveTo>
                  <a:cubicBezTo>
                    <a:pt x="79" y="12"/>
                    <a:pt x="79" y="12"/>
                    <a:pt x="79" y="12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113" y="48"/>
                    <a:pt x="160" y="0"/>
                    <a:pt x="249" y="0"/>
                  </a:cubicBezTo>
                  <a:cubicBezTo>
                    <a:pt x="334" y="0"/>
                    <a:pt x="389" y="46"/>
                    <a:pt x="418" y="105"/>
                  </a:cubicBezTo>
                  <a:cubicBezTo>
                    <a:pt x="456" y="47"/>
                    <a:pt x="512" y="0"/>
                    <a:pt x="603" y="0"/>
                  </a:cubicBezTo>
                  <a:cubicBezTo>
                    <a:pt x="725" y="0"/>
                    <a:pt x="799" y="82"/>
                    <a:pt x="799" y="212"/>
                  </a:cubicBezTo>
                  <a:cubicBezTo>
                    <a:pt x="799" y="538"/>
                    <a:pt x="799" y="538"/>
                    <a:pt x="799" y="538"/>
                  </a:cubicBezTo>
                  <a:cubicBezTo>
                    <a:pt x="720" y="538"/>
                    <a:pt x="720" y="538"/>
                    <a:pt x="720" y="538"/>
                  </a:cubicBezTo>
                  <a:cubicBezTo>
                    <a:pt x="720" y="230"/>
                    <a:pt x="720" y="230"/>
                    <a:pt x="720" y="230"/>
                  </a:cubicBezTo>
                  <a:cubicBezTo>
                    <a:pt x="720" y="129"/>
                    <a:pt x="670" y="72"/>
                    <a:pt x="584" y="72"/>
                  </a:cubicBezTo>
                  <a:cubicBezTo>
                    <a:pt x="505" y="72"/>
                    <a:pt x="439" y="131"/>
                    <a:pt x="439" y="235"/>
                  </a:cubicBezTo>
                  <a:cubicBezTo>
                    <a:pt x="439" y="538"/>
                    <a:pt x="439" y="538"/>
                    <a:pt x="439" y="538"/>
                  </a:cubicBezTo>
                  <a:cubicBezTo>
                    <a:pt x="361" y="538"/>
                    <a:pt x="361" y="538"/>
                    <a:pt x="361" y="538"/>
                  </a:cubicBezTo>
                  <a:cubicBezTo>
                    <a:pt x="361" y="228"/>
                    <a:pt x="361" y="228"/>
                    <a:pt x="361" y="228"/>
                  </a:cubicBezTo>
                  <a:cubicBezTo>
                    <a:pt x="361" y="130"/>
                    <a:pt x="309" y="72"/>
                    <a:pt x="225" y="72"/>
                  </a:cubicBezTo>
                  <a:cubicBezTo>
                    <a:pt x="142" y="72"/>
                    <a:pt x="79" y="141"/>
                    <a:pt x="79" y="238"/>
                  </a:cubicBezTo>
                  <a:cubicBezTo>
                    <a:pt x="79" y="538"/>
                    <a:pt x="79" y="538"/>
                    <a:pt x="79" y="538"/>
                  </a:cubicBezTo>
                  <a:cubicBezTo>
                    <a:pt x="0" y="538"/>
                    <a:pt x="0" y="538"/>
                    <a:pt x="0" y="538"/>
                  </a:cubicBez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1112838" y="1898650"/>
              <a:ext cx="382588" cy="257175"/>
            </a:xfrm>
            <a:custGeom>
              <a:avLst/>
              <a:gdLst>
                <a:gd name="T0" fmla="*/ 0 w 799"/>
                <a:gd name="T1" fmla="*/ 12 h 538"/>
                <a:gd name="T2" fmla="*/ 78 w 799"/>
                <a:gd name="T3" fmla="*/ 12 h 538"/>
                <a:gd name="T4" fmla="*/ 78 w 799"/>
                <a:gd name="T5" fmla="*/ 100 h 538"/>
                <a:gd name="T6" fmla="*/ 249 w 799"/>
                <a:gd name="T7" fmla="*/ 0 h 538"/>
                <a:gd name="T8" fmla="*/ 418 w 799"/>
                <a:gd name="T9" fmla="*/ 105 h 538"/>
                <a:gd name="T10" fmla="*/ 603 w 799"/>
                <a:gd name="T11" fmla="*/ 0 h 538"/>
                <a:gd name="T12" fmla="*/ 799 w 799"/>
                <a:gd name="T13" fmla="*/ 212 h 538"/>
                <a:gd name="T14" fmla="*/ 799 w 799"/>
                <a:gd name="T15" fmla="*/ 538 h 538"/>
                <a:gd name="T16" fmla="*/ 720 w 799"/>
                <a:gd name="T17" fmla="*/ 538 h 538"/>
                <a:gd name="T18" fmla="*/ 720 w 799"/>
                <a:gd name="T19" fmla="*/ 230 h 538"/>
                <a:gd name="T20" fmla="*/ 584 w 799"/>
                <a:gd name="T21" fmla="*/ 72 h 538"/>
                <a:gd name="T22" fmla="*/ 439 w 799"/>
                <a:gd name="T23" fmla="*/ 235 h 538"/>
                <a:gd name="T24" fmla="*/ 439 w 799"/>
                <a:gd name="T25" fmla="*/ 538 h 538"/>
                <a:gd name="T26" fmla="*/ 361 w 799"/>
                <a:gd name="T27" fmla="*/ 538 h 538"/>
                <a:gd name="T28" fmla="*/ 361 w 799"/>
                <a:gd name="T29" fmla="*/ 228 h 538"/>
                <a:gd name="T30" fmla="*/ 225 w 799"/>
                <a:gd name="T31" fmla="*/ 72 h 538"/>
                <a:gd name="T32" fmla="*/ 78 w 799"/>
                <a:gd name="T33" fmla="*/ 238 h 538"/>
                <a:gd name="T34" fmla="*/ 78 w 799"/>
                <a:gd name="T35" fmla="*/ 538 h 538"/>
                <a:gd name="T36" fmla="*/ 0 w 799"/>
                <a:gd name="T37" fmla="*/ 538 h 538"/>
                <a:gd name="T38" fmla="*/ 0 w 799"/>
                <a:gd name="T39" fmla="*/ 12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9" h="538">
                  <a:moveTo>
                    <a:pt x="0" y="12"/>
                  </a:moveTo>
                  <a:cubicBezTo>
                    <a:pt x="78" y="12"/>
                    <a:pt x="78" y="12"/>
                    <a:pt x="78" y="12"/>
                  </a:cubicBezTo>
                  <a:cubicBezTo>
                    <a:pt x="78" y="100"/>
                    <a:pt x="78" y="100"/>
                    <a:pt x="78" y="100"/>
                  </a:cubicBezTo>
                  <a:cubicBezTo>
                    <a:pt x="113" y="48"/>
                    <a:pt x="160" y="0"/>
                    <a:pt x="249" y="0"/>
                  </a:cubicBezTo>
                  <a:cubicBezTo>
                    <a:pt x="334" y="0"/>
                    <a:pt x="389" y="46"/>
                    <a:pt x="418" y="105"/>
                  </a:cubicBezTo>
                  <a:cubicBezTo>
                    <a:pt x="455" y="47"/>
                    <a:pt x="511" y="0"/>
                    <a:pt x="603" y="0"/>
                  </a:cubicBezTo>
                  <a:cubicBezTo>
                    <a:pt x="724" y="0"/>
                    <a:pt x="799" y="82"/>
                    <a:pt x="799" y="212"/>
                  </a:cubicBezTo>
                  <a:cubicBezTo>
                    <a:pt x="799" y="538"/>
                    <a:pt x="799" y="538"/>
                    <a:pt x="799" y="538"/>
                  </a:cubicBezTo>
                  <a:cubicBezTo>
                    <a:pt x="720" y="538"/>
                    <a:pt x="720" y="538"/>
                    <a:pt x="720" y="538"/>
                  </a:cubicBezTo>
                  <a:cubicBezTo>
                    <a:pt x="720" y="230"/>
                    <a:pt x="720" y="230"/>
                    <a:pt x="720" y="230"/>
                  </a:cubicBezTo>
                  <a:cubicBezTo>
                    <a:pt x="720" y="129"/>
                    <a:pt x="669" y="72"/>
                    <a:pt x="584" y="72"/>
                  </a:cubicBezTo>
                  <a:cubicBezTo>
                    <a:pt x="504" y="72"/>
                    <a:pt x="439" y="131"/>
                    <a:pt x="439" y="235"/>
                  </a:cubicBezTo>
                  <a:cubicBezTo>
                    <a:pt x="439" y="538"/>
                    <a:pt x="439" y="538"/>
                    <a:pt x="439" y="538"/>
                  </a:cubicBezTo>
                  <a:cubicBezTo>
                    <a:pt x="361" y="538"/>
                    <a:pt x="361" y="538"/>
                    <a:pt x="361" y="538"/>
                  </a:cubicBezTo>
                  <a:cubicBezTo>
                    <a:pt x="361" y="228"/>
                    <a:pt x="361" y="228"/>
                    <a:pt x="361" y="228"/>
                  </a:cubicBezTo>
                  <a:cubicBezTo>
                    <a:pt x="361" y="130"/>
                    <a:pt x="309" y="72"/>
                    <a:pt x="225" y="72"/>
                  </a:cubicBezTo>
                  <a:cubicBezTo>
                    <a:pt x="142" y="72"/>
                    <a:pt x="78" y="141"/>
                    <a:pt x="78" y="238"/>
                  </a:cubicBezTo>
                  <a:cubicBezTo>
                    <a:pt x="78" y="538"/>
                    <a:pt x="78" y="538"/>
                    <a:pt x="78" y="538"/>
                  </a:cubicBezTo>
                  <a:cubicBezTo>
                    <a:pt x="0" y="538"/>
                    <a:pt x="0" y="538"/>
                    <a:pt x="0" y="538"/>
                  </a:cubicBez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1571625" y="1903413"/>
              <a:ext cx="220663" cy="257175"/>
            </a:xfrm>
            <a:custGeom>
              <a:avLst/>
              <a:gdLst>
                <a:gd name="T0" fmla="*/ 0 w 460"/>
                <a:gd name="T1" fmla="*/ 327 h 537"/>
                <a:gd name="T2" fmla="*/ 0 w 460"/>
                <a:gd name="T3" fmla="*/ 0 h 537"/>
                <a:gd name="T4" fmla="*/ 79 w 460"/>
                <a:gd name="T5" fmla="*/ 0 h 537"/>
                <a:gd name="T6" fmla="*/ 79 w 460"/>
                <a:gd name="T7" fmla="*/ 307 h 537"/>
                <a:gd name="T8" fmla="*/ 225 w 460"/>
                <a:gd name="T9" fmla="*/ 466 h 537"/>
                <a:gd name="T10" fmla="*/ 382 w 460"/>
                <a:gd name="T11" fmla="*/ 301 h 537"/>
                <a:gd name="T12" fmla="*/ 382 w 460"/>
                <a:gd name="T13" fmla="*/ 0 h 537"/>
                <a:gd name="T14" fmla="*/ 460 w 460"/>
                <a:gd name="T15" fmla="*/ 0 h 537"/>
                <a:gd name="T16" fmla="*/ 460 w 460"/>
                <a:gd name="T17" fmla="*/ 526 h 537"/>
                <a:gd name="T18" fmla="*/ 382 w 460"/>
                <a:gd name="T19" fmla="*/ 526 h 537"/>
                <a:gd name="T20" fmla="*/ 382 w 460"/>
                <a:gd name="T21" fmla="*/ 434 h 537"/>
                <a:gd name="T22" fmla="*/ 202 w 460"/>
                <a:gd name="T23" fmla="*/ 537 h 537"/>
                <a:gd name="T24" fmla="*/ 0 w 460"/>
                <a:gd name="T25" fmla="*/ 327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0" h="537">
                  <a:moveTo>
                    <a:pt x="0" y="32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307"/>
                    <a:pt x="79" y="307"/>
                    <a:pt x="79" y="307"/>
                  </a:cubicBezTo>
                  <a:cubicBezTo>
                    <a:pt x="79" y="405"/>
                    <a:pt x="132" y="466"/>
                    <a:pt x="225" y="466"/>
                  </a:cubicBezTo>
                  <a:cubicBezTo>
                    <a:pt x="314" y="466"/>
                    <a:pt x="382" y="400"/>
                    <a:pt x="382" y="301"/>
                  </a:cubicBezTo>
                  <a:cubicBezTo>
                    <a:pt x="382" y="0"/>
                    <a:pt x="382" y="0"/>
                    <a:pt x="382" y="0"/>
                  </a:cubicBezTo>
                  <a:cubicBezTo>
                    <a:pt x="460" y="0"/>
                    <a:pt x="460" y="0"/>
                    <a:pt x="460" y="0"/>
                  </a:cubicBezTo>
                  <a:cubicBezTo>
                    <a:pt x="460" y="526"/>
                    <a:pt x="460" y="526"/>
                    <a:pt x="460" y="526"/>
                  </a:cubicBezTo>
                  <a:cubicBezTo>
                    <a:pt x="382" y="526"/>
                    <a:pt x="382" y="526"/>
                    <a:pt x="382" y="526"/>
                  </a:cubicBezTo>
                  <a:cubicBezTo>
                    <a:pt x="382" y="434"/>
                    <a:pt x="382" y="434"/>
                    <a:pt x="382" y="434"/>
                  </a:cubicBezTo>
                  <a:cubicBezTo>
                    <a:pt x="347" y="492"/>
                    <a:pt x="293" y="537"/>
                    <a:pt x="202" y="537"/>
                  </a:cubicBezTo>
                  <a:cubicBezTo>
                    <a:pt x="75" y="537"/>
                    <a:pt x="0" y="452"/>
                    <a:pt x="0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1876425" y="1898650"/>
              <a:ext cx="219075" cy="257175"/>
            </a:xfrm>
            <a:custGeom>
              <a:avLst/>
              <a:gdLst>
                <a:gd name="T0" fmla="*/ 0 w 460"/>
                <a:gd name="T1" fmla="*/ 12 h 538"/>
                <a:gd name="T2" fmla="*/ 79 w 460"/>
                <a:gd name="T3" fmla="*/ 12 h 538"/>
                <a:gd name="T4" fmla="*/ 79 w 460"/>
                <a:gd name="T5" fmla="*/ 103 h 538"/>
                <a:gd name="T6" fmla="*/ 259 w 460"/>
                <a:gd name="T7" fmla="*/ 0 h 538"/>
                <a:gd name="T8" fmla="*/ 460 w 460"/>
                <a:gd name="T9" fmla="*/ 211 h 538"/>
                <a:gd name="T10" fmla="*/ 460 w 460"/>
                <a:gd name="T11" fmla="*/ 538 h 538"/>
                <a:gd name="T12" fmla="*/ 382 w 460"/>
                <a:gd name="T13" fmla="*/ 538 h 538"/>
                <a:gd name="T14" fmla="*/ 382 w 460"/>
                <a:gd name="T15" fmla="*/ 230 h 538"/>
                <a:gd name="T16" fmla="*/ 236 w 460"/>
                <a:gd name="T17" fmla="*/ 72 h 538"/>
                <a:gd name="T18" fmla="*/ 79 w 460"/>
                <a:gd name="T19" fmla="*/ 237 h 538"/>
                <a:gd name="T20" fmla="*/ 79 w 460"/>
                <a:gd name="T21" fmla="*/ 538 h 538"/>
                <a:gd name="T22" fmla="*/ 0 w 460"/>
                <a:gd name="T23" fmla="*/ 538 h 538"/>
                <a:gd name="T24" fmla="*/ 0 w 460"/>
                <a:gd name="T25" fmla="*/ 12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0" h="538">
                  <a:moveTo>
                    <a:pt x="0" y="12"/>
                  </a:moveTo>
                  <a:cubicBezTo>
                    <a:pt x="79" y="12"/>
                    <a:pt x="79" y="12"/>
                    <a:pt x="79" y="12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113" y="46"/>
                    <a:pt x="168" y="0"/>
                    <a:pt x="259" y="0"/>
                  </a:cubicBezTo>
                  <a:cubicBezTo>
                    <a:pt x="386" y="0"/>
                    <a:pt x="460" y="86"/>
                    <a:pt x="460" y="211"/>
                  </a:cubicBezTo>
                  <a:cubicBezTo>
                    <a:pt x="460" y="538"/>
                    <a:pt x="460" y="538"/>
                    <a:pt x="460" y="538"/>
                  </a:cubicBezTo>
                  <a:cubicBezTo>
                    <a:pt x="382" y="538"/>
                    <a:pt x="382" y="538"/>
                    <a:pt x="382" y="538"/>
                  </a:cubicBezTo>
                  <a:cubicBezTo>
                    <a:pt x="382" y="230"/>
                    <a:pt x="382" y="230"/>
                    <a:pt x="382" y="230"/>
                  </a:cubicBezTo>
                  <a:cubicBezTo>
                    <a:pt x="382" y="133"/>
                    <a:pt x="329" y="72"/>
                    <a:pt x="236" y="72"/>
                  </a:cubicBezTo>
                  <a:cubicBezTo>
                    <a:pt x="146" y="72"/>
                    <a:pt x="79" y="138"/>
                    <a:pt x="79" y="237"/>
                  </a:cubicBezTo>
                  <a:cubicBezTo>
                    <a:pt x="79" y="538"/>
                    <a:pt x="79" y="538"/>
                    <a:pt x="79" y="538"/>
                  </a:cubicBezTo>
                  <a:cubicBezTo>
                    <a:pt x="0" y="538"/>
                    <a:pt x="0" y="538"/>
                    <a:pt x="0" y="538"/>
                  </a:cubicBez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5" name="Freeform 19"/>
            <p:cNvSpPr>
              <a:spLocks noEditPoints="1"/>
            </p:cNvSpPr>
            <p:nvPr/>
          </p:nvSpPr>
          <p:spPr bwMode="auto">
            <a:xfrm>
              <a:off x="2160588" y="1898650"/>
              <a:ext cx="238125" cy="261938"/>
            </a:xfrm>
            <a:custGeom>
              <a:avLst/>
              <a:gdLst>
                <a:gd name="T0" fmla="*/ 0 w 498"/>
                <a:gd name="T1" fmla="*/ 276 h 550"/>
                <a:gd name="T2" fmla="*/ 0 w 498"/>
                <a:gd name="T3" fmla="*/ 274 h 550"/>
                <a:gd name="T4" fmla="*/ 253 w 498"/>
                <a:gd name="T5" fmla="*/ 0 h 550"/>
                <a:gd name="T6" fmla="*/ 498 w 498"/>
                <a:gd name="T7" fmla="*/ 278 h 550"/>
                <a:gd name="T8" fmla="*/ 497 w 498"/>
                <a:gd name="T9" fmla="*/ 304 h 550"/>
                <a:gd name="T10" fmla="*/ 79 w 498"/>
                <a:gd name="T11" fmla="*/ 304 h 550"/>
                <a:gd name="T12" fmla="*/ 265 w 498"/>
                <a:gd name="T13" fmla="*/ 482 h 550"/>
                <a:gd name="T14" fmla="*/ 431 w 498"/>
                <a:gd name="T15" fmla="*/ 408 h 550"/>
                <a:gd name="T16" fmla="*/ 480 w 498"/>
                <a:gd name="T17" fmla="*/ 452 h 550"/>
                <a:gd name="T18" fmla="*/ 263 w 498"/>
                <a:gd name="T19" fmla="*/ 550 h 550"/>
                <a:gd name="T20" fmla="*/ 0 w 498"/>
                <a:gd name="T21" fmla="*/ 276 h 550"/>
                <a:gd name="T22" fmla="*/ 419 w 498"/>
                <a:gd name="T23" fmla="*/ 246 h 550"/>
                <a:gd name="T24" fmla="*/ 250 w 498"/>
                <a:gd name="T25" fmla="*/ 67 h 550"/>
                <a:gd name="T26" fmla="*/ 79 w 498"/>
                <a:gd name="T27" fmla="*/ 246 h 550"/>
                <a:gd name="T28" fmla="*/ 419 w 498"/>
                <a:gd name="T29" fmla="*/ 246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8" h="550">
                  <a:moveTo>
                    <a:pt x="0" y="276"/>
                  </a:moveTo>
                  <a:cubicBezTo>
                    <a:pt x="0" y="274"/>
                    <a:pt x="0" y="274"/>
                    <a:pt x="0" y="274"/>
                  </a:cubicBezTo>
                  <a:cubicBezTo>
                    <a:pt x="0" y="123"/>
                    <a:pt x="107" y="0"/>
                    <a:pt x="253" y="0"/>
                  </a:cubicBezTo>
                  <a:cubicBezTo>
                    <a:pt x="408" y="0"/>
                    <a:pt x="498" y="125"/>
                    <a:pt x="498" y="278"/>
                  </a:cubicBezTo>
                  <a:cubicBezTo>
                    <a:pt x="498" y="289"/>
                    <a:pt x="498" y="295"/>
                    <a:pt x="497" y="304"/>
                  </a:cubicBezTo>
                  <a:cubicBezTo>
                    <a:pt x="79" y="304"/>
                    <a:pt x="79" y="304"/>
                    <a:pt x="79" y="304"/>
                  </a:cubicBezTo>
                  <a:cubicBezTo>
                    <a:pt x="91" y="418"/>
                    <a:pt x="171" y="482"/>
                    <a:pt x="265" y="482"/>
                  </a:cubicBezTo>
                  <a:cubicBezTo>
                    <a:pt x="337" y="482"/>
                    <a:pt x="388" y="453"/>
                    <a:pt x="431" y="408"/>
                  </a:cubicBezTo>
                  <a:cubicBezTo>
                    <a:pt x="480" y="452"/>
                    <a:pt x="480" y="452"/>
                    <a:pt x="480" y="452"/>
                  </a:cubicBezTo>
                  <a:cubicBezTo>
                    <a:pt x="427" y="511"/>
                    <a:pt x="363" y="550"/>
                    <a:pt x="263" y="550"/>
                  </a:cubicBezTo>
                  <a:cubicBezTo>
                    <a:pt x="118" y="550"/>
                    <a:pt x="0" y="439"/>
                    <a:pt x="0" y="276"/>
                  </a:cubicBezTo>
                  <a:close/>
                  <a:moveTo>
                    <a:pt x="419" y="246"/>
                  </a:moveTo>
                  <a:cubicBezTo>
                    <a:pt x="410" y="150"/>
                    <a:pt x="355" y="67"/>
                    <a:pt x="250" y="67"/>
                  </a:cubicBezTo>
                  <a:cubicBezTo>
                    <a:pt x="159" y="67"/>
                    <a:pt x="90" y="143"/>
                    <a:pt x="79" y="246"/>
                  </a:cubicBezTo>
                  <a:lnTo>
                    <a:pt x="419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2463800" y="1897063"/>
              <a:ext cx="141288" cy="258763"/>
            </a:xfrm>
            <a:custGeom>
              <a:avLst/>
              <a:gdLst>
                <a:gd name="T0" fmla="*/ 0 w 294"/>
                <a:gd name="T1" fmla="*/ 14 h 540"/>
                <a:gd name="T2" fmla="*/ 79 w 294"/>
                <a:gd name="T3" fmla="*/ 14 h 540"/>
                <a:gd name="T4" fmla="*/ 79 w 294"/>
                <a:gd name="T5" fmla="*/ 151 h 540"/>
                <a:gd name="T6" fmla="*/ 294 w 294"/>
                <a:gd name="T7" fmla="*/ 4 h 540"/>
                <a:gd name="T8" fmla="*/ 294 w 294"/>
                <a:gd name="T9" fmla="*/ 89 h 540"/>
                <a:gd name="T10" fmla="*/ 288 w 294"/>
                <a:gd name="T11" fmla="*/ 89 h 540"/>
                <a:gd name="T12" fmla="*/ 79 w 294"/>
                <a:gd name="T13" fmla="*/ 330 h 540"/>
                <a:gd name="T14" fmla="*/ 79 w 294"/>
                <a:gd name="T15" fmla="*/ 540 h 540"/>
                <a:gd name="T16" fmla="*/ 0 w 294"/>
                <a:gd name="T17" fmla="*/ 540 h 540"/>
                <a:gd name="T18" fmla="*/ 0 w 294"/>
                <a:gd name="T19" fmla="*/ 14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540">
                  <a:moveTo>
                    <a:pt x="0" y="14"/>
                  </a:moveTo>
                  <a:cubicBezTo>
                    <a:pt x="79" y="14"/>
                    <a:pt x="79" y="14"/>
                    <a:pt x="79" y="14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118" y="63"/>
                    <a:pt x="194" y="0"/>
                    <a:pt x="294" y="4"/>
                  </a:cubicBezTo>
                  <a:cubicBezTo>
                    <a:pt x="294" y="89"/>
                    <a:pt x="294" y="89"/>
                    <a:pt x="294" y="89"/>
                  </a:cubicBezTo>
                  <a:cubicBezTo>
                    <a:pt x="288" y="89"/>
                    <a:pt x="288" y="89"/>
                    <a:pt x="288" y="89"/>
                  </a:cubicBezTo>
                  <a:cubicBezTo>
                    <a:pt x="173" y="89"/>
                    <a:pt x="79" y="171"/>
                    <a:pt x="79" y="330"/>
                  </a:cubicBezTo>
                  <a:cubicBezTo>
                    <a:pt x="79" y="540"/>
                    <a:pt x="79" y="540"/>
                    <a:pt x="79" y="540"/>
                  </a:cubicBezTo>
                  <a:cubicBezTo>
                    <a:pt x="0" y="540"/>
                    <a:pt x="0" y="540"/>
                    <a:pt x="0" y="540"/>
                  </a:cubicBez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2660650" y="1898650"/>
              <a:ext cx="220663" cy="257175"/>
            </a:xfrm>
            <a:custGeom>
              <a:avLst/>
              <a:gdLst>
                <a:gd name="T0" fmla="*/ 0 w 460"/>
                <a:gd name="T1" fmla="*/ 12 h 538"/>
                <a:gd name="T2" fmla="*/ 78 w 460"/>
                <a:gd name="T3" fmla="*/ 12 h 538"/>
                <a:gd name="T4" fmla="*/ 78 w 460"/>
                <a:gd name="T5" fmla="*/ 103 h 538"/>
                <a:gd name="T6" fmla="*/ 259 w 460"/>
                <a:gd name="T7" fmla="*/ 0 h 538"/>
                <a:gd name="T8" fmla="*/ 460 w 460"/>
                <a:gd name="T9" fmla="*/ 211 h 538"/>
                <a:gd name="T10" fmla="*/ 460 w 460"/>
                <a:gd name="T11" fmla="*/ 538 h 538"/>
                <a:gd name="T12" fmla="*/ 382 w 460"/>
                <a:gd name="T13" fmla="*/ 538 h 538"/>
                <a:gd name="T14" fmla="*/ 382 w 460"/>
                <a:gd name="T15" fmla="*/ 230 h 538"/>
                <a:gd name="T16" fmla="*/ 236 w 460"/>
                <a:gd name="T17" fmla="*/ 72 h 538"/>
                <a:gd name="T18" fmla="*/ 78 w 460"/>
                <a:gd name="T19" fmla="*/ 237 h 538"/>
                <a:gd name="T20" fmla="*/ 78 w 460"/>
                <a:gd name="T21" fmla="*/ 538 h 538"/>
                <a:gd name="T22" fmla="*/ 0 w 460"/>
                <a:gd name="T23" fmla="*/ 538 h 538"/>
                <a:gd name="T24" fmla="*/ 0 w 460"/>
                <a:gd name="T25" fmla="*/ 12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0" h="538">
                  <a:moveTo>
                    <a:pt x="0" y="12"/>
                  </a:moveTo>
                  <a:cubicBezTo>
                    <a:pt x="78" y="12"/>
                    <a:pt x="78" y="12"/>
                    <a:pt x="78" y="12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113" y="46"/>
                    <a:pt x="168" y="0"/>
                    <a:pt x="259" y="0"/>
                  </a:cubicBezTo>
                  <a:cubicBezTo>
                    <a:pt x="386" y="0"/>
                    <a:pt x="460" y="86"/>
                    <a:pt x="460" y="211"/>
                  </a:cubicBezTo>
                  <a:cubicBezTo>
                    <a:pt x="460" y="538"/>
                    <a:pt x="460" y="538"/>
                    <a:pt x="460" y="538"/>
                  </a:cubicBezTo>
                  <a:cubicBezTo>
                    <a:pt x="382" y="538"/>
                    <a:pt x="382" y="538"/>
                    <a:pt x="382" y="538"/>
                  </a:cubicBezTo>
                  <a:cubicBezTo>
                    <a:pt x="382" y="230"/>
                    <a:pt x="382" y="230"/>
                    <a:pt x="382" y="230"/>
                  </a:cubicBezTo>
                  <a:cubicBezTo>
                    <a:pt x="382" y="133"/>
                    <a:pt x="329" y="72"/>
                    <a:pt x="236" y="72"/>
                  </a:cubicBezTo>
                  <a:cubicBezTo>
                    <a:pt x="146" y="72"/>
                    <a:pt x="78" y="138"/>
                    <a:pt x="78" y="237"/>
                  </a:cubicBezTo>
                  <a:cubicBezTo>
                    <a:pt x="78" y="538"/>
                    <a:pt x="78" y="538"/>
                    <a:pt x="78" y="538"/>
                  </a:cubicBezTo>
                  <a:cubicBezTo>
                    <a:pt x="0" y="538"/>
                    <a:pt x="0" y="538"/>
                    <a:pt x="0" y="538"/>
                  </a:cubicBez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8" name="Freeform 22"/>
            <p:cNvSpPr>
              <a:spLocks noEditPoints="1"/>
            </p:cNvSpPr>
            <p:nvPr/>
          </p:nvSpPr>
          <p:spPr bwMode="auto">
            <a:xfrm>
              <a:off x="2946400" y="1898650"/>
              <a:ext cx="238125" cy="261938"/>
            </a:xfrm>
            <a:custGeom>
              <a:avLst/>
              <a:gdLst>
                <a:gd name="T0" fmla="*/ 0 w 498"/>
                <a:gd name="T1" fmla="*/ 276 h 550"/>
                <a:gd name="T2" fmla="*/ 0 w 498"/>
                <a:gd name="T3" fmla="*/ 274 h 550"/>
                <a:gd name="T4" fmla="*/ 252 w 498"/>
                <a:gd name="T5" fmla="*/ 0 h 550"/>
                <a:gd name="T6" fmla="*/ 498 w 498"/>
                <a:gd name="T7" fmla="*/ 278 h 550"/>
                <a:gd name="T8" fmla="*/ 497 w 498"/>
                <a:gd name="T9" fmla="*/ 304 h 550"/>
                <a:gd name="T10" fmla="*/ 79 w 498"/>
                <a:gd name="T11" fmla="*/ 304 h 550"/>
                <a:gd name="T12" fmla="*/ 265 w 498"/>
                <a:gd name="T13" fmla="*/ 482 h 550"/>
                <a:gd name="T14" fmla="*/ 431 w 498"/>
                <a:gd name="T15" fmla="*/ 408 h 550"/>
                <a:gd name="T16" fmla="*/ 480 w 498"/>
                <a:gd name="T17" fmla="*/ 452 h 550"/>
                <a:gd name="T18" fmla="*/ 263 w 498"/>
                <a:gd name="T19" fmla="*/ 550 h 550"/>
                <a:gd name="T20" fmla="*/ 0 w 498"/>
                <a:gd name="T21" fmla="*/ 276 h 550"/>
                <a:gd name="T22" fmla="*/ 419 w 498"/>
                <a:gd name="T23" fmla="*/ 246 h 550"/>
                <a:gd name="T24" fmla="*/ 250 w 498"/>
                <a:gd name="T25" fmla="*/ 67 h 550"/>
                <a:gd name="T26" fmla="*/ 79 w 498"/>
                <a:gd name="T27" fmla="*/ 246 h 550"/>
                <a:gd name="T28" fmla="*/ 419 w 498"/>
                <a:gd name="T29" fmla="*/ 246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8" h="550">
                  <a:moveTo>
                    <a:pt x="0" y="276"/>
                  </a:moveTo>
                  <a:cubicBezTo>
                    <a:pt x="0" y="274"/>
                    <a:pt x="0" y="274"/>
                    <a:pt x="0" y="274"/>
                  </a:cubicBezTo>
                  <a:cubicBezTo>
                    <a:pt x="0" y="123"/>
                    <a:pt x="107" y="0"/>
                    <a:pt x="252" y="0"/>
                  </a:cubicBezTo>
                  <a:cubicBezTo>
                    <a:pt x="408" y="0"/>
                    <a:pt x="498" y="125"/>
                    <a:pt x="498" y="278"/>
                  </a:cubicBezTo>
                  <a:cubicBezTo>
                    <a:pt x="498" y="289"/>
                    <a:pt x="498" y="295"/>
                    <a:pt x="497" y="304"/>
                  </a:cubicBezTo>
                  <a:cubicBezTo>
                    <a:pt x="79" y="304"/>
                    <a:pt x="79" y="304"/>
                    <a:pt x="79" y="304"/>
                  </a:cubicBezTo>
                  <a:cubicBezTo>
                    <a:pt x="91" y="418"/>
                    <a:pt x="171" y="482"/>
                    <a:pt x="265" y="482"/>
                  </a:cubicBezTo>
                  <a:cubicBezTo>
                    <a:pt x="337" y="482"/>
                    <a:pt x="388" y="453"/>
                    <a:pt x="431" y="408"/>
                  </a:cubicBezTo>
                  <a:cubicBezTo>
                    <a:pt x="480" y="452"/>
                    <a:pt x="480" y="452"/>
                    <a:pt x="480" y="452"/>
                  </a:cubicBezTo>
                  <a:cubicBezTo>
                    <a:pt x="427" y="511"/>
                    <a:pt x="363" y="550"/>
                    <a:pt x="263" y="550"/>
                  </a:cubicBezTo>
                  <a:cubicBezTo>
                    <a:pt x="118" y="550"/>
                    <a:pt x="0" y="439"/>
                    <a:pt x="0" y="276"/>
                  </a:cubicBezTo>
                  <a:close/>
                  <a:moveTo>
                    <a:pt x="419" y="246"/>
                  </a:moveTo>
                  <a:cubicBezTo>
                    <a:pt x="410" y="150"/>
                    <a:pt x="355" y="67"/>
                    <a:pt x="250" y="67"/>
                  </a:cubicBezTo>
                  <a:cubicBezTo>
                    <a:pt x="159" y="67"/>
                    <a:pt x="90" y="143"/>
                    <a:pt x="79" y="246"/>
                  </a:cubicBezTo>
                  <a:lnTo>
                    <a:pt x="419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3228975" y="1898650"/>
              <a:ext cx="193675" cy="261938"/>
            </a:xfrm>
            <a:custGeom>
              <a:avLst/>
              <a:gdLst>
                <a:gd name="T0" fmla="*/ 0 w 405"/>
                <a:gd name="T1" fmla="*/ 469 h 546"/>
                <a:gd name="T2" fmla="*/ 39 w 405"/>
                <a:gd name="T3" fmla="*/ 413 h 546"/>
                <a:gd name="T4" fmla="*/ 222 w 405"/>
                <a:gd name="T5" fmla="*/ 480 h 546"/>
                <a:gd name="T6" fmla="*/ 331 w 405"/>
                <a:gd name="T7" fmla="*/ 397 h 546"/>
                <a:gd name="T8" fmla="*/ 331 w 405"/>
                <a:gd name="T9" fmla="*/ 395 h 546"/>
                <a:gd name="T10" fmla="*/ 199 w 405"/>
                <a:gd name="T11" fmla="*/ 302 h 546"/>
                <a:gd name="T12" fmla="*/ 25 w 405"/>
                <a:gd name="T13" fmla="*/ 153 h 546"/>
                <a:gd name="T14" fmla="*/ 25 w 405"/>
                <a:gd name="T15" fmla="*/ 151 h 546"/>
                <a:gd name="T16" fmla="*/ 204 w 405"/>
                <a:gd name="T17" fmla="*/ 0 h 546"/>
                <a:gd name="T18" fmla="*/ 394 w 405"/>
                <a:gd name="T19" fmla="*/ 58 h 546"/>
                <a:gd name="T20" fmla="*/ 358 w 405"/>
                <a:gd name="T21" fmla="*/ 117 h 546"/>
                <a:gd name="T22" fmla="*/ 202 w 405"/>
                <a:gd name="T23" fmla="*/ 67 h 546"/>
                <a:gd name="T24" fmla="*/ 101 w 405"/>
                <a:gd name="T25" fmla="*/ 143 h 546"/>
                <a:gd name="T26" fmla="*/ 101 w 405"/>
                <a:gd name="T27" fmla="*/ 145 h 546"/>
                <a:gd name="T28" fmla="*/ 236 w 405"/>
                <a:gd name="T29" fmla="*/ 236 h 546"/>
                <a:gd name="T30" fmla="*/ 405 w 405"/>
                <a:gd name="T31" fmla="*/ 386 h 546"/>
                <a:gd name="T32" fmla="*/ 405 w 405"/>
                <a:gd name="T33" fmla="*/ 388 h 546"/>
                <a:gd name="T34" fmla="*/ 218 w 405"/>
                <a:gd name="T35" fmla="*/ 546 h 546"/>
                <a:gd name="T36" fmla="*/ 0 w 405"/>
                <a:gd name="T37" fmla="*/ 469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5" h="546">
                  <a:moveTo>
                    <a:pt x="0" y="469"/>
                  </a:moveTo>
                  <a:cubicBezTo>
                    <a:pt x="39" y="413"/>
                    <a:pt x="39" y="413"/>
                    <a:pt x="39" y="413"/>
                  </a:cubicBezTo>
                  <a:cubicBezTo>
                    <a:pt x="96" y="456"/>
                    <a:pt x="160" y="480"/>
                    <a:pt x="222" y="480"/>
                  </a:cubicBezTo>
                  <a:cubicBezTo>
                    <a:pt x="285" y="480"/>
                    <a:pt x="331" y="448"/>
                    <a:pt x="331" y="397"/>
                  </a:cubicBezTo>
                  <a:cubicBezTo>
                    <a:pt x="331" y="395"/>
                    <a:pt x="331" y="395"/>
                    <a:pt x="331" y="395"/>
                  </a:cubicBezTo>
                  <a:cubicBezTo>
                    <a:pt x="331" y="342"/>
                    <a:pt x="269" y="321"/>
                    <a:pt x="199" y="302"/>
                  </a:cubicBezTo>
                  <a:cubicBezTo>
                    <a:pt x="117" y="278"/>
                    <a:pt x="25" y="250"/>
                    <a:pt x="25" y="153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25" y="60"/>
                    <a:pt x="101" y="0"/>
                    <a:pt x="204" y="0"/>
                  </a:cubicBezTo>
                  <a:cubicBezTo>
                    <a:pt x="269" y="0"/>
                    <a:pt x="340" y="23"/>
                    <a:pt x="394" y="58"/>
                  </a:cubicBezTo>
                  <a:cubicBezTo>
                    <a:pt x="358" y="117"/>
                    <a:pt x="358" y="117"/>
                    <a:pt x="358" y="117"/>
                  </a:cubicBezTo>
                  <a:cubicBezTo>
                    <a:pt x="309" y="86"/>
                    <a:pt x="253" y="67"/>
                    <a:pt x="202" y="67"/>
                  </a:cubicBezTo>
                  <a:cubicBezTo>
                    <a:pt x="140" y="67"/>
                    <a:pt x="101" y="99"/>
                    <a:pt x="101" y="143"/>
                  </a:cubicBezTo>
                  <a:cubicBezTo>
                    <a:pt x="101" y="145"/>
                    <a:pt x="101" y="145"/>
                    <a:pt x="101" y="145"/>
                  </a:cubicBezTo>
                  <a:cubicBezTo>
                    <a:pt x="101" y="195"/>
                    <a:pt x="166" y="214"/>
                    <a:pt x="236" y="236"/>
                  </a:cubicBezTo>
                  <a:cubicBezTo>
                    <a:pt x="317" y="260"/>
                    <a:pt x="405" y="292"/>
                    <a:pt x="405" y="386"/>
                  </a:cubicBezTo>
                  <a:cubicBezTo>
                    <a:pt x="405" y="388"/>
                    <a:pt x="405" y="388"/>
                    <a:pt x="405" y="388"/>
                  </a:cubicBezTo>
                  <a:cubicBezTo>
                    <a:pt x="405" y="488"/>
                    <a:pt x="323" y="546"/>
                    <a:pt x="218" y="546"/>
                  </a:cubicBezTo>
                  <a:cubicBezTo>
                    <a:pt x="142" y="546"/>
                    <a:pt x="59" y="517"/>
                    <a:pt x="0" y="4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3638550" y="1806575"/>
              <a:ext cx="42863" cy="349250"/>
            </a:xfrm>
            <a:custGeom>
              <a:avLst/>
              <a:gdLst>
                <a:gd name="T0" fmla="*/ 0 w 27"/>
                <a:gd name="T1" fmla="*/ 0 h 220"/>
                <a:gd name="T2" fmla="*/ 27 w 27"/>
                <a:gd name="T3" fmla="*/ 0 h 220"/>
                <a:gd name="T4" fmla="*/ 27 w 27"/>
                <a:gd name="T5" fmla="*/ 26 h 220"/>
                <a:gd name="T6" fmla="*/ 0 w 27"/>
                <a:gd name="T7" fmla="*/ 26 h 220"/>
                <a:gd name="T8" fmla="*/ 0 w 27"/>
                <a:gd name="T9" fmla="*/ 0 h 220"/>
                <a:gd name="T10" fmla="*/ 2 w 27"/>
                <a:gd name="T11" fmla="*/ 61 h 220"/>
                <a:gd name="T12" fmla="*/ 25 w 27"/>
                <a:gd name="T13" fmla="*/ 61 h 220"/>
                <a:gd name="T14" fmla="*/ 25 w 27"/>
                <a:gd name="T15" fmla="*/ 220 h 220"/>
                <a:gd name="T16" fmla="*/ 2 w 27"/>
                <a:gd name="T17" fmla="*/ 220 h 220"/>
                <a:gd name="T18" fmla="*/ 2 w 27"/>
                <a:gd name="T19" fmla="*/ 6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20">
                  <a:moveTo>
                    <a:pt x="0" y="0"/>
                  </a:moveTo>
                  <a:lnTo>
                    <a:pt x="27" y="0"/>
                  </a:lnTo>
                  <a:lnTo>
                    <a:pt x="27" y="26"/>
                  </a:lnTo>
                  <a:lnTo>
                    <a:pt x="0" y="26"/>
                  </a:lnTo>
                  <a:lnTo>
                    <a:pt x="0" y="0"/>
                  </a:lnTo>
                  <a:close/>
                  <a:moveTo>
                    <a:pt x="2" y="61"/>
                  </a:moveTo>
                  <a:lnTo>
                    <a:pt x="25" y="61"/>
                  </a:lnTo>
                  <a:lnTo>
                    <a:pt x="25" y="220"/>
                  </a:lnTo>
                  <a:lnTo>
                    <a:pt x="2" y="220"/>
                  </a:lnTo>
                  <a:lnTo>
                    <a:pt x="2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1" name="Freeform 25"/>
            <p:cNvSpPr>
              <a:spLocks/>
            </p:cNvSpPr>
            <p:nvPr/>
          </p:nvSpPr>
          <p:spPr bwMode="auto">
            <a:xfrm>
              <a:off x="3743325" y="1827213"/>
              <a:ext cx="152400" cy="331788"/>
            </a:xfrm>
            <a:custGeom>
              <a:avLst/>
              <a:gdLst>
                <a:gd name="T0" fmla="*/ 74 w 319"/>
                <a:gd name="T1" fmla="*/ 546 h 694"/>
                <a:gd name="T2" fmla="*/ 74 w 319"/>
                <a:gd name="T3" fmla="*/ 228 h 694"/>
                <a:gd name="T4" fmla="*/ 0 w 319"/>
                <a:gd name="T5" fmla="*/ 228 h 694"/>
                <a:gd name="T6" fmla="*/ 0 w 319"/>
                <a:gd name="T7" fmla="*/ 159 h 694"/>
                <a:gd name="T8" fmla="*/ 74 w 319"/>
                <a:gd name="T9" fmla="*/ 159 h 694"/>
                <a:gd name="T10" fmla="*/ 74 w 319"/>
                <a:gd name="T11" fmla="*/ 0 h 694"/>
                <a:gd name="T12" fmla="*/ 152 w 319"/>
                <a:gd name="T13" fmla="*/ 0 h 694"/>
                <a:gd name="T14" fmla="*/ 152 w 319"/>
                <a:gd name="T15" fmla="*/ 159 h 694"/>
                <a:gd name="T16" fmla="*/ 319 w 319"/>
                <a:gd name="T17" fmla="*/ 159 h 694"/>
                <a:gd name="T18" fmla="*/ 319 w 319"/>
                <a:gd name="T19" fmla="*/ 228 h 694"/>
                <a:gd name="T20" fmla="*/ 152 w 319"/>
                <a:gd name="T21" fmla="*/ 228 h 694"/>
                <a:gd name="T22" fmla="*/ 152 w 319"/>
                <a:gd name="T23" fmla="*/ 535 h 694"/>
                <a:gd name="T24" fmla="*/ 241 w 319"/>
                <a:gd name="T25" fmla="*/ 623 h 694"/>
                <a:gd name="T26" fmla="*/ 317 w 319"/>
                <a:gd name="T27" fmla="*/ 605 h 694"/>
                <a:gd name="T28" fmla="*/ 317 w 319"/>
                <a:gd name="T29" fmla="*/ 672 h 694"/>
                <a:gd name="T30" fmla="*/ 222 w 319"/>
                <a:gd name="T31" fmla="*/ 694 h 694"/>
                <a:gd name="T32" fmla="*/ 74 w 319"/>
                <a:gd name="T33" fmla="*/ 546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9" h="694">
                  <a:moveTo>
                    <a:pt x="74" y="546"/>
                  </a:moveTo>
                  <a:cubicBezTo>
                    <a:pt x="74" y="228"/>
                    <a:pt x="74" y="228"/>
                    <a:pt x="74" y="228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74" y="159"/>
                    <a:pt x="74" y="159"/>
                    <a:pt x="74" y="1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2" y="159"/>
                    <a:pt x="152" y="159"/>
                    <a:pt x="152" y="159"/>
                  </a:cubicBezTo>
                  <a:cubicBezTo>
                    <a:pt x="319" y="159"/>
                    <a:pt x="319" y="159"/>
                    <a:pt x="319" y="159"/>
                  </a:cubicBezTo>
                  <a:cubicBezTo>
                    <a:pt x="319" y="228"/>
                    <a:pt x="319" y="228"/>
                    <a:pt x="319" y="228"/>
                  </a:cubicBezTo>
                  <a:cubicBezTo>
                    <a:pt x="152" y="228"/>
                    <a:pt x="152" y="228"/>
                    <a:pt x="152" y="228"/>
                  </a:cubicBezTo>
                  <a:cubicBezTo>
                    <a:pt x="152" y="535"/>
                    <a:pt x="152" y="535"/>
                    <a:pt x="152" y="535"/>
                  </a:cubicBezTo>
                  <a:cubicBezTo>
                    <a:pt x="152" y="600"/>
                    <a:pt x="188" y="623"/>
                    <a:pt x="241" y="623"/>
                  </a:cubicBezTo>
                  <a:cubicBezTo>
                    <a:pt x="267" y="623"/>
                    <a:pt x="290" y="618"/>
                    <a:pt x="317" y="605"/>
                  </a:cubicBezTo>
                  <a:cubicBezTo>
                    <a:pt x="317" y="672"/>
                    <a:pt x="317" y="672"/>
                    <a:pt x="317" y="672"/>
                  </a:cubicBezTo>
                  <a:cubicBezTo>
                    <a:pt x="290" y="686"/>
                    <a:pt x="260" y="694"/>
                    <a:pt x="222" y="694"/>
                  </a:cubicBezTo>
                  <a:cubicBezTo>
                    <a:pt x="138" y="694"/>
                    <a:pt x="74" y="653"/>
                    <a:pt x="74" y="5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3952875" y="1989138"/>
              <a:ext cx="134938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3" name="Freeform 27"/>
            <p:cNvSpPr>
              <a:spLocks/>
            </p:cNvSpPr>
            <p:nvPr/>
          </p:nvSpPr>
          <p:spPr bwMode="auto">
            <a:xfrm>
              <a:off x="4140200" y="1797050"/>
              <a:ext cx="152400" cy="358775"/>
            </a:xfrm>
            <a:custGeom>
              <a:avLst/>
              <a:gdLst>
                <a:gd name="T0" fmla="*/ 73 w 318"/>
                <a:gd name="T1" fmla="*/ 291 h 748"/>
                <a:gd name="T2" fmla="*/ 0 w 318"/>
                <a:gd name="T3" fmla="*/ 291 h 748"/>
                <a:gd name="T4" fmla="*/ 0 w 318"/>
                <a:gd name="T5" fmla="*/ 223 h 748"/>
                <a:gd name="T6" fmla="*/ 73 w 318"/>
                <a:gd name="T7" fmla="*/ 223 h 748"/>
                <a:gd name="T8" fmla="*/ 73 w 318"/>
                <a:gd name="T9" fmla="*/ 177 h 748"/>
                <a:gd name="T10" fmla="*/ 119 w 318"/>
                <a:gd name="T11" fmla="*/ 41 h 748"/>
                <a:gd name="T12" fmla="*/ 232 w 318"/>
                <a:gd name="T13" fmla="*/ 0 h 748"/>
                <a:gd name="T14" fmla="*/ 318 w 318"/>
                <a:gd name="T15" fmla="*/ 14 h 748"/>
                <a:gd name="T16" fmla="*/ 318 w 318"/>
                <a:gd name="T17" fmla="*/ 82 h 748"/>
                <a:gd name="T18" fmla="*/ 242 w 318"/>
                <a:gd name="T19" fmla="*/ 69 h 748"/>
                <a:gd name="T20" fmla="*/ 150 w 318"/>
                <a:gd name="T21" fmla="*/ 181 h 748"/>
                <a:gd name="T22" fmla="*/ 150 w 318"/>
                <a:gd name="T23" fmla="*/ 224 h 748"/>
                <a:gd name="T24" fmla="*/ 317 w 318"/>
                <a:gd name="T25" fmla="*/ 224 h 748"/>
                <a:gd name="T26" fmla="*/ 317 w 318"/>
                <a:gd name="T27" fmla="*/ 291 h 748"/>
                <a:gd name="T28" fmla="*/ 151 w 318"/>
                <a:gd name="T29" fmla="*/ 291 h 748"/>
                <a:gd name="T30" fmla="*/ 151 w 318"/>
                <a:gd name="T31" fmla="*/ 748 h 748"/>
                <a:gd name="T32" fmla="*/ 73 w 318"/>
                <a:gd name="T33" fmla="*/ 748 h 748"/>
                <a:gd name="T34" fmla="*/ 73 w 318"/>
                <a:gd name="T35" fmla="*/ 291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8" h="748">
                  <a:moveTo>
                    <a:pt x="73" y="291"/>
                  </a:moveTo>
                  <a:cubicBezTo>
                    <a:pt x="0" y="291"/>
                    <a:pt x="0" y="291"/>
                    <a:pt x="0" y="291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73" y="223"/>
                    <a:pt x="73" y="223"/>
                    <a:pt x="73" y="223"/>
                  </a:cubicBezTo>
                  <a:cubicBezTo>
                    <a:pt x="73" y="177"/>
                    <a:pt x="73" y="177"/>
                    <a:pt x="73" y="177"/>
                  </a:cubicBezTo>
                  <a:cubicBezTo>
                    <a:pt x="73" y="117"/>
                    <a:pt x="89" y="71"/>
                    <a:pt x="119" y="41"/>
                  </a:cubicBezTo>
                  <a:cubicBezTo>
                    <a:pt x="145" y="15"/>
                    <a:pt x="184" y="0"/>
                    <a:pt x="232" y="0"/>
                  </a:cubicBezTo>
                  <a:cubicBezTo>
                    <a:pt x="268" y="0"/>
                    <a:pt x="293" y="5"/>
                    <a:pt x="318" y="14"/>
                  </a:cubicBezTo>
                  <a:cubicBezTo>
                    <a:pt x="318" y="82"/>
                    <a:pt x="318" y="82"/>
                    <a:pt x="318" y="82"/>
                  </a:cubicBezTo>
                  <a:cubicBezTo>
                    <a:pt x="290" y="74"/>
                    <a:pt x="268" y="69"/>
                    <a:pt x="242" y="69"/>
                  </a:cubicBezTo>
                  <a:cubicBezTo>
                    <a:pt x="181" y="69"/>
                    <a:pt x="150" y="105"/>
                    <a:pt x="150" y="181"/>
                  </a:cubicBezTo>
                  <a:cubicBezTo>
                    <a:pt x="150" y="224"/>
                    <a:pt x="150" y="224"/>
                    <a:pt x="150" y="224"/>
                  </a:cubicBezTo>
                  <a:cubicBezTo>
                    <a:pt x="317" y="224"/>
                    <a:pt x="317" y="224"/>
                    <a:pt x="317" y="224"/>
                  </a:cubicBezTo>
                  <a:cubicBezTo>
                    <a:pt x="317" y="291"/>
                    <a:pt x="317" y="291"/>
                    <a:pt x="317" y="291"/>
                  </a:cubicBezTo>
                  <a:cubicBezTo>
                    <a:pt x="151" y="291"/>
                    <a:pt x="151" y="291"/>
                    <a:pt x="151" y="291"/>
                  </a:cubicBezTo>
                  <a:cubicBezTo>
                    <a:pt x="151" y="748"/>
                    <a:pt x="151" y="748"/>
                    <a:pt x="151" y="748"/>
                  </a:cubicBezTo>
                  <a:cubicBezTo>
                    <a:pt x="73" y="748"/>
                    <a:pt x="73" y="748"/>
                    <a:pt x="73" y="748"/>
                  </a:cubicBezTo>
                  <a:lnTo>
                    <a:pt x="73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4" name="Freeform 28"/>
            <p:cNvSpPr>
              <a:spLocks noEditPoints="1"/>
            </p:cNvSpPr>
            <p:nvPr/>
          </p:nvSpPr>
          <p:spPr bwMode="auto">
            <a:xfrm>
              <a:off x="4313238" y="1898650"/>
              <a:ext cx="417513" cy="261938"/>
            </a:xfrm>
            <a:custGeom>
              <a:avLst/>
              <a:gdLst>
                <a:gd name="T0" fmla="*/ 0 w 874"/>
                <a:gd name="T1" fmla="*/ 385 h 550"/>
                <a:gd name="T2" fmla="*/ 0 w 874"/>
                <a:gd name="T3" fmla="*/ 383 h 550"/>
                <a:gd name="T4" fmla="*/ 221 w 874"/>
                <a:gd name="T5" fmla="*/ 213 h 550"/>
                <a:gd name="T6" fmla="*/ 377 w 874"/>
                <a:gd name="T7" fmla="*/ 236 h 550"/>
                <a:gd name="T8" fmla="*/ 377 w 874"/>
                <a:gd name="T9" fmla="*/ 217 h 550"/>
                <a:gd name="T10" fmla="*/ 225 w 874"/>
                <a:gd name="T11" fmla="*/ 74 h 550"/>
                <a:gd name="T12" fmla="*/ 70 w 874"/>
                <a:gd name="T13" fmla="*/ 112 h 550"/>
                <a:gd name="T14" fmla="*/ 47 w 874"/>
                <a:gd name="T15" fmla="*/ 48 h 550"/>
                <a:gd name="T16" fmla="*/ 233 w 874"/>
                <a:gd name="T17" fmla="*/ 4 h 550"/>
                <a:gd name="T18" fmla="*/ 427 w 874"/>
                <a:gd name="T19" fmla="*/ 117 h 550"/>
                <a:gd name="T20" fmla="*/ 629 w 874"/>
                <a:gd name="T21" fmla="*/ 0 h 550"/>
                <a:gd name="T22" fmla="*/ 874 w 874"/>
                <a:gd name="T23" fmla="*/ 278 h 550"/>
                <a:gd name="T24" fmla="*/ 872 w 874"/>
                <a:gd name="T25" fmla="*/ 304 h 550"/>
                <a:gd name="T26" fmla="*/ 455 w 874"/>
                <a:gd name="T27" fmla="*/ 304 h 550"/>
                <a:gd name="T28" fmla="*/ 640 w 874"/>
                <a:gd name="T29" fmla="*/ 482 h 550"/>
                <a:gd name="T30" fmla="*/ 806 w 874"/>
                <a:gd name="T31" fmla="*/ 408 h 550"/>
                <a:gd name="T32" fmla="*/ 855 w 874"/>
                <a:gd name="T33" fmla="*/ 452 h 550"/>
                <a:gd name="T34" fmla="*/ 638 w 874"/>
                <a:gd name="T35" fmla="*/ 550 h 550"/>
                <a:gd name="T36" fmla="*/ 429 w 874"/>
                <a:gd name="T37" fmla="*/ 444 h 550"/>
                <a:gd name="T38" fmla="*/ 199 w 874"/>
                <a:gd name="T39" fmla="*/ 549 h 550"/>
                <a:gd name="T40" fmla="*/ 0 w 874"/>
                <a:gd name="T41" fmla="*/ 385 h 550"/>
                <a:gd name="T42" fmla="*/ 397 w 874"/>
                <a:gd name="T43" fmla="*/ 392 h 550"/>
                <a:gd name="T44" fmla="*/ 376 w 874"/>
                <a:gd name="T45" fmla="*/ 293 h 550"/>
                <a:gd name="T46" fmla="*/ 229 w 874"/>
                <a:gd name="T47" fmla="*/ 271 h 550"/>
                <a:gd name="T48" fmla="*/ 79 w 874"/>
                <a:gd name="T49" fmla="*/ 380 h 550"/>
                <a:gd name="T50" fmla="*/ 79 w 874"/>
                <a:gd name="T51" fmla="*/ 382 h 550"/>
                <a:gd name="T52" fmla="*/ 208 w 874"/>
                <a:gd name="T53" fmla="*/ 486 h 550"/>
                <a:gd name="T54" fmla="*/ 397 w 874"/>
                <a:gd name="T55" fmla="*/ 392 h 550"/>
                <a:gd name="T56" fmla="*/ 794 w 874"/>
                <a:gd name="T57" fmla="*/ 246 h 550"/>
                <a:gd name="T58" fmla="*/ 627 w 874"/>
                <a:gd name="T59" fmla="*/ 67 h 550"/>
                <a:gd name="T60" fmla="*/ 454 w 874"/>
                <a:gd name="T61" fmla="*/ 246 h 550"/>
                <a:gd name="T62" fmla="*/ 794 w 874"/>
                <a:gd name="T63" fmla="*/ 246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74" h="550">
                  <a:moveTo>
                    <a:pt x="0" y="385"/>
                  </a:moveTo>
                  <a:cubicBezTo>
                    <a:pt x="0" y="383"/>
                    <a:pt x="0" y="383"/>
                    <a:pt x="0" y="383"/>
                  </a:cubicBezTo>
                  <a:cubicBezTo>
                    <a:pt x="0" y="272"/>
                    <a:pt x="92" y="213"/>
                    <a:pt x="221" y="213"/>
                  </a:cubicBezTo>
                  <a:cubicBezTo>
                    <a:pt x="285" y="213"/>
                    <a:pt x="330" y="222"/>
                    <a:pt x="377" y="236"/>
                  </a:cubicBezTo>
                  <a:cubicBezTo>
                    <a:pt x="377" y="217"/>
                    <a:pt x="377" y="217"/>
                    <a:pt x="377" y="217"/>
                  </a:cubicBezTo>
                  <a:cubicBezTo>
                    <a:pt x="377" y="123"/>
                    <a:pt x="322" y="74"/>
                    <a:pt x="225" y="74"/>
                  </a:cubicBezTo>
                  <a:cubicBezTo>
                    <a:pt x="165" y="74"/>
                    <a:pt x="119" y="90"/>
                    <a:pt x="70" y="112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105" y="22"/>
                    <a:pt x="158" y="4"/>
                    <a:pt x="233" y="4"/>
                  </a:cubicBezTo>
                  <a:cubicBezTo>
                    <a:pt x="333" y="4"/>
                    <a:pt x="400" y="42"/>
                    <a:pt x="427" y="117"/>
                  </a:cubicBezTo>
                  <a:cubicBezTo>
                    <a:pt x="469" y="46"/>
                    <a:pt x="542" y="0"/>
                    <a:pt x="629" y="0"/>
                  </a:cubicBezTo>
                  <a:cubicBezTo>
                    <a:pt x="783" y="0"/>
                    <a:pt x="874" y="125"/>
                    <a:pt x="874" y="278"/>
                  </a:cubicBezTo>
                  <a:cubicBezTo>
                    <a:pt x="874" y="289"/>
                    <a:pt x="873" y="295"/>
                    <a:pt x="872" y="304"/>
                  </a:cubicBezTo>
                  <a:cubicBezTo>
                    <a:pt x="455" y="304"/>
                    <a:pt x="455" y="304"/>
                    <a:pt x="455" y="304"/>
                  </a:cubicBezTo>
                  <a:cubicBezTo>
                    <a:pt x="466" y="418"/>
                    <a:pt x="547" y="482"/>
                    <a:pt x="640" y="482"/>
                  </a:cubicBezTo>
                  <a:cubicBezTo>
                    <a:pt x="713" y="482"/>
                    <a:pt x="763" y="453"/>
                    <a:pt x="806" y="408"/>
                  </a:cubicBezTo>
                  <a:cubicBezTo>
                    <a:pt x="855" y="452"/>
                    <a:pt x="855" y="452"/>
                    <a:pt x="855" y="452"/>
                  </a:cubicBezTo>
                  <a:cubicBezTo>
                    <a:pt x="803" y="511"/>
                    <a:pt x="738" y="550"/>
                    <a:pt x="638" y="550"/>
                  </a:cubicBezTo>
                  <a:cubicBezTo>
                    <a:pt x="553" y="550"/>
                    <a:pt x="476" y="511"/>
                    <a:pt x="429" y="444"/>
                  </a:cubicBezTo>
                  <a:cubicBezTo>
                    <a:pt x="373" y="502"/>
                    <a:pt x="296" y="549"/>
                    <a:pt x="199" y="549"/>
                  </a:cubicBezTo>
                  <a:cubicBezTo>
                    <a:pt x="97" y="549"/>
                    <a:pt x="0" y="493"/>
                    <a:pt x="0" y="385"/>
                  </a:cubicBezTo>
                  <a:close/>
                  <a:moveTo>
                    <a:pt x="397" y="392"/>
                  </a:moveTo>
                  <a:cubicBezTo>
                    <a:pt x="385" y="362"/>
                    <a:pt x="378" y="329"/>
                    <a:pt x="376" y="293"/>
                  </a:cubicBezTo>
                  <a:cubicBezTo>
                    <a:pt x="337" y="282"/>
                    <a:pt x="287" y="271"/>
                    <a:pt x="229" y="271"/>
                  </a:cubicBezTo>
                  <a:cubicBezTo>
                    <a:pt x="133" y="271"/>
                    <a:pt x="79" y="314"/>
                    <a:pt x="79" y="380"/>
                  </a:cubicBezTo>
                  <a:cubicBezTo>
                    <a:pt x="79" y="382"/>
                    <a:pt x="79" y="382"/>
                    <a:pt x="79" y="382"/>
                  </a:cubicBezTo>
                  <a:cubicBezTo>
                    <a:pt x="79" y="447"/>
                    <a:pt x="138" y="486"/>
                    <a:pt x="208" y="486"/>
                  </a:cubicBezTo>
                  <a:cubicBezTo>
                    <a:pt x="285" y="486"/>
                    <a:pt x="348" y="447"/>
                    <a:pt x="397" y="392"/>
                  </a:cubicBezTo>
                  <a:close/>
                  <a:moveTo>
                    <a:pt x="794" y="246"/>
                  </a:moveTo>
                  <a:cubicBezTo>
                    <a:pt x="785" y="150"/>
                    <a:pt x="730" y="67"/>
                    <a:pt x="627" y="67"/>
                  </a:cubicBezTo>
                  <a:cubicBezTo>
                    <a:pt x="534" y="67"/>
                    <a:pt x="465" y="143"/>
                    <a:pt x="454" y="246"/>
                  </a:cubicBezTo>
                  <a:lnTo>
                    <a:pt x="794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4800600" y="1800225"/>
              <a:ext cx="36513" cy="3556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4927600" y="1800225"/>
              <a:ext cx="38100" cy="3556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7" name="Freeform 31"/>
            <p:cNvSpPr>
              <a:spLocks noEditPoints="1"/>
            </p:cNvSpPr>
            <p:nvPr/>
          </p:nvSpPr>
          <p:spPr bwMode="auto">
            <a:xfrm>
              <a:off x="5037138" y="1898650"/>
              <a:ext cx="238125" cy="261938"/>
            </a:xfrm>
            <a:custGeom>
              <a:avLst/>
              <a:gdLst>
                <a:gd name="T0" fmla="*/ 0 w 498"/>
                <a:gd name="T1" fmla="*/ 276 h 550"/>
                <a:gd name="T2" fmla="*/ 0 w 498"/>
                <a:gd name="T3" fmla="*/ 274 h 550"/>
                <a:gd name="T4" fmla="*/ 252 w 498"/>
                <a:gd name="T5" fmla="*/ 0 h 550"/>
                <a:gd name="T6" fmla="*/ 498 w 498"/>
                <a:gd name="T7" fmla="*/ 278 h 550"/>
                <a:gd name="T8" fmla="*/ 497 w 498"/>
                <a:gd name="T9" fmla="*/ 304 h 550"/>
                <a:gd name="T10" fmla="*/ 79 w 498"/>
                <a:gd name="T11" fmla="*/ 304 h 550"/>
                <a:gd name="T12" fmla="*/ 264 w 498"/>
                <a:gd name="T13" fmla="*/ 482 h 550"/>
                <a:gd name="T14" fmla="*/ 430 w 498"/>
                <a:gd name="T15" fmla="*/ 408 h 550"/>
                <a:gd name="T16" fmla="*/ 479 w 498"/>
                <a:gd name="T17" fmla="*/ 452 h 550"/>
                <a:gd name="T18" fmla="*/ 262 w 498"/>
                <a:gd name="T19" fmla="*/ 550 h 550"/>
                <a:gd name="T20" fmla="*/ 0 w 498"/>
                <a:gd name="T21" fmla="*/ 276 h 550"/>
                <a:gd name="T22" fmla="*/ 418 w 498"/>
                <a:gd name="T23" fmla="*/ 246 h 550"/>
                <a:gd name="T24" fmla="*/ 250 w 498"/>
                <a:gd name="T25" fmla="*/ 67 h 550"/>
                <a:gd name="T26" fmla="*/ 79 w 498"/>
                <a:gd name="T27" fmla="*/ 246 h 550"/>
                <a:gd name="T28" fmla="*/ 418 w 498"/>
                <a:gd name="T29" fmla="*/ 246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8" h="550">
                  <a:moveTo>
                    <a:pt x="0" y="276"/>
                  </a:moveTo>
                  <a:cubicBezTo>
                    <a:pt x="0" y="274"/>
                    <a:pt x="0" y="274"/>
                    <a:pt x="0" y="274"/>
                  </a:cubicBezTo>
                  <a:cubicBezTo>
                    <a:pt x="0" y="123"/>
                    <a:pt x="107" y="0"/>
                    <a:pt x="252" y="0"/>
                  </a:cubicBezTo>
                  <a:cubicBezTo>
                    <a:pt x="408" y="0"/>
                    <a:pt x="498" y="125"/>
                    <a:pt x="498" y="278"/>
                  </a:cubicBezTo>
                  <a:cubicBezTo>
                    <a:pt x="498" y="289"/>
                    <a:pt x="498" y="295"/>
                    <a:pt x="497" y="304"/>
                  </a:cubicBezTo>
                  <a:cubicBezTo>
                    <a:pt x="79" y="304"/>
                    <a:pt x="79" y="304"/>
                    <a:pt x="79" y="304"/>
                  </a:cubicBezTo>
                  <a:cubicBezTo>
                    <a:pt x="90" y="418"/>
                    <a:pt x="171" y="482"/>
                    <a:pt x="264" y="482"/>
                  </a:cubicBezTo>
                  <a:cubicBezTo>
                    <a:pt x="337" y="482"/>
                    <a:pt x="388" y="453"/>
                    <a:pt x="430" y="408"/>
                  </a:cubicBezTo>
                  <a:cubicBezTo>
                    <a:pt x="479" y="452"/>
                    <a:pt x="479" y="452"/>
                    <a:pt x="479" y="452"/>
                  </a:cubicBezTo>
                  <a:cubicBezTo>
                    <a:pt x="426" y="511"/>
                    <a:pt x="362" y="550"/>
                    <a:pt x="262" y="550"/>
                  </a:cubicBezTo>
                  <a:cubicBezTo>
                    <a:pt x="118" y="550"/>
                    <a:pt x="0" y="439"/>
                    <a:pt x="0" y="276"/>
                  </a:cubicBezTo>
                  <a:close/>
                  <a:moveTo>
                    <a:pt x="418" y="246"/>
                  </a:moveTo>
                  <a:cubicBezTo>
                    <a:pt x="410" y="150"/>
                    <a:pt x="355" y="67"/>
                    <a:pt x="250" y="67"/>
                  </a:cubicBezTo>
                  <a:cubicBezTo>
                    <a:pt x="158" y="67"/>
                    <a:pt x="89" y="143"/>
                    <a:pt x="79" y="246"/>
                  </a:cubicBezTo>
                  <a:lnTo>
                    <a:pt x="418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8" name="Freeform 32"/>
            <p:cNvSpPr>
              <a:spLocks/>
            </p:cNvSpPr>
            <p:nvPr/>
          </p:nvSpPr>
          <p:spPr bwMode="auto">
            <a:xfrm>
              <a:off x="5319713" y="1898650"/>
              <a:ext cx="193675" cy="261938"/>
            </a:xfrm>
            <a:custGeom>
              <a:avLst/>
              <a:gdLst>
                <a:gd name="T0" fmla="*/ 0 w 406"/>
                <a:gd name="T1" fmla="*/ 469 h 546"/>
                <a:gd name="T2" fmla="*/ 40 w 406"/>
                <a:gd name="T3" fmla="*/ 413 h 546"/>
                <a:gd name="T4" fmla="*/ 222 w 406"/>
                <a:gd name="T5" fmla="*/ 480 h 546"/>
                <a:gd name="T6" fmla="*/ 331 w 406"/>
                <a:gd name="T7" fmla="*/ 397 h 546"/>
                <a:gd name="T8" fmla="*/ 331 w 406"/>
                <a:gd name="T9" fmla="*/ 395 h 546"/>
                <a:gd name="T10" fmla="*/ 200 w 406"/>
                <a:gd name="T11" fmla="*/ 302 h 546"/>
                <a:gd name="T12" fmla="*/ 26 w 406"/>
                <a:gd name="T13" fmla="*/ 153 h 546"/>
                <a:gd name="T14" fmla="*/ 26 w 406"/>
                <a:gd name="T15" fmla="*/ 151 h 546"/>
                <a:gd name="T16" fmla="*/ 205 w 406"/>
                <a:gd name="T17" fmla="*/ 0 h 546"/>
                <a:gd name="T18" fmla="*/ 395 w 406"/>
                <a:gd name="T19" fmla="*/ 58 h 546"/>
                <a:gd name="T20" fmla="*/ 359 w 406"/>
                <a:gd name="T21" fmla="*/ 117 h 546"/>
                <a:gd name="T22" fmla="*/ 203 w 406"/>
                <a:gd name="T23" fmla="*/ 67 h 546"/>
                <a:gd name="T24" fmla="*/ 101 w 406"/>
                <a:gd name="T25" fmla="*/ 143 h 546"/>
                <a:gd name="T26" fmla="*/ 101 w 406"/>
                <a:gd name="T27" fmla="*/ 145 h 546"/>
                <a:gd name="T28" fmla="*/ 237 w 406"/>
                <a:gd name="T29" fmla="*/ 236 h 546"/>
                <a:gd name="T30" fmla="*/ 406 w 406"/>
                <a:gd name="T31" fmla="*/ 386 h 546"/>
                <a:gd name="T32" fmla="*/ 406 w 406"/>
                <a:gd name="T33" fmla="*/ 388 h 546"/>
                <a:gd name="T34" fmla="*/ 218 w 406"/>
                <a:gd name="T35" fmla="*/ 546 h 546"/>
                <a:gd name="T36" fmla="*/ 0 w 406"/>
                <a:gd name="T37" fmla="*/ 469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6" h="546">
                  <a:moveTo>
                    <a:pt x="0" y="469"/>
                  </a:moveTo>
                  <a:cubicBezTo>
                    <a:pt x="40" y="413"/>
                    <a:pt x="40" y="413"/>
                    <a:pt x="40" y="413"/>
                  </a:cubicBezTo>
                  <a:cubicBezTo>
                    <a:pt x="97" y="456"/>
                    <a:pt x="160" y="480"/>
                    <a:pt x="222" y="480"/>
                  </a:cubicBezTo>
                  <a:cubicBezTo>
                    <a:pt x="286" y="480"/>
                    <a:pt x="331" y="448"/>
                    <a:pt x="331" y="397"/>
                  </a:cubicBezTo>
                  <a:cubicBezTo>
                    <a:pt x="331" y="395"/>
                    <a:pt x="331" y="395"/>
                    <a:pt x="331" y="395"/>
                  </a:cubicBezTo>
                  <a:cubicBezTo>
                    <a:pt x="331" y="342"/>
                    <a:pt x="269" y="321"/>
                    <a:pt x="200" y="302"/>
                  </a:cubicBezTo>
                  <a:cubicBezTo>
                    <a:pt x="118" y="278"/>
                    <a:pt x="26" y="250"/>
                    <a:pt x="26" y="153"/>
                  </a:cubicBezTo>
                  <a:cubicBezTo>
                    <a:pt x="26" y="151"/>
                    <a:pt x="26" y="151"/>
                    <a:pt x="26" y="151"/>
                  </a:cubicBezTo>
                  <a:cubicBezTo>
                    <a:pt x="26" y="60"/>
                    <a:pt x="101" y="0"/>
                    <a:pt x="205" y="0"/>
                  </a:cubicBezTo>
                  <a:cubicBezTo>
                    <a:pt x="269" y="0"/>
                    <a:pt x="341" y="23"/>
                    <a:pt x="395" y="58"/>
                  </a:cubicBezTo>
                  <a:cubicBezTo>
                    <a:pt x="359" y="117"/>
                    <a:pt x="359" y="117"/>
                    <a:pt x="359" y="117"/>
                  </a:cubicBezTo>
                  <a:cubicBezTo>
                    <a:pt x="310" y="86"/>
                    <a:pt x="254" y="67"/>
                    <a:pt x="203" y="67"/>
                  </a:cubicBezTo>
                  <a:cubicBezTo>
                    <a:pt x="141" y="67"/>
                    <a:pt x="101" y="99"/>
                    <a:pt x="101" y="143"/>
                  </a:cubicBezTo>
                  <a:cubicBezTo>
                    <a:pt x="101" y="145"/>
                    <a:pt x="101" y="145"/>
                    <a:pt x="101" y="145"/>
                  </a:cubicBezTo>
                  <a:cubicBezTo>
                    <a:pt x="101" y="195"/>
                    <a:pt x="166" y="214"/>
                    <a:pt x="237" y="236"/>
                  </a:cubicBezTo>
                  <a:cubicBezTo>
                    <a:pt x="318" y="260"/>
                    <a:pt x="406" y="292"/>
                    <a:pt x="406" y="386"/>
                  </a:cubicBezTo>
                  <a:cubicBezTo>
                    <a:pt x="406" y="388"/>
                    <a:pt x="406" y="388"/>
                    <a:pt x="406" y="388"/>
                  </a:cubicBezTo>
                  <a:cubicBezTo>
                    <a:pt x="406" y="488"/>
                    <a:pt x="323" y="546"/>
                    <a:pt x="218" y="546"/>
                  </a:cubicBezTo>
                  <a:cubicBezTo>
                    <a:pt x="143" y="546"/>
                    <a:pt x="59" y="517"/>
                    <a:pt x="0" y="4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9" name="Freeform 33"/>
            <p:cNvSpPr>
              <a:spLocks/>
            </p:cNvSpPr>
            <p:nvPr/>
          </p:nvSpPr>
          <p:spPr bwMode="auto">
            <a:xfrm>
              <a:off x="5557838" y="1898650"/>
              <a:ext cx="193675" cy="261938"/>
            </a:xfrm>
            <a:custGeom>
              <a:avLst/>
              <a:gdLst>
                <a:gd name="T0" fmla="*/ 0 w 406"/>
                <a:gd name="T1" fmla="*/ 469 h 546"/>
                <a:gd name="T2" fmla="*/ 40 w 406"/>
                <a:gd name="T3" fmla="*/ 413 h 546"/>
                <a:gd name="T4" fmla="*/ 223 w 406"/>
                <a:gd name="T5" fmla="*/ 480 h 546"/>
                <a:gd name="T6" fmla="*/ 332 w 406"/>
                <a:gd name="T7" fmla="*/ 397 h 546"/>
                <a:gd name="T8" fmla="*/ 332 w 406"/>
                <a:gd name="T9" fmla="*/ 395 h 546"/>
                <a:gd name="T10" fmla="*/ 200 w 406"/>
                <a:gd name="T11" fmla="*/ 302 h 546"/>
                <a:gd name="T12" fmla="*/ 26 w 406"/>
                <a:gd name="T13" fmla="*/ 153 h 546"/>
                <a:gd name="T14" fmla="*/ 26 w 406"/>
                <a:gd name="T15" fmla="*/ 151 h 546"/>
                <a:gd name="T16" fmla="*/ 205 w 406"/>
                <a:gd name="T17" fmla="*/ 0 h 546"/>
                <a:gd name="T18" fmla="*/ 395 w 406"/>
                <a:gd name="T19" fmla="*/ 58 h 546"/>
                <a:gd name="T20" fmla="*/ 359 w 406"/>
                <a:gd name="T21" fmla="*/ 117 h 546"/>
                <a:gd name="T22" fmla="*/ 203 w 406"/>
                <a:gd name="T23" fmla="*/ 67 h 546"/>
                <a:gd name="T24" fmla="*/ 101 w 406"/>
                <a:gd name="T25" fmla="*/ 143 h 546"/>
                <a:gd name="T26" fmla="*/ 101 w 406"/>
                <a:gd name="T27" fmla="*/ 145 h 546"/>
                <a:gd name="T28" fmla="*/ 237 w 406"/>
                <a:gd name="T29" fmla="*/ 236 h 546"/>
                <a:gd name="T30" fmla="*/ 406 w 406"/>
                <a:gd name="T31" fmla="*/ 386 h 546"/>
                <a:gd name="T32" fmla="*/ 406 w 406"/>
                <a:gd name="T33" fmla="*/ 388 h 546"/>
                <a:gd name="T34" fmla="*/ 218 w 406"/>
                <a:gd name="T35" fmla="*/ 546 h 546"/>
                <a:gd name="T36" fmla="*/ 0 w 406"/>
                <a:gd name="T37" fmla="*/ 469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6" h="546">
                  <a:moveTo>
                    <a:pt x="0" y="469"/>
                  </a:moveTo>
                  <a:cubicBezTo>
                    <a:pt x="40" y="413"/>
                    <a:pt x="40" y="413"/>
                    <a:pt x="40" y="413"/>
                  </a:cubicBezTo>
                  <a:cubicBezTo>
                    <a:pt x="97" y="456"/>
                    <a:pt x="160" y="480"/>
                    <a:pt x="223" y="480"/>
                  </a:cubicBezTo>
                  <a:cubicBezTo>
                    <a:pt x="286" y="480"/>
                    <a:pt x="332" y="448"/>
                    <a:pt x="332" y="397"/>
                  </a:cubicBezTo>
                  <a:cubicBezTo>
                    <a:pt x="332" y="395"/>
                    <a:pt x="332" y="395"/>
                    <a:pt x="332" y="395"/>
                  </a:cubicBezTo>
                  <a:cubicBezTo>
                    <a:pt x="332" y="342"/>
                    <a:pt x="269" y="321"/>
                    <a:pt x="200" y="302"/>
                  </a:cubicBezTo>
                  <a:cubicBezTo>
                    <a:pt x="118" y="278"/>
                    <a:pt x="26" y="250"/>
                    <a:pt x="26" y="153"/>
                  </a:cubicBezTo>
                  <a:cubicBezTo>
                    <a:pt x="26" y="151"/>
                    <a:pt x="26" y="151"/>
                    <a:pt x="26" y="151"/>
                  </a:cubicBezTo>
                  <a:cubicBezTo>
                    <a:pt x="26" y="60"/>
                    <a:pt x="101" y="0"/>
                    <a:pt x="205" y="0"/>
                  </a:cubicBezTo>
                  <a:cubicBezTo>
                    <a:pt x="269" y="0"/>
                    <a:pt x="341" y="23"/>
                    <a:pt x="395" y="58"/>
                  </a:cubicBezTo>
                  <a:cubicBezTo>
                    <a:pt x="359" y="117"/>
                    <a:pt x="359" y="117"/>
                    <a:pt x="359" y="117"/>
                  </a:cubicBezTo>
                  <a:cubicBezTo>
                    <a:pt x="310" y="86"/>
                    <a:pt x="254" y="67"/>
                    <a:pt x="203" y="67"/>
                  </a:cubicBezTo>
                  <a:cubicBezTo>
                    <a:pt x="141" y="67"/>
                    <a:pt x="101" y="99"/>
                    <a:pt x="101" y="143"/>
                  </a:cubicBezTo>
                  <a:cubicBezTo>
                    <a:pt x="101" y="145"/>
                    <a:pt x="101" y="145"/>
                    <a:pt x="101" y="145"/>
                  </a:cubicBezTo>
                  <a:cubicBezTo>
                    <a:pt x="101" y="195"/>
                    <a:pt x="166" y="214"/>
                    <a:pt x="237" y="236"/>
                  </a:cubicBezTo>
                  <a:cubicBezTo>
                    <a:pt x="318" y="260"/>
                    <a:pt x="406" y="292"/>
                    <a:pt x="406" y="386"/>
                  </a:cubicBezTo>
                  <a:cubicBezTo>
                    <a:pt x="406" y="388"/>
                    <a:pt x="406" y="388"/>
                    <a:pt x="406" y="388"/>
                  </a:cubicBezTo>
                  <a:cubicBezTo>
                    <a:pt x="406" y="488"/>
                    <a:pt x="323" y="546"/>
                    <a:pt x="218" y="546"/>
                  </a:cubicBezTo>
                  <a:cubicBezTo>
                    <a:pt x="143" y="546"/>
                    <a:pt x="60" y="517"/>
                    <a:pt x="0" y="4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0" name="Freeform 34"/>
            <p:cNvSpPr>
              <a:spLocks/>
            </p:cNvSpPr>
            <p:nvPr/>
          </p:nvSpPr>
          <p:spPr bwMode="auto">
            <a:xfrm>
              <a:off x="5821363" y="1800225"/>
              <a:ext cx="223838" cy="355600"/>
            </a:xfrm>
            <a:custGeom>
              <a:avLst/>
              <a:gdLst>
                <a:gd name="T0" fmla="*/ 0 w 141"/>
                <a:gd name="T1" fmla="*/ 0 h 224"/>
                <a:gd name="T2" fmla="*/ 23 w 141"/>
                <a:gd name="T3" fmla="*/ 0 h 224"/>
                <a:gd name="T4" fmla="*/ 23 w 141"/>
                <a:gd name="T5" fmla="*/ 154 h 224"/>
                <a:gd name="T6" fmla="*/ 109 w 141"/>
                <a:gd name="T7" fmla="*/ 65 h 224"/>
                <a:gd name="T8" fmla="*/ 138 w 141"/>
                <a:gd name="T9" fmla="*/ 65 h 224"/>
                <a:gd name="T10" fmla="*/ 72 w 141"/>
                <a:gd name="T11" fmla="*/ 133 h 224"/>
                <a:gd name="T12" fmla="*/ 141 w 141"/>
                <a:gd name="T13" fmla="*/ 224 h 224"/>
                <a:gd name="T14" fmla="*/ 112 w 141"/>
                <a:gd name="T15" fmla="*/ 224 h 224"/>
                <a:gd name="T16" fmla="*/ 56 w 141"/>
                <a:gd name="T17" fmla="*/ 150 h 224"/>
                <a:gd name="T18" fmla="*/ 23 w 141"/>
                <a:gd name="T19" fmla="*/ 182 h 224"/>
                <a:gd name="T20" fmla="*/ 23 w 141"/>
                <a:gd name="T21" fmla="*/ 224 h 224"/>
                <a:gd name="T22" fmla="*/ 0 w 141"/>
                <a:gd name="T23" fmla="*/ 224 h 224"/>
                <a:gd name="T24" fmla="*/ 0 w 141"/>
                <a:gd name="T2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1" h="224">
                  <a:moveTo>
                    <a:pt x="0" y="0"/>
                  </a:moveTo>
                  <a:lnTo>
                    <a:pt x="23" y="0"/>
                  </a:lnTo>
                  <a:lnTo>
                    <a:pt x="23" y="154"/>
                  </a:lnTo>
                  <a:lnTo>
                    <a:pt x="109" y="65"/>
                  </a:lnTo>
                  <a:lnTo>
                    <a:pt x="138" y="65"/>
                  </a:lnTo>
                  <a:lnTo>
                    <a:pt x="72" y="133"/>
                  </a:lnTo>
                  <a:lnTo>
                    <a:pt x="141" y="224"/>
                  </a:lnTo>
                  <a:lnTo>
                    <a:pt x="112" y="224"/>
                  </a:lnTo>
                  <a:lnTo>
                    <a:pt x="56" y="150"/>
                  </a:lnTo>
                  <a:lnTo>
                    <a:pt x="23" y="182"/>
                  </a:lnTo>
                  <a:lnTo>
                    <a:pt x="23" y="224"/>
                  </a:lnTo>
                  <a:lnTo>
                    <a:pt x="0" y="2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1" name="Freeform 35"/>
            <p:cNvSpPr>
              <a:spLocks noEditPoints="1"/>
            </p:cNvSpPr>
            <p:nvPr/>
          </p:nvSpPr>
          <p:spPr bwMode="auto">
            <a:xfrm>
              <a:off x="6073775" y="1900238"/>
              <a:ext cx="222250" cy="260350"/>
            </a:xfrm>
            <a:custGeom>
              <a:avLst/>
              <a:gdLst>
                <a:gd name="T0" fmla="*/ 0 w 463"/>
                <a:gd name="T1" fmla="*/ 381 h 545"/>
                <a:gd name="T2" fmla="*/ 0 w 463"/>
                <a:gd name="T3" fmla="*/ 379 h 545"/>
                <a:gd name="T4" fmla="*/ 225 w 463"/>
                <a:gd name="T5" fmla="*/ 209 h 545"/>
                <a:gd name="T6" fmla="*/ 387 w 463"/>
                <a:gd name="T7" fmla="*/ 232 h 545"/>
                <a:gd name="T8" fmla="*/ 387 w 463"/>
                <a:gd name="T9" fmla="*/ 213 h 545"/>
                <a:gd name="T10" fmla="*/ 230 w 463"/>
                <a:gd name="T11" fmla="*/ 70 h 545"/>
                <a:gd name="T12" fmla="*/ 70 w 463"/>
                <a:gd name="T13" fmla="*/ 108 h 545"/>
                <a:gd name="T14" fmla="*/ 47 w 463"/>
                <a:gd name="T15" fmla="*/ 44 h 545"/>
                <a:gd name="T16" fmla="*/ 239 w 463"/>
                <a:gd name="T17" fmla="*/ 0 h 545"/>
                <a:gd name="T18" fmla="*/ 409 w 463"/>
                <a:gd name="T19" fmla="*/ 58 h 545"/>
                <a:gd name="T20" fmla="*/ 463 w 463"/>
                <a:gd name="T21" fmla="*/ 212 h 545"/>
                <a:gd name="T22" fmla="*/ 463 w 463"/>
                <a:gd name="T23" fmla="*/ 534 h 545"/>
                <a:gd name="T24" fmla="*/ 387 w 463"/>
                <a:gd name="T25" fmla="*/ 534 h 545"/>
                <a:gd name="T26" fmla="*/ 387 w 463"/>
                <a:gd name="T27" fmla="*/ 455 h 545"/>
                <a:gd name="T28" fmla="*/ 197 w 463"/>
                <a:gd name="T29" fmla="*/ 545 h 545"/>
                <a:gd name="T30" fmla="*/ 0 w 463"/>
                <a:gd name="T31" fmla="*/ 381 h 545"/>
                <a:gd name="T32" fmla="*/ 388 w 463"/>
                <a:gd name="T33" fmla="*/ 341 h 545"/>
                <a:gd name="T34" fmla="*/ 388 w 463"/>
                <a:gd name="T35" fmla="*/ 290 h 545"/>
                <a:gd name="T36" fmla="*/ 233 w 463"/>
                <a:gd name="T37" fmla="*/ 267 h 545"/>
                <a:gd name="T38" fmla="*/ 80 w 463"/>
                <a:gd name="T39" fmla="*/ 376 h 545"/>
                <a:gd name="T40" fmla="*/ 80 w 463"/>
                <a:gd name="T41" fmla="*/ 378 h 545"/>
                <a:gd name="T42" fmla="*/ 212 w 463"/>
                <a:gd name="T43" fmla="*/ 483 h 545"/>
                <a:gd name="T44" fmla="*/ 388 w 463"/>
                <a:gd name="T45" fmla="*/ 341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3" h="545">
                  <a:moveTo>
                    <a:pt x="0" y="381"/>
                  </a:moveTo>
                  <a:cubicBezTo>
                    <a:pt x="0" y="379"/>
                    <a:pt x="0" y="379"/>
                    <a:pt x="0" y="379"/>
                  </a:cubicBezTo>
                  <a:cubicBezTo>
                    <a:pt x="0" y="268"/>
                    <a:pt x="92" y="209"/>
                    <a:pt x="225" y="209"/>
                  </a:cubicBezTo>
                  <a:cubicBezTo>
                    <a:pt x="292" y="209"/>
                    <a:pt x="340" y="218"/>
                    <a:pt x="387" y="232"/>
                  </a:cubicBezTo>
                  <a:cubicBezTo>
                    <a:pt x="387" y="213"/>
                    <a:pt x="387" y="213"/>
                    <a:pt x="387" y="213"/>
                  </a:cubicBezTo>
                  <a:cubicBezTo>
                    <a:pt x="387" y="119"/>
                    <a:pt x="329" y="70"/>
                    <a:pt x="230" y="70"/>
                  </a:cubicBezTo>
                  <a:cubicBezTo>
                    <a:pt x="168" y="70"/>
                    <a:pt x="119" y="86"/>
                    <a:pt x="70" y="108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105" y="18"/>
                    <a:pt x="162" y="0"/>
                    <a:pt x="239" y="0"/>
                  </a:cubicBezTo>
                  <a:cubicBezTo>
                    <a:pt x="313" y="0"/>
                    <a:pt x="370" y="20"/>
                    <a:pt x="409" y="58"/>
                  </a:cubicBezTo>
                  <a:cubicBezTo>
                    <a:pt x="444" y="94"/>
                    <a:pt x="463" y="145"/>
                    <a:pt x="463" y="212"/>
                  </a:cubicBezTo>
                  <a:cubicBezTo>
                    <a:pt x="463" y="534"/>
                    <a:pt x="463" y="534"/>
                    <a:pt x="463" y="534"/>
                  </a:cubicBezTo>
                  <a:cubicBezTo>
                    <a:pt x="387" y="534"/>
                    <a:pt x="387" y="534"/>
                    <a:pt x="387" y="534"/>
                  </a:cubicBezTo>
                  <a:cubicBezTo>
                    <a:pt x="387" y="455"/>
                    <a:pt x="387" y="455"/>
                    <a:pt x="387" y="455"/>
                  </a:cubicBezTo>
                  <a:cubicBezTo>
                    <a:pt x="351" y="503"/>
                    <a:pt x="289" y="545"/>
                    <a:pt x="197" y="545"/>
                  </a:cubicBezTo>
                  <a:cubicBezTo>
                    <a:pt x="99" y="545"/>
                    <a:pt x="0" y="489"/>
                    <a:pt x="0" y="381"/>
                  </a:cubicBezTo>
                  <a:close/>
                  <a:moveTo>
                    <a:pt x="388" y="341"/>
                  </a:moveTo>
                  <a:cubicBezTo>
                    <a:pt x="388" y="290"/>
                    <a:pt x="388" y="290"/>
                    <a:pt x="388" y="290"/>
                  </a:cubicBezTo>
                  <a:cubicBezTo>
                    <a:pt x="350" y="278"/>
                    <a:pt x="298" y="267"/>
                    <a:pt x="233" y="267"/>
                  </a:cubicBezTo>
                  <a:cubicBezTo>
                    <a:pt x="135" y="267"/>
                    <a:pt x="80" y="310"/>
                    <a:pt x="80" y="376"/>
                  </a:cubicBezTo>
                  <a:cubicBezTo>
                    <a:pt x="80" y="378"/>
                    <a:pt x="80" y="378"/>
                    <a:pt x="80" y="378"/>
                  </a:cubicBezTo>
                  <a:cubicBezTo>
                    <a:pt x="80" y="445"/>
                    <a:pt x="141" y="483"/>
                    <a:pt x="212" y="483"/>
                  </a:cubicBezTo>
                  <a:cubicBezTo>
                    <a:pt x="309" y="483"/>
                    <a:pt x="388" y="424"/>
                    <a:pt x="388" y="3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6375400" y="1800225"/>
              <a:ext cx="254000" cy="360363"/>
            </a:xfrm>
            <a:custGeom>
              <a:avLst/>
              <a:gdLst>
                <a:gd name="T0" fmla="*/ 78 w 531"/>
                <a:gd name="T1" fmla="*/ 642 h 754"/>
                <a:gd name="T2" fmla="*/ 78 w 531"/>
                <a:gd name="T3" fmla="*/ 743 h 754"/>
                <a:gd name="T4" fmla="*/ 0 w 531"/>
                <a:gd name="T5" fmla="*/ 743 h 754"/>
                <a:gd name="T6" fmla="*/ 0 w 531"/>
                <a:gd name="T7" fmla="*/ 0 h 754"/>
                <a:gd name="T8" fmla="*/ 78 w 531"/>
                <a:gd name="T9" fmla="*/ 0 h 754"/>
                <a:gd name="T10" fmla="*/ 78 w 531"/>
                <a:gd name="T11" fmla="*/ 322 h 754"/>
                <a:gd name="T12" fmla="*/ 280 w 531"/>
                <a:gd name="T13" fmla="*/ 205 h 754"/>
                <a:gd name="T14" fmla="*/ 531 w 531"/>
                <a:gd name="T15" fmla="*/ 478 h 754"/>
                <a:gd name="T16" fmla="*/ 531 w 531"/>
                <a:gd name="T17" fmla="*/ 480 h 754"/>
                <a:gd name="T18" fmla="*/ 280 w 531"/>
                <a:gd name="T19" fmla="*/ 754 h 754"/>
                <a:gd name="T20" fmla="*/ 78 w 531"/>
                <a:gd name="T21" fmla="*/ 642 h 754"/>
                <a:gd name="T22" fmla="*/ 451 w 531"/>
                <a:gd name="T23" fmla="*/ 481 h 754"/>
                <a:gd name="T24" fmla="*/ 451 w 531"/>
                <a:gd name="T25" fmla="*/ 479 h 754"/>
                <a:gd name="T26" fmla="*/ 265 w 531"/>
                <a:gd name="T27" fmla="*/ 276 h 754"/>
                <a:gd name="T28" fmla="*/ 75 w 531"/>
                <a:gd name="T29" fmla="*/ 478 h 754"/>
                <a:gd name="T30" fmla="*/ 75 w 531"/>
                <a:gd name="T31" fmla="*/ 480 h 754"/>
                <a:gd name="T32" fmla="*/ 265 w 531"/>
                <a:gd name="T33" fmla="*/ 684 h 754"/>
                <a:gd name="T34" fmla="*/ 451 w 531"/>
                <a:gd name="T35" fmla="*/ 481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1" h="754">
                  <a:moveTo>
                    <a:pt x="78" y="642"/>
                  </a:moveTo>
                  <a:cubicBezTo>
                    <a:pt x="78" y="743"/>
                    <a:pt x="78" y="743"/>
                    <a:pt x="78" y="743"/>
                  </a:cubicBezTo>
                  <a:cubicBezTo>
                    <a:pt x="0" y="743"/>
                    <a:pt x="0" y="743"/>
                    <a:pt x="0" y="7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322"/>
                    <a:pt x="78" y="322"/>
                    <a:pt x="78" y="322"/>
                  </a:cubicBezTo>
                  <a:cubicBezTo>
                    <a:pt x="121" y="259"/>
                    <a:pt x="183" y="205"/>
                    <a:pt x="280" y="205"/>
                  </a:cubicBezTo>
                  <a:cubicBezTo>
                    <a:pt x="406" y="205"/>
                    <a:pt x="531" y="305"/>
                    <a:pt x="531" y="478"/>
                  </a:cubicBezTo>
                  <a:cubicBezTo>
                    <a:pt x="531" y="480"/>
                    <a:pt x="531" y="480"/>
                    <a:pt x="531" y="480"/>
                  </a:cubicBezTo>
                  <a:cubicBezTo>
                    <a:pt x="531" y="652"/>
                    <a:pt x="407" y="754"/>
                    <a:pt x="280" y="754"/>
                  </a:cubicBezTo>
                  <a:cubicBezTo>
                    <a:pt x="182" y="754"/>
                    <a:pt x="119" y="701"/>
                    <a:pt x="78" y="642"/>
                  </a:cubicBezTo>
                  <a:close/>
                  <a:moveTo>
                    <a:pt x="451" y="481"/>
                  </a:moveTo>
                  <a:cubicBezTo>
                    <a:pt x="451" y="479"/>
                    <a:pt x="451" y="479"/>
                    <a:pt x="451" y="479"/>
                  </a:cubicBezTo>
                  <a:cubicBezTo>
                    <a:pt x="451" y="355"/>
                    <a:pt x="365" y="276"/>
                    <a:pt x="265" y="276"/>
                  </a:cubicBezTo>
                  <a:cubicBezTo>
                    <a:pt x="168" y="276"/>
                    <a:pt x="75" y="358"/>
                    <a:pt x="75" y="478"/>
                  </a:cubicBezTo>
                  <a:cubicBezTo>
                    <a:pt x="75" y="480"/>
                    <a:pt x="75" y="480"/>
                    <a:pt x="75" y="480"/>
                  </a:cubicBezTo>
                  <a:cubicBezTo>
                    <a:pt x="75" y="603"/>
                    <a:pt x="168" y="684"/>
                    <a:pt x="265" y="684"/>
                  </a:cubicBezTo>
                  <a:cubicBezTo>
                    <a:pt x="367" y="684"/>
                    <a:pt x="451" y="609"/>
                    <a:pt x="451" y="4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91680" y="1556793"/>
            <a:ext cx="5472608" cy="3384376"/>
          </a:xfrm>
        </p:spPr>
        <p:txBody>
          <a:bodyPr anchor="ctr"/>
          <a:lstStyle>
            <a:lvl1pPr algn="l">
              <a:lnSpc>
                <a:spcPts val="45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1691680" y="6723137"/>
            <a:ext cx="5400600" cy="450279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/>
              <a:t>(Brødtekst benyttes ikke på dette dias)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62A503-0A10-4000-A7DF-3E8CC5B06F48}" type="datetimeFigureOut">
              <a:rPr lang="da-DK" smtClean="0"/>
              <a:pPr/>
              <a:t>02-11-2016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422BEA-4D31-4C39-B8C3-10D1386D54D5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227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KOMBIT Pause, Grøn">
    <p:bg>
      <p:bgPr>
        <a:solidFill>
          <a:srgbClr val="7A9A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e 42"/>
          <p:cNvGrpSpPr/>
          <p:nvPr/>
        </p:nvGrpSpPr>
        <p:grpSpPr>
          <a:xfrm>
            <a:off x="7127786" y="6063819"/>
            <a:ext cx="1504800" cy="476559"/>
            <a:chOff x="0" y="0"/>
            <a:chExt cx="6907213" cy="2160588"/>
          </a:xfrm>
          <a:solidFill>
            <a:schemeClr val="bg1"/>
          </a:solidFill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0" y="20638"/>
              <a:ext cx="1103313" cy="1212850"/>
            </a:xfrm>
            <a:custGeom>
              <a:avLst/>
              <a:gdLst>
                <a:gd name="T0" fmla="*/ 0 w 695"/>
                <a:gd name="T1" fmla="*/ 0 h 764"/>
                <a:gd name="T2" fmla="*/ 168 w 695"/>
                <a:gd name="T3" fmla="*/ 0 h 764"/>
                <a:gd name="T4" fmla="*/ 168 w 695"/>
                <a:gd name="T5" fmla="*/ 334 h 764"/>
                <a:gd name="T6" fmla="*/ 478 w 695"/>
                <a:gd name="T7" fmla="*/ 0 h 764"/>
                <a:gd name="T8" fmla="*/ 680 w 695"/>
                <a:gd name="T9" fmla="*/ 0 h 764"/>
                <a:gd name="T10" fmla="*/ 370 w 695"/>
                <a:gd name="T11" fmla="*/ 324 h 764"/>
                <a:gd name="T12" fmla="*/ 695 w 695"/>
                <a:gd name="T13" fmla="*/ 764 h 764"/>
                <a:gd name="T14" fmla="*/ 493 w 695"/>
                <a:gd name="T15" fmla="*/ 764 h 764"/>
                <a:gd name="T16" fmla="*/ 256 w 695"/>
                <a:gd name="T17" fmla="*/ 439 h 764"/>
                <a:gd name="T18" fmla="*/ 168 w 695"/>
                <a:gd name="T19" fmla="*/ 530 h 764"/>
                <a:gd name="T20" fmla="*/ 168 w 695"/>
                <a:gd name="T21" fmla="*/ 764 h 764"/>
                <a:gd name="T22" fmla="*/ 0 w 695"/>
                <a:gd name="T23" fmla="*/ 764 h 764"/>
                <a:gd name="T24" fmla="*/ 0 w 695"/>
                <a:gd name="T2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5" h="764">
                  <a:moveTo>
                    <a:pt x="0" y="0"/>
                  </a:moveTo>
                  <a:lnTo>
                    <a:pt x="168" y="0"/>
                  </a:lnTo>
                  <a:lnTo>
                    <a:pt x="168" y="334"/>
                  </a:lnTo>
                  <a:lnTo>
                    <a:pt x="478" y="0"/>
                  </a:lnTo>
                  <a:lnTo>
                    <a:pt x="680" y="0"/>
                  </a:lnTo>
                  <a:lnTo>
                    <a:pt x="370" y="324"/>
                  </a:lnTo>
                  <a:lnTo>
                    <a:pt x="695" y="764"/>
                  </a:lnTo>
                  <a:lnTo>
                    <a:pt x="493" y="764"/>
                  </a:lnTo>
                  <a:lnTo>
                    <a:pt x="256" y="439"/>
                  </a:lnTo>
                  <a:lnTo>
                    <a:pt x="168" y="530"/>
                  </a:lnTo>
                  <a:lnTo>
                    <a:pt x="168" y="764"/>
                  </a:lnTo>
                  <a:lnTo>
                    <a:pt x="0" y="76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082675" y="0"/>
              <a:ext cx="1287463" cy="1254125"/>
            </a:xfrm>
            <a:custGeom>
              <a:avLst/>
              <a:gdLst>
                <a:gd name="T0" fmla="*/ 0 w 2694"/>
                <a:gd name="T1" fmla="*/ 1318 h 2621"/>
                <a:gd name="T2" fmla="*/ 0 w 2694"/>
                <a:gd name="T3" fmla="*/ 1311 h 2621"/>
                <a:gd name="T4" fmla="*/ 1351 w 2694"/>
                <a:gd name="T5" fmla="*/ 0 h 2621"/>
                <a:gd name="T6" fmla="*/ 2694 w 2694"/>
                <a:gd name="T7" fmla="*/ 1303 h 2621"/>
                <a:gd name="T8" fmla="*/ 2694 w 2694"/>
                <a:gd name="T9" fmla="*/ 1311 h 2621"/>
                <a:gd name="T10" fmla="*/ 1344 w 2694"/>
                <a:gd name="T11" fmla="*/ 2621 h 2621"/>
                <a:gd name="T12" fmla="*/ 0 w 2694"/>
                <a:gd name="T13" fmla="*/ 1318 h 2621"/>
                <a:gd name="T14" fmla="*/ 2111 w 2694"/>
                <a:gd name="T15" fmla="*/ 1318 h 2621"/>
                <a:gd name="T16" fmla="*/ 2111 w 2694"/>
                <a:gd name="T17" fmla="*/ 1311 h 2621"/>
                <a:gd name="T18" fmla="*/ 1344 w 2694"/>
                <a:gd name="T19" fmla="*/ 514 h 2621"/>
                <a:gd name="T20" fmla="*/ 583 w 2694"/>
                <a:gd name="T21" fmla="*/ 1303 h 2621"/>
                <a:gd name="T22" fmla="*/ 583 w 2694"/>
                <a:gd name="T23" fmla="*/ 1311 h 2621"/>
                <a:gd name="T24" fmla="*/ 1351 w 2694"/>
                <a:gd name="T25" fmla="*/ 2107 h 2621"/>
                <a:gd name="T26" fmla="*/ 2111 w 2694"/>
                <a:gd name="T27" fmla="*/ 1318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94" h="2621">
                  <a:moveTo>
                    <a:pt x="0" y="1318"/>
                  </a:moveTo>
                  <a:cubicBezTo>
                    <a:pt x="0" y="1311"/>
                    <a:pt x="0" y="1311"/>
                    <a:pt x="0" y="1311"/>
                  </a:cubicBezTo>
                  <a:cubicBezTo>
                    <a:pt x="0" y="590"/>
                    <a:pt x="569" y="0"/>
                    <a:pt x="1351" y="0"/>
                  </a:cubicBezTo>
                  <a:cubicBezTo>
                    <a:pt x="2133" y="0"/>
                    <a:pt x="2694" y="583"/>
                    <a:pt x="2694" y="1303"/>
                  </a:cubicBezTo>
                  <a:cubicBezTo>
                    <a:pt x="2694" y="1311"/>
                    <a:pt x="2694" y="1311"/>
                    <a:pt x="2694" y="1311"/>
                  </a:cubicBezTo>
                  <a:cubicBezTo>
                    <a:pt x="2694" y="2031"/>
                    <a:pt x="2126" y="2621"/>
                    <a:pt x="1344" y="2621"/>
                  </a:cubicBezTo>
                  <a:cubicBezTo>
                    <a:pt x="562" y="2621"/>
                    <a:pt x="0" y="2038"/>
                    <a:pt x="0" y="1318"/>
                  </a:cubicBezTo>
                  <a:close/>
                  <a:moveTo>
                    <a:pt x="2111" y="1318"/>
                  </a:moveTo>
                  <a:cubicBezTo>
                    <a:pt x="2111" y="1311"/>
                    <a:pt x="2111" y="1311"/>
                    <a:pt x="2111" y="1311"/>
                  </a:cubicBezTo>
                  <a:cubicBezTo>
                    <a:pt x="2111" y="876"/>
                    <a:pt x="1793" y="514"/>
                    <a:pt x="1344" y="514"/>
                  </a:cubicBezTo>
                  <a:cubicBezTo>
                    <a:pt x="895" y="514"/>
                    <a:pt x="583" y="869"/>
                    <a:pt x="583" y="1303"/>
                  </a:cubicBezTo>
                  <a:cubicBezTo>
                    <a:pt x="583" y="1311"/>
                    <a:pt x="583" y="1311"/>
                    <a:pt x="583" y="1311"/>
                  </a:cubicBezTo>
                  <a:cubicBezTo>
                    <a:pt x="583" y="1745"/>
                    <a:pt x="902" y="2107"/>
                    <a:pt x="1351" y="2107"/>
                  </a:cubicBezTo>
                  <a:cubicBezTo>
                    <a:pt x="1800" y="2107"/>
                    <a:pt x="2111" y="1752"/>
                    <a:pt x="2111" y="13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2597150" y="20638"/>
              <a:ext cx="1211263" cy="1212850"/>
            </a:xfrm>
            <a:custGeom>
              <a:avLst/>
              <a:gdLst>
                <a:gd name="T0" fmla="*/ 0 w 763"/>
                <a:gd name="T1" fmla="*/ 0 h 764"/>
                <a:gd name="T2" fmla="*/ 181 w 763"/>
                <a:gd name="T3" fmla="*/ 0 h 764"/>
                <a:gd name="T4" fmla="*/ 381 w 763"/>
                <a:gd name="T5" fmla="*/ 323 h 764"/>
                <a:gd name="T6" fmla="*/ 582 w 763"/>
                <a:gd name="T7" fmla="*/ 0 h 764"/>
                <a:gd name="T8" fmla="*/ 763 w 763"/>
                <a:gd name="T9" fmla="*/ 0 h 764"/>
                <a:gd name="T10" fmla="*/ 763 w 763"/>
                <a:gd name="T11" fmla="*/ 764 h 764"/>
                <a:gd name="T12" fmla="*/ 596 w 763"/>
                <a:gd name="T13" fmla="*/ 764 h 764"/>
                <a:gd name="T14" fmla="*/ 596 w 763"/>
                <a:gd name="T15" fmla="*/ 265 h 764"/>
                <a:gd name="T16" fmla="*/ 381 w 763"/>
                <a:gd name="T17" fmla="*/ 592 h 764"/>
                <a:gd name="T18" fmla="*/ 377 w 763"/>
                <a:gd name="T19" fmla="*/ 592 h 764"/>
                <a:gd name="T20" fmla="*/ 164 w 763"/>
                <a:gd name="T21" fmla="*/ 269 h 764"/>
                <a:gd name="T22" fmla="*/ 164 w 763"/>
                <a:gd name="T23" fmla="*/ 764 h 764"/>
                <a:gd name="T24" fmla="*/ 0 w 763"/>
                <a:gd name="T25" fmla="*/ 764 h 764"/>
                <a:gd name="T26" fmla="*/ 0 w 76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764">
                  <a:moveTo>
                    <a:pt x="0" y="0"/>
                  </a:moveTo>
                  <a:lnTo>
                    <a:pt x="181" y="0"/>
                  </a:lnTo>
                  <a:lnTo>
                    <a:pt x="381" y="323"/>
                  </a:lnTo>
                  <a:lnTo>
                    <a:pt x="582" y="0"/>
                  </a:lnTo>
                  <a:lnTo>
                    <a:pt x="763" y="0"/>
                  </a:lnTo>
                  <a:lnTo>
                    <a:pt x="763" y="764"/>
                  </a:lnTo>
                  <a:lnTo>
                    <a:pt x="596" y="764"/>
                  </a:lnTo>
                  <a:lnTo>
                    <a:pt x="596" y="265"/>
                  </a:lnTo>
                  <a:lnTo>
                    <a:pt x="381" y="592"/>
                  </a:lnTo>
                  <a:lnTo>
                    <a:pt x="377" y="592"/>
                  </a:lnTo>
                  <a:lnTo>
                    <a:pt x="164" y="269"/>
                  </a:lnTo>
                  <a:lnTo>
                    <a:pt x="164" y="764"/>
                  </a:lnTo>
                  <a:lnTo>
                    <a:pt x="0" y="76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4103688" y="20638"/>
              <a:ext cx="1030288" cy="1212850"/>
            </a:xfrm>
            <a:custGeom>
              <a:avLst/>
              <a:gdLst>
                <a:gd name="T0" fmla="*/ 0 w 2155"/>
                <a:gd name="T1" fmla="*/ 0 h 2535"/>
                <a:gd name="T2" fmla="*/ 1177 w 2155"/>
                <a:gd name="T3" fmla="*/ 0 h 2535"/>
                <a:gd name="T4" fmla="*/ 1840 w 2155"/>
                <a:gd name="T5" fmla="*/ 225 h 2535"/>
                <a:gd name="T6" fmla="*/ 2013 w 2155"/>
                <a:gd name="T7" fmla="*/ 656 h 2535"/>
                <a:gd name="T8" fmla="*/ 2013 w 2155"/>
                <a:gd name="T9" fmla="*/ 663 h 2535"/>
                <a:gd name="T10" fmla="*/ 1680 w 2155"/>
                <a:gd name="T11" fmla="*/ 1210 h 2535"/>
                <a:gd name="T12" fmla="*/ 2155 w 2155"/>
                <a:gd name="T13" fmla="*/ 1832 h 2535"/>
                <a:gd name="T14" fmla="*/ 2155 w 2155"/>
                <a:gd name="T15" fmla="*/ 1840 h 2535"/>
                <a:gd name="T16" fmla="*/ 1206 w 2155"/>
                <a:gd name="T17" fmla="*/ 2535 h 2535"/>
                <a:gd name="T18" fmla="*/ 0 w 2155"/>
                <a:gd name="T19" fmla="*/ 2535 h 2535"/>
                <a:gd name="T20" fmla="*/ 0 w 2155"/>
                <a:gd name="T21" fmla="*/ 0 h 2535"/>
                <a:gd name="T22" fmla="*/ 1459 w 2155"/>
                <a:gd name="T23" fmla="*/ 750 h 2535"/>
                <a:gd name="T24" fmla="*/ 1094 w 2155"/>
                <a:gd name="T25" fmla="*/ 489 h 2535"/>
                <a:gd name="T26" fmla="*/ 543 w 2155"/>
                <a:gd name="T27" fmla="*/ 489 h 2535"/>
                <a:gd name="T28" fmla="*/ 543 w 2155"/>
                <a:gd name="T29" fmla="*/ 1025 h 2535"/>
                <a:gd name="T30" fmla="*/ 1058 w 2155"/>
                <a:gd name="T31" fmla="*/ 1025 h 2535"/>
                <a:gd name="T32" fmla="*/ 1459 w 2155"/>
                <a:gd name="T33" fmla="*/ 757 h 2535"/>
                <a:gd name="T34" fmla="*/ 1459 w 2155"/>
                <a:gd name="T35" fmla="*/ 750 h 2535"/>
                <a:gd name="T36" fmla="*/ 1188 w 2155"/>
                <a:gd name="T37" fmla="*/ 1488 h 2535"/>
                <a:gd name="T38" fmla="*/ 543 w 2155"/>
                <a:gd name="T39" fmla="*/ 1488 h 2535"/>
                <a:gd name="T40" fmla="*/ 543 w 2155"/>
                <a:gd name="T41" fmla="*/ 2046 h 2535"/>
                <a:gd name="T42" fmla="*/ 1206 w 2155"/>
                <a:gd name="T43" fmla="*/ 2046 h 2535"/>
                <a:gd name="T44" fmla="*/ 1601 w 2155"/>
                <a:gd name="T45" fmla="*/ 1771 h 2535"/>
                <a:gd name="T46" fmla="*/ 1601 w 2155"/>
                <a:gd name="T47" fmla="*/ 1764 h 2535"/>
                <a:gd name="T48" fmla="*/ 1188 w 2155"/>
                <a:gd name="T49" fmla="*/ 1488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55" h="2535">
                  <a:moveTo>
                    <a:pt x="0" y="0"/>
                  </a:moveTo>
                  <a:cubicBezTo>
                    <a:pt x="1177" y="0"/>
                    <a:pt x="1177" y="0"/>
                    <a:pt x="1177" y="0"/>
                  </a:cubicBezTo>
                  <a:cubicBezTo>
                    <a:pt x="1467" y="0"/>
                    <a:pt x="1695" y="80"/>
                    <a:pt x="1840" y="225"/>
                  </a:cubicBezTo>
                  <a:cubicBezTo>
                    <a:pt x="1955" y="341"/>
                    <a:pt x="2013" y="482"/>
                    <a:pt x="2013" y="656"/>
                  </a:cubicBezTo>
                  <a:cubicBezTo>
                    <a:pt x="2013" y="663"/>
                    <a:pt x="2013" y="663"/>
                    <a:pt x="2013" y="663"/>
                  </a:cubicBezTo>
                  <a:cubicBezTo>
                    <a:pt x="2013" y="949"/>
                    <a:pt x="1861" y="1108"/>
                    <a:pt x="1680" y="1210"/>
                  </a:cubicBezTo>
                  <a:cubicBezTo>
                    <a:pt x="1974" y="1322"/>
                    <a:pt x="2155" y="1492"/>
                    <a:pt x="2155" y="1832"/>
                  </a:cubicBezTo>
                  <a:cubicBezTo>
                    <a:pt x="2155" y="1840"/>
                    <a:pt x="2155" y="1840"/>
                    <a:pt x="2155" y="1840"/>
                  </a:cubicBezTo>
                  <a:cubicBezTo>
                    <a:pt x="2155" y="2303"/>
                    <a:pt x="1778" y="2535"/>
                    <a:pt x="1206" y="2535"/>
                  </a:cubicBezTo>
                  <a:cubicBezTo>
                    <a:pt x="0" y="2535"/>
                    <a:pt x="0" y="2535"/>
                    <a:pt x="0" y="2535"/>
                  </a:cubicBezTo>
                  <a:lnTo>
                    <a:pt x="0" y="0"/>
                  </a:lnTo>
                  <a:close/>
                  <a:moveTo>
                    <a:pt x="1459" y="750"/>
                  </a:moveTo>
                  <a:cubicBezTo>
                    <a:pt x="1459" y="583"/>
                    <a:pt x="1329" y="489"/>
                    <a:pt x="1094" y="489"/>
                  </a:cubicBezTo>
                  <a:cubicBezTo>
                    <a:pt x="543" y="489"/>
                    <a:pt x="543" y="489"/>
                    <a:pt x="543" y="489"/>
                  </a:cubicBezTo>
                  <a:cubicBezTo>
                    <a:pt x="543" y="1025"/>
                    <a:pt x="543" y="1025"/>
                    <a:pt x="543" y="1025"/>
                  </a:cubicBezTo>
                  <a:cubicBezTo>
                    <a:pt x="1058" y="1025"/>
                    <a:pt x="1058" y="1025"/>
                    <a:pt x="1058" y="1025"/>
                  </a:cubicBezTo>
                  <a:cubicBezTo>
                    <a:pt x="1304" y="1025"/>
                    <a:pt x="1459" y="945"/>
                    <a:pt x="1459" y="757"/>
                  </a:cubicBezTo>
                  <a:lnTo>
                    <a:pt x="1459" y="750"/>
                  </a:lnTo>
                  <a:close/>
                  <a:moveTo>
                    <a:pt x="1188" y="1488"/>
                  </a:moveTo>
                  <a:cubicBezTo>
                    <a:pt x="543" y="1488"/>
                    <a:pt x="543" y="1488"/>
                    <a:pt x="543" y="1488"/>
                  </a:cubicBezTo>
                  <a:cubicBezTo>
                    <a:pt x="543" y="2046"/>
                    <a:pt x="543" y="2046"/>
                    <a:pt x="543" y="2046"/>
                  </a:cubicBezTo>
                  <a:cubicBezTo>
                    <a:pt x="1206" y="2046"/>
                    <a:pt x="1206" y="2046"/>
                    <a:pt x="1206" y="2046"/>
                  </a:cubicBezTo>
                  <a:cubicBezTo>
                    <a:pt x="1452" y="2046"/>
                    <a:pt x="1601" y="1959"/>
                    <a:pt x="1601" y="1771"/>
                  </a:cubicBezTo>
                  <a:cubicBezTo>
                    <a:pt x="1601" y="1764"/>
                    <a:pt x="1601" y="1764"/>
                    <a:pt x="1601" y="1764"/>
                  </a:cubicBezTo>
                  <a:cubicBezTo>
                    <a:pt x="1601" y="1593"/>
                    <a:pt x="1474" y="1488"/>
                    <a:pt x="1188" y="14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903913" y="17463"/>
              <a:ext cx="1003300" cy="1212850"/>
            </a:xfrm>
            <a:custGeom>
              <a:avLst/>
              <a:gdLst>
                <a:gd name="T0" fmla="*/ 232 w 632"/>
                <a:gd name="T1" fmla="*/ 155 h 764"/>
                <a:gd name="T2" fmla="*/ 0 w 632"/>
                <a:gd name="T3" fmla="*/ 155 h 764"/>
                <a:gd name="T4" fmla="*/ 0 w 632"/>
                <a:gd name="T5" fmla="*/ 0 h 764"/>
                <a:gd name="T6" fmla="*/ 632 w 632"/>
                <a:gd name="T7" fmla="*/ 0 h 764"/>
                <a:gd name="T8" fmla="*/ 632 w 632"/>
                <a:gd name="T9" fmla="*/ 155 h 764"/>
                <a:gd name="T10" fmla="*/ 400 w 632"/>
                <a:gd name="T11" fmla="*/ 155 h 764"/>
                <a:gd name="T12" fmla="*/ 400 w 632"/>
                <a:gd name="T13" fmla="*/ 764 h 764"/>
                <a:gd name="T14" fmla="*/ 232 w 632"/>
                <a:gd name="T15" fmla="*/ 764 h 764"/>
                <a:gd name="T16" fmla="*/ 232 w 632"/>
                <a:gd name="T17" fmla="*/ 155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2" h="764">
                  <a:moveTo>
                    <a:pt x="232" y="155"/>
                  </a:moveTo>
                  <a:lnTo>
                    <a:pt x="0" y="155"/>
                  </a:lnTo>
                  <a:lnTo>
                    <a:pt x="0" y="0"/>
                  </a:lnTo>
                  <a:lnTo>
                    <a:pt x="632" y="0"/>
                  </a:lnTo>
                  <a:lnTo>
                    <a:pt x="632" y="155"/>
                  </a:lnTo>
                  <a:lnTo>
                    <a:pt x="400" y="155"/>
                  </a:lnTo>
                  <a:lnTo>
                    <a:pt x="400" y="764"/>
                  </a:lnTo>
                  <a:lnTo>
                    <a:pt x="232" y="764"/>
                  </a:lnTo>
                  <a:lnTo>
                    <a:pt x="232" y="1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5373688" y="966788"/>
              <a:ext cx="266700" cy="266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5373688" y="20638"/>
              <a:ext cx="266700" cy="266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5373688" y="493713"/>
              <a:ext cx="266700" cy="266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6350" y="1814513"/>
              <a:ext cx="290513" cy="341313"/>
            </a:xfrm>
            <a:custGeom>
              <a:avLst/>
              <a:gdLst>
                <a:gd name="T0" fmla="*/ 0 w 183"/>
                <a:gd name="T1" fmla="*/ 0 h 215"/>
                <a:gd name="T2" fmla="*/ 24 w 183"/>
                <a:gd name="T3" fmla="*/ 0 h 215"/>
                <a:gd name="T4" fmla="*/ 24 w 183"/>
                <a:gd name="T5" fmla="*/ 128 h 215"/>
                <a:gd name="T6" fmla="*/ 148 w 183"/>
                <a:gd name="T7" fmla="*/ 0 h 215"/>
                <a:gd name="T8" fmla="*/ 179 w 183"/>
                <a:gd name="T9" fmla="*/ 0 h 215"/>
                <a:gd name="T10" fmla="*/ 87 w 183"/>
                <a:gd name="T11" fmla="*/ 94 h 215"/>
                <a:gd name="T12" fmla="*/ 183 w 183"/>
                <a:gd name="T13" fmla="*/ 215 h 215"/>
                <a:gd name="T14" fmla="*/ 153 w 183"/>
                <a:gd name="T15" fmla="*/ 215 h 215"/>
                <a:gd name="T16" fmla="*/ 70 w 183"/>
                <a:gd name="T17" fmla="*/ 111 h 215"/>
                <a:gd name="T18" fmla="*/ 24 w 183"/>
                <a:gd name="T19" fmla="*/ 157 h 215"/>
                <a:gd name="T20" fmla="*/ 24 w 183"/>
                <a:gd name="T21" fmla="*/ 215 h 215"/>
                <a:gd name="T22" fmla="*/ 0 w 183"/>
                <a:gd name="T23" fmla="*/ 215 h 215"/>
                <a:gd name="T24" fmla="*/ 0 w 183"/>
                <a:gd name="T25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" h="215">
                  <a:moveTo>
                    <a:pt x="0" y="0"/>
                  </a:moveTo>
                  <a:lnTo>
                    <a:pt x="24" y="0"/>
                  </a:lnTo>
                  <a:lnTo>
                    <a:pt x="24" y="128"/>
                  </a:lnTo>
                  <a:lnTo>
                    <a:pt x="148" y="0"/>
                  </a:lnTo>
                  <a:lnTo>
                    <a:pt x="179" y="0"/>
                  </a:lnTo>
                  <a:lnTo>
                    <a:pt x="87" y="94"/>
                  </a:lnTo>
                  <a:lnTo>
                    <a:pt x="183" y="215"/>
                  </a:lnTo>
                  <a:lnTo>
                    <a:pt x="153" y="215"/>
                  </a:lnTo>
                  <a:lnTo>
                    <a:pt x="70" y="111"/>
                  </a:lnTo>
                  <a:lnTo>
                    <a:pt x="24" y="157"/>
                  </a:lnTo>
                  <a:lnTo>
                    <a:pt x="24" y="215"/>
                  </a:lnTo>
                  <a:lnTo>
                    <a:pt x="0" y="2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320675" y="1898650"/>
              <a:ext cx="261938" cy="261938"/>
            </a:xfrm>
            <a:custGeom>
              <a:avLst/>
              <a:gdLst>
                <a:gd name="T0" fmla="*/ 0 w 549"/>
                <a:gd name="T1" fmla="*/ 277 h 550"/>
                <a:gd name="T2" fmla="*/ 0 w 549"/>
                <a:gd name="T3" fmla="*/ 275 h 550"/>
                <a:gd name="T4" fmla="*/ 275 w 549"/>
                <a:gd name="T5" fmla="*/ 0 h 550"/>
                <a:gd name="T6" fmla="*/ 549 w 549"/>
                <a:gd name="T7" fmla="*/ 273 h 550"/>
                <a:gd name="T8" fmla="*/ 549 w 549"/>
                <a:gd name="T9" fmla="*/ 275 h 550"/>
                <a:gd name="T10" fmla="*/ 273 w 549"/>
                <a:gd name="T11" fmla="*/ 550 h 550"/>
                <a:gd name="T12" fmla="*/ 0 w 549"/>
                <a:gd name="T13" fmla="*/ 277 h 550"/>
                <a:gd name="T14" fmla="*/ 468 w 549"/>
                <a:gd name="T15" fmla="*/ 277 h 550"/>
                <a:gd name="T16" fmla="*/ 468 w 549"/>
                <a:gd name="T17" fmla="*/ 275 h 550"/>
                <a:gd name="T18" fmla="*/ 273 w 549"/>
                <a:gd name="T19" fmla="*/ 70 h 550"/>
                <a:gd name="T20" fmla="*/ 80 w 549"/>
                <a:gd name="T21" fmla="*/ 273 h 550"/>
                <a:gd name="T22" fmla="*/ 80 w 549"/>
                <a:gd name="T23" fmla="*/ 275 h 550"/>
                <a:gd name="T24" fmla="*/ 275 w 549"/>
                <a:gd name="T25" fmla="*/ 480 h 550"/>
                <a:gd name="T26" fmla="*/ 468 w 549"/>
                <a:gd name="T27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9" h="550">
                  <a:moveTo>
                    <a:pt x="0" y="277"/>
                  </a:moveTo>
                  <a:cubicBezTo>
                    <a:pt x="0" y="275"/>
                    <a:pt x="0" y="275"/>
                    <a:pt x="0" y="275"/>
                  </a:cubicBezTo>
                  <a:cubicBezTo>
                    <a:pt x="0" y="127"/>
                    <a:pt x="116" y="0"/>
                    <a:pt x="275" y="0"/>
                  </a:cubicBezTo>
                  <a:cubicBezTo>
                    <a:pt x="433" y="0"/>
                    <a:pt x="549" y="125"/>
                    <a:pt x="549" y="273"/>
                  </a:cubicBezTo>
                  <a:cubicBezTo>
                    <a:pt x="549" y="275"/>
                    <a:pt x="549" y="275"/>
                    <a:pt x="549" y="275"/>
                  </a:cubicBezTo>
                  <a:cubicBezTo>
                    <a:pt x="549" y="424"/>
                    <a:pt x="432" y="550"/>
                    <a:pt x="273" y="550"/>
                  </a:cubicBezTo>
                  <a:cubicBezTo>
                    <a:pt x="115" y="550"/>
                    <a:pt x="0" y="426"/>
                    <a:pt x="0" y="277"/>
                  </a:cubicBezTo>
                  <a:close/>
                  <a:moveTo>
                    <a:pt x="468" y="277"/>
                  </a:moveTo>
                  <a:cubicBezTo>
                    <a:pt x="468" y="275"/>
                    <a:pt x="468" y="275"/>
                    <a:pt x="468" y="275"/>
                  </a:cubicBezTo>
                  <a:cubicBezTo>
                    <a:pt x="468" y="162"/>
                    <a:pt x="384" y="70"/>
                    <a:pt x="273" y="70"/>
                  </a:cubicBezTo>
                  <a:cubicBezTo>
                    <a:pt x="159" y="70"/>
                    <a:pt x="80" y="162"/>
                    <a:pt x="80" y="273"/>
                  </a:cubicBezTo>
                  <a:cubicBezTo>
                    <a:pt x="80" y="275"/>
                    <a:pt x="80" y="275"/>
                    <a:pt x="80" y="275"/>
                  </a:cubicBezTo>
                  <a:cubicBezTo>
                    <a:pt x="80" y="388"/>
                    <a:pt x="164" y="480"/>
                    <a:pt x="275" y="480"/>
                  </a:cubicBezTo>
                  <a:cubicBezTo>
                    <a:pt x="389" y="480"/>
                    <a:pt x="468" y="388"/>
                    <a:pt x="468" y="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649288" y="1898650"/>
              <a:ext cx="382588" cy="257175"/>
            </a:xfrm>
            <a:custGeom>
              <a:avLst/>
              <a:gdLst>
                <a:gd name="T0" fmla="*/ 0 w 799"/>
                <a:gd name="T1" fmla="*/ 12 h 538"/>
                <a:gd name="T2" fmla="*/ 79 w 799"/>
                <a:gd name="T3" fmla="*/ 12 h 538"/>
                <a:gd name="T4" fmla="*/ 79 w 799"/>
                <a:gd name="T5" fmla="*/ 100 h 538"/>
                <a:gd name="T6" fmla="*/ 249 w 799"/>
                <a:gd name="T7" fmla="*/ 0 h 538"/>
                <a:gd name="T8" fmla="*/ 418 w 799"/>
                <a:gd name="T9" fmla="*/ 105 h 538"/>
                <a:gd name="T10" fmla="*/ 603 w 799"/>
                <a:gd name="T11" fmla="*/ 0 h 538"/>
                <a:gd name="T12" fmla="*/ 799 w 799"/>
                <a:gd name="T13" fmla="*/ 212 h 538"/>
                <a:gd name="T14" fmla="*/ 799 w 799"/>
                <a:gd name="T15" fmla="*/ 538 h 538"/>
                <a:gd name="T16" fmla="*/ 720 w 799"/>
                <a:gd name="T17" fmla="*/ 538 h 538"/>
                <a:gd name="T18" fmla="*/ 720 w 799"/>
                <a:gd name="T19" fmla="*/ 230 h 538"/>
                <a:gd name="T20" fmla="*/ 584 w 799"/>
                <a:gd name="T21" fmla="*/ 72 h 538"/>
                <a:gd name="T22" fmla="*/ 439 w 799"/>
                <a:gd name="T23" fmla="*/ 235 h 538"/>
                <a:gd name="T24" fmla="*/ 439 w 799"/>
                <a:gd name="T25" fmla="*/ 538 h 538"/>
                <a:gd name="T26" fmla="*/ 361 w 799"/>
                <a:gd name="T27" fmla="*/ 538 h 538"/>
                <a:gd name="T28" fmla="*/ 361 w 799"/>
                <a:gd name="T29" fmla="*/ 228 h 538"/>
                <a:gd name="T30" fmla="*/ 225 w 799"/>
                <a:gd name="T31" fmla="*/ 72 h 538"/>
                <a:gd name="T32" fmla="*/ 79 w 799"/>
                <a:gd name="T33" fmla="*/ 238 h 538"/>
                <a:gd name="T34" fmla="*/ 79 w 799"/>
                <a:gd name="T35" fmla="*/ 538 h 538"/>
                <a:gd name="T36" fmla="*/ 0 w 799"/>
                <a:gd name="T37" fmla="*/ 538 h 538"/>
                <a:gd name="T38" fmla="*/ 0 w 799"/>
                <a:gd name="T39" fmla="*/ 12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9" h="538">
                  <a:moveTo>
                    <a:pt x="0" y="12"/>
                  </a:moveTo>
                  <a:cubicBezTo>
                    <a:pt x="79" y="12"/>
                    <a:pt x="79" y="12"/>
                    <a:pt x="79" y="12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113" y="48"/>
                    <a:pt x="160" y="0"/>
                    <a:pt x="249" y="0"/>
                  </a:cubicBezTo>
                  <a:cubicBezTo>
                    <a:pt x="334" y="0"/>
                    <a:pt x="389" y="46"/>
                    <a:pt x="418" y="105"/>
                  </a:cubicBezTo>
                  <a:cubicBezTo>
                    <a:pt x="456" y="47"/>
                    <a:pt x="512" y="0"/>
                    <a:pt x="603" y="0"/>
                  </a:cubicBezTo>
                  <a:cubicBezTo>
                    <a:pt x="725" y="0"/>
                    <a:pt x="799" y="82"/>
                    <a:pt x="799" y="212"/>
                  </a:cubicBezTo>
                  <a:cubicBezTo>
                    <a:pt x="799" y="538"/>
                    <a:pt x="799" y="538"/>
                    <a:pt x="799" y="538"/>
                  </a:cubicBezTo>
                  <a:cubicBezTo>
                    <a:pt x="720" y="538"/>
                    <a:pt x="720" y="538"/>
                    <a:pt x="720" y="538"/>
                  </a:cubicBezTo>
                  <a:cubicBezTo>
                    <a:pt x="720" y="230"/>
                    <a:pt x="720" y="230"/>
                    <a:pt x="720" y="230"/>
                  </a:cubicBezTo>
                  <a:cubicBezTo>
                    <a:pt x="720" y="129"/>
                    <a:pt x="670" y="72"/>
                    <a:pt x="584" y="72"/>
                  </a:cubicBezTo>
                  <a:cubicBezTo>
                    <a:pt x="505" y="72"/>
                    <a:pt x="439" y="131"/>
                    <a:pt x="439" y="235"/>
                  </a:cubicBezTo>
                  <a:cubicBezTo>
                    <a:pt x="439" y="538"/>
                    <a:pt x="439" y="538"/>
                    <a:pt x="439" y="538"/>
                  </a:cubicBezTo>
                  <a:cubicBezTo>
                    <a:pt x="361" y="538"/>
                    <a:pt x="361" y="538"/>
                    <a:pt x="361" y="538"/>
                  </a:cubicBezTo>
                  <a:cubicBezTo>
                    <a:pt x="361" y="228"/>
                    <a:pt x="361" y="228"/>
                    <a:pt x="361" y="228"/>
                  </a:cubicBezTo>
                  <a:cubicBezTo>
                    <a:pt x="361" y="130"/>
                    <a:pt x="309" y="72"/>
                    <a:pt x="225" y="72"/>
                  </a:cubicBezTo>
                  <a:cubicBezTo>
                    <a:pt x="142" y="72"/>
                    <a:pt x="79" y="141"/>
                    <a:pt x="79" y="238"/>
                  </a:cubicBezTo>
                  <a:cubicBezTo>
                    <a:pt x="79" y="538"/>
                    <a:pt x="79" y="538"/>
                    <a:pt x="79" y="538"/>
                  </a:cubicBezTo>
                  <a:cubicBezTo>
                    <a:pt x="0" y="538"/>
                    <a:pt x="0" y="538"/>
                    <a:pt x="0" y="538"/>
                  </a:cubicBez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1112838" y="1898650"/>
              <a:ext cx="382588" cy="257175"/>
            </a:xfrm>
            <a:custGeom>
              <a:avLst/>
              <a:gdLst>
                <a:gd name="T0" fmla="*/ 0 w 799"/>
                <a:gd name="T1" fmla="*/ 12 h 538"/>
                <a:gd name="T2" fmla="*/ 78 w 799"/>
                <a:gd name="T3" fmla="*/ 12 h 538"/>
                <a:gd name="T4" fmla="*/ 78 w 799"/>
                <a:gd name="T5" fmla="*/ 100 h 538"/>
                <a:gd name="T6" fmla="*/ 249 w 799"/>
                <a:gd name="T7" fmla="*/ 0 h 538"/>
                <a:gd name="T8" fmla="*/ 418 w 799"/>
                <a:gd name="T9" fmla="*/ 105 h 538"/>
                <a:gd name="T10" fmla="*/ 603 w 799"/>
                <a:gd name="T11" fmla="*/ 0 h 538"/>
                <a:gd name="T12" fmla="*/ 799 w 799"/>
                <a:gd name="T13" fmla="*/ 212 h 538"/>
                <a:gd name="T14" fmla="*/ 799 w 799"/>
                <a:gd name="T15" fmla="*/ 538 h 538"/>
                <a:gd name="T16" fmla="*/ 720 w 799"/>
                <a:gd name="T17" fmla="*/ 538 h 538"/>
                <a:gd name="T18" fmla="*/ 720 w 799"/>
                <a:gd name="T19" fmla="*/ 230 h 538"/>
                <a:gd name="T20" fmla="*/ 584 w 799"/>
                <a:gd name="T21" fmla="*/ 72 h 538"/>
                <a:gd name="T22" fmla="*/ 439 w 799"/>
                <a:gd name="T23" fmla="*/ 235 h 538"/>
                <a:gd name="T24" fmla="*/ 439 w 799"/>
                <a:gd name="T25" fmla="*/ 538 h 538"/>
                <a:gd name="T26" fmla="*/ 361 w 799"/>
                <a:gd name="T27" fmla="*/ 538 h 538"/>
                <a:gd name="T28" fmla="*/ 361 w 799"/>
                <a:gd name="T29" fmla="*/ 228 h 538"/>
                <a:gd name="T30" fmla="*/ 225 w 799"/>
                <a:gd name="T31" fmla="*/ 72 h 538"/>
                <a:gd name="T32" fmla="*/ 78 w 799"/>
                <a:gd name="T33" fmla="*/ 238 h 538"/>
                <a:gd name="T34" fmla="*/ 78 w 799"/>
                <a:gd name="T35" fmla="*/ 538 h 538"/>
                <a:gd name="T36" fmla="*/ 0 w 799"/>
                <a:gd name="T37" fmla="*/ 538 h 538"/>
                <a:gd name="T38" fmla="*/ 0 w 799"/>
                <a:gd name="T39" fmla="*/ 12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9" h="538">
                  <a:moveTo>
                    <a:pt x="0" y="12"/>
                  </a:moveTo>
                  <a:cubicBezTo>
                    <a:pt x="78" y="12"/>
                    <a:pt x="78" y="12"/>
                    <a:pt x="78" y="12"/>
                  </a:cubicBezTo>
                  <a:cubicBezTo>
                    <a:pt x="78" y="100"/>
                    <a:pt x="78" y="100"/>
                    <a:pt x="78" y="100"/>
                  </a:cubicBezTo>
                  <a:cubicBezTo>
                    <a:pt x="113" y="48"/>
                    <a:pt x="160" y="0"/>
                    <a:pt x="249" y="0"/>
                  </a:cubicBezTo>
                  <a:cubicBezTo>
                    <a:pt x="334" y="0"/>
                    <a:pt x="389" y="46"/>
                    <a:pt x="418" y="105"/>
                  </a:cubicBezTo>
                  <a:cubicBezTo>
                    <a:pt x="455" y="47"/>
                    <a:pt x="511" y="0"/>
                    <a:pt x="603" y="0"/>
                  </a:cubicBezTo>
                  <a:cubicBezTo>
                    <a:pt x="724" y="0"/>
                    <a:pt x="799" y="82"/>
                    <a:pt x="799" y="212"/>
                  </a:cubicBezTo>
                  <a:cubicBezTo>
                    <a:pt x="799" y="538"/>
                    <a:pt x="799" y="538"/>
                    <a:pt x="799" y="538"/>
                  </a:cubicBezTo>
                  <a:cubicBezTo>
                    <a:pt x="720" y="538"/>
                    <a:pt x="720" y="538"/>
                    <a:pt x="720" y="538"/>
                  </a:cubicBezTo>
                  <a:cubicBezTo>
                    <a:pt x="720" y="230"/>
                    <a:pt x="720" y="230"/>
                    <a:pt x="720" y="230"/>
                  </a:cubicBezTo>
                  <a:cubicBezTo>
                    <a:pt x="720" y="129"/>
                    <a:pt x="669" y="72"/>
                    <a:pt x="584" y="72"/>
                  </a:cubicBezTo>
                  <a:cubicBezTo>
                    <a:pt x="504" y="72"/>
                    <a:pt x="439" y="131"/>
                    <a:pt x="439" y="235"/>
                  </a:cubicBezTo>
                  <a:cubicBezTo>
                    <a:pt x="439" y="538"/>
                    <a:pt x="439" y="538"/>
                    <a:pt x="439" y="538"/>
                  </a:cubicBezTo>
                  <a:cubicBezTo>
                    <a:pt x="361" y="538"/>
                    <a:pt x="361" y="538"/>
                    <a:pt x="361" y="538"/>
                  </a:cubicBezTo>
                  <a:cubicBezTo>
                    <a:pt x="361" y="228"/>
                    <a:pt x="361" y="228"/>
                    <a:pt x="361" y="228"/>
                  </a:cubicBezTo>
                  <a:cubicBezTo>
                    <a:pt x="361" y="130"/>
                    <a:pt x="309" y="72"/>
                    <a:pt x="225" y="72"/>
                  </a:cubicBezTo>
                  <a:cubicBezTo>
                    <a:pt x="142" y="72"/>
                    <a:pt x="78" y="141"/>
                    <a:pt x="78" y="238"/>
                  </a:cubicBezTo>
                  <a:cubicBezTo>
                    <a:pt x="78" y="538"/>
                    <a:pt x="78" y="538"/>
                    <a:pt x="78" y="538"/>
                  </a:cubicBezTo>
                  <a:cubicBezTo>
                    <a:pt x="0" y="538"/>
                    <a:pt x="0" y="538"/>
                    <a:pt x="0" y="538"/>
                  </a:cubicBez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1571625" y="1903413"/>
              <a:ext cx="220663" cy="257175"/>
            </a:xfrm>
            <a:custGeom>
              <a:avLst/>
              <a:gdLst>
                <a:gd name="T0" fmla="*/ 0 w 460"/>
                <a:gd name="T1" fmla="*/ 327 h 537"/>
                <a:gd name="T2" fmla="*/ 0 w 460"/>
                <a:gd name="T3" fmla="*/ 0 h 537"/>
                <a:gd name="T4" fmla="*/ 79 w 460"/>
                <a:gd name="T5" fmla="*/ 0 h 537"/>
                <a:gd name="T6" fmla="*/ 79 w 460"/>
                <a:gd name="T7" fmla="*/ 307 h 537"/>
                <a:gd name="T8" fmla="*/ 225 w 460"/>
                <a:gd name="T9" fmla="*/ 466 h 537"/>
                <a:gd name="T10" fmla="*/ 382 w 460"/>
                <a:gd name="T11" fmla="*/ 301 h 537"/>
                <a:gd name="T12" fmla="*/ 382 w 460"/>
                <a:gd name="T13" fmla="*/ 0 h 537"/>
                <a:gd name="T14" fmla="*/ 460 w 460"/>
                <a:gd name="T15" fmla="*/ 0 h 537"/>
                <a:gd name="T16" fmla="*/ 460 w 460"/>
                <a:gd name="T17" fmla="*/ 526 h 537"/>
                <a:gd name="T18" fmla="*/ 382 w 460"/>
                <a:gd name="T19" fmla="*/ 526 h 537"/>
                <a:gd name="T20" fmla="*/ 382 w 460"/>
                <a:gd name="T21" fmla="*/ 434 h 537"/>
                <a:gd name="T22" fmla="*/ 202 w 460"/>
                <a:gd name="T23" fmla="*/ 537 h 537"/>
                <a:gd name="T24" fmla="*/ 0 w 460"/>
                <a:gd name="T25" fmla="*/ 327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0" h="537">
                  <a:moveTo>
                    <a:pt x="0" y="32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307"/>
                    <a:pt x="79" y="307"/>
                    <a:pt x="79" y="307"/>
                  </a:cubicBezTo>
                  <a:cubicBezTo>
                    <a:pt x="79" y="405"/>
                    <a:pt x="132" y="466"/>
                    <a:pt x="225" y="466"/>
                  </a:cubicBezTo>
                  <a:cubicBezTo>
                    <a:pt x="314" y="466"/>
                    <a:pt x="382" y="400"/>
                    <a:pt x="382" y="301"/>
                  </a:cubicBezTo>
                  <a:cubicBezTo>
                    <a:pt x="382" y="0"/>
                    <a:pt x="382" y="0"/>
                    <a:pt x="382" y="0"/>
                  </a:cubicBezTo>
                  <a:cubicBezTo>
                    <a:pt x="460" y="0"/>
                    <a:pt x="460" y="0"/>
                    <a:pt x="460" y="0"/>
                  </a:cubicBezTo>
                  <a:cubicBezTo>
                    <a:pt x="460" y="526"/>
                    <a:pt x="460" y="526"/>
                    <a:pt x="460" y="526"/>
                  </a:cubicBezTo>
                  <a:cubicBezTo>
                    <a:pt x="382" y="526"/>
                    <a:pt x="382" y="526"/>
                    <a:pt x="382" y="526"/>
                  </a:cubicBezTo>
                  <a:cubicBezTo>
                    <a:pt x="382" y="434"/>
                    <a:pt x="382" y="434"/>
                    <a:pt x="382" y="434"/>
                  </a:cubicBezTo>
                  <a:cubicBezTo>
                    <a:pt x="347" y="492"/>
                    <a:pt x="293" y="537"/>
                    <a:pt x="202" y="537"/>
                  </a:cubicBezTo>
                  <a:cubicBezTo>
                    <a:pt x="75" y="537"/>
                    <a:pt x="0" y="452"/>
                    <a:pt x="0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1876425" y="1898650"/>
              <a:ext cx="219075" cy="257175"/>
            </a:xfrm>
            <a:custGeom>
              <a:avLst/>
              <a:gdLst>
                <a:gd name="T0" fmla="*/ 0 w 460"/>
                <a:gd name="T1" fmla="*/ 12 h 538"/>
                <a:gd name="T2" fmla="*/ 79 w 460"/>
                <a:gd name="T3" fmla="*/ 12 h 538"/>
                <a:gd name="T4" fmla="*/ 79 w 460"/>
                <a:gd name="T5" fmla="*/ 103 h 538"/>
                <a:gd name="T6" fmla="*/ 259 w 460"/>
                <a:gd name="T7" fmla="*/ 0 h 538"/>
                <a:gd name="T8" fmla="*/ 460 w 460"/>
                <a:gd name="T9" fmla="*/ 211 h 538"/>
                <a:gd name="T10" fmla="*/ 460 w 460"/>
                <a:gd name="T11" fmla="*/ 538 h 538"/>
                <a:gd name="T12" fmla="*/ 382 w 460"/>
                <a:gd name="T13" fmla="*/ 538 h 538"/>
                <a:gd name="T14" fmla="*/ 382 w 460"/>
                <a:gd name="T15" fmla="*/ 230 h 538"/>
                <a:gd name="T16" fmla="*/ 236 w 460"/>
                <a:gd name="T17" fmla="*/ 72 h 538"/>
                <a:gd name="T18" fmla="*/ 79 w 460"/>
                <a:gd name="T19" fmla="*/ 237 h 538"/>
                <a:gd name="T20" fmla="*/ 79 w 460"/>
                <a:gd name="T21" fmla="*/ 538 h 538"/>
                <a:gd name="T22" fmla="*/ 0 w 460"/>
                <a:gd name="T23" fmla="*/ 538 h 538"/>
                <a:gd name="T24" fmla="*/ 0 w 460"/>
                <a:gd name="T25" fmla="*/ 12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0" h="538">
                  <a:moveTo>
                    <a:pt x="0" y="12"/>
                  </a:moveTo>
                  <a:cubicBezTo>
                    <a:pt x="79" y="12"/>
                    <a:pt x="79" y="12"/>
                    <a:pt x="79" y="12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113" y="46"/>
                    <a:pt x="168" y="0"/>
                    <a:pt x="259" y="0"/>
                  </a:cubicBezTo>
                  <a:cubicBezTo>
                    <a:pt x="386" y="0"/>
                    <a:pt x="460" y="86"/>
                    <a:pt x="460" y="211"/>
                  </a:cubicBezTo>
                  <a:cubicBezTo>
                    <a:pt x="460" y="538"/>
                    <a:pt x="460" y="538"/>
                    <a:pt x="460" y="538"/>
                  </a:cubicBezTo>
                  <a:cubicBezTo>
                    <a:pt x="382" y="538"/>
                    <a:pt x="382" y="538"/>
                    <a:pt x="382" y="538"/>
                  </a:cubicBezTo>
                  <a:cubicBezTo>
                    <a:pt x="382" y="230"/>
                    <a:pt x="382" y="230"/>
                    <a:pt x="382" y="230"/>
                  </a:cubicBezTo>
                  <a:cubicBezTo>
                    <a:pt x="382" y="133"/>
                    <a:pt x="329" y="72"/>
                    <a:pt x="236" y="72"/>
                  </a:cubicBezTo>
                  <a:cubicBezTo>
                    <a:pt x="146" y="72"/>
                    <a:pt x="79" y="138"/>
                    <a:pt x="79" y="237"/>
                  </a:cubicBezTo>
                  <a:cubicBezTo>
                    <a:pt x="79" y="538"/>
                    <a:pt x="79" y="538"/>
                    <a:pt x="79" y="538"/>
                  </a:cubicBezTo>
                  <a:cubicBezTo>
                    <a:pt x="0" y="538"/>
                    <a:pt x="0" y="538"/>
                    <a:pt x="0" y="538"/>
                  </a:cubicBez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5" name="Freeform 19"/>
            <p:cNvSpPr>
              <a:spLocks noEditPoints="1"/>
            </p:cNvSpPr>
            <p:nvPr/>
          </p:nvSpPr>
          <p:spPr bwMode="auto">
            <a:xfrm>
              <a:off x="2160588" y="1898650"/>
              <a:ext cx="238125" cy="261938"/>
            </a:xfrm>
            <a:custGeom>
              <a:avLst/>
              <a:gdLst>
                <a:gd name="T0" fmla="*/ 0 w 498"/>
                <a:gd name="T1" fmla="*/ 276 h 550"/>
                <a:gd name="T2" fmla="*/ 0 w 498"/>
                <a:gd name="T3" fmla="*/ 274 h 550"/>
                <a:gd name="T4" fmla="*/ 253 w 498"/>
                <a:gd name="T5" fmla="*/ 0 h 550"/>
                <a:gd name="T6" fmla="*/ 498 w 498"/>
                <a:gd name="T7" fmla="*/ 278 h 550"/>
                <a:gd name="T8" fmla="*/ 497 w 498"/>
                <a:gd name="T9" fmla="*/ 304 h 550"/>
                <a:gd name="T10" fmla="*/ 79 w 498"/>
                <a:gd name="T11" fmla="*/ 304 h 550"/>
                <a:gd name="T12" fmla="*/ 265 w 498"/>
                <a:gd name="T13" fmla="*/ 482 h 550"/>
                <a:gd name="T14" fmla="*/ 431 w 498"/>
                <a:gd name="T15" fmla="*/ 408 h 550"/>
                <a:gd name="T16" fmla="*/ 480 w 498"/>
                <a:gd name="T17" fmla="*/ 452 h 550"/>
                <a:gd name="T18" fmla="*/ 263 w 498"/>
                <a:gd name="T19" fmla="*/ 550 h 550"/>
                <a:gd name="T20" fmla="*/ 0 w 498"/>
                <a:gd name="T21" fmla="*/ 276 h 550"/>
                <a:gd name="T22" fmla="*/ 419 w 498"/>
                <a:gd name="T23" fmla="*/ 246 h 550"/>
                <a:gd name="T24" fmla="*/ 250 w 498"/>
                <a:gd name="T25" fmla="*/ 67 h 550"/>
                <a:gd name="T26" fmla="*/ 79 w 498"/>
                <a:gd name="T27" fmla="*/ 246 h 550"/>
                <a:gd name="T28" fmla="*/ 419 w 498"/>
                <a:gd name="T29" fmla="*/ 246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8" h="550">
                  <a:moveTo>
                    <a:pt x="0" y="276"/>
                  </a:moveTo>
                  <a:cubicBezTo>
                    <a:pt x="0" y="274"/>
                    <a:pt x="0" y="274"/>
                    <a:pt x="0" y="274"/>
                  </a:cubicBezTo>
                  <a:cubicBezTo>
                    <a:pt x="0" y="123"/>
                    <a:pt x="107" y="0"/>
                    <a:pt x="253" y="0"/>
                  </a:cubicBezTo>
                  <a:cubicBezTo>
                    <a:pt x="408" y="0"/>
                    <a:pt x="498" y="125"/>
                    <a:pt x="498" y="278"/>
                  </a:cubicBezTo>
                  <a:cubicBezTo>
                    <a:pt x="498" y="289"/>
                    <a:pt x="498" y="295"/>
                    <a:pt x="497" y="304"/>
                  </a:cubicBezTo>
                  <a:cubicBezTo>
                    <a:pt x="79" y="304"/>
                    <a:pt x="79" y="304"/>
                    <a:pt x="79" y="304"/>
                  </a:cubicBezTo>
                  <a:cubicBezTo>
                    <a:pt x="91" y="418"/>
                    <a:pt x="171" y="482"/>
                    <a:pt x="265" y="482"/>
                  </a:cubicBezTo>
                  <a:cubicBezTo>
                    <a:pt x="337" y="482"/>
                    <a:pt x="388" y="453"/>
                    <a:pt x="431" y="408"/>
                  </a:cubicBezTo>
                  <a:cubicBezTo>
                    <a:pt x="480" y="452"/>
                    <a:pt x="480" y="452"/>
                    <a:pt x="480" y="452"/>
                  </a:cubicBezTo>
                  <a:cubicBezTo>
                    <a:pt x="427" y="511"/>
                    <a:pt x="363" y="550"/>
                    <a:pt x="263" y="550"/>
                  </a:cubicBezTo>
                  <a:cubicBezTo>
                    <a:pt x="118" y="550"/>
                    <a:pt x="0" y="439"/>
                    <a:pt x="0" y="276"/>
                  </a:cubicBezTo>
                  <a:close/>
                  <a:moveTo>
                    <a:pt x="419" y="246"/>
                  </a:moveTo>
                  <a:cubicBezTo>
                    <a:pt x="410" y="150"/>
                    <a:pt x="355" y="67"/>
                    <a:pt x="250" y="67"/>
                  </a:cubicBezTo>
                  <a:cubicBezTo>
                    <a:pt x="159" y="67"/>
                    <a:pt x="90" y="143"/>
                    <a:pt x="79" y="246"/>
                  </a:cubicBezTo>
                  <a:lnTo>
                    <a:pt x="419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2463800" y="1897063"/>
              <a:ext cx="141288" cy="258763"/>
            </a:xfrm>
            <a:custGeom>
              <a:avLst/>
              <a:gdLst>
                <a:gd name="T0" fmla="*/ 0 w 294"/>
                <a:gd name="T1" fmla="*/ 14 h 540"/>
                <a:gd name="T2" fmla="*/ 79 w 294"/>
                <a:gd name="T3" fmla="*/ 14 h 540"/>
                <a:gd name="T4" fmla="*/ 79 w 294"/>
                <a:gd name="T5" fmla="*/ 151 h 540"/>
                <a:gd name="T6" fmla="*/ 294 w 294"/>
                <a:gd name="T7" fmla="*/ 4 h 540"/>
                <a:gd name="T8" fmla="*/ 294 w 294"/>
                <a:gd name="T9" fmla="*/ 89 h 540"/>
                <a:gd name="T10" fmla="*/ 288 w 294"/>
                <a:gd name="T11" fmla="*/ 89 h 540"/>
                <a:gd name="T12" fmla="*/ 79 w 294"/>
                <a:gd name="T13" fmla="*/ 330 h 540"/>
                <a:gd name="T14" fmla="*/ 79 w 294"/>
                <a:gd name="T15" fmla="*/ 540 h 540"/>
                <a:gd name="T16" fmla="*/ 0 w 294"/>
                <a:gd name="T17" fmla="*/ 540 h 540"/>
                <a:gd name="T18" fmla="*/ 0 w 294"/>
                <a:gd name="T19" fmla="*/ 14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540">
                  <a:moveTo>
                    <a:pt x="0" y="14"/>
                  </a:moveTo>
                  <a:cubicBezTo>
                    <a:pt x="79" y="14"/>
                    <a:pt x="79" y="14"/>
                    <a:pt x="79" y="14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118" y="63"/>
                    <a:pt x="194" y="0"/>
                    <a:pt x="294" y="4"/>
                  </a:cubicBezTo>
                  <a:cubicBezTo>
                    <a:pt x="294" y="89"/>
                    <a:pt x="294" y="89"/>
                    <a:pt x="294" y="89"/>
                  </a:cubicBezTo>
                  <a:cubicBezTo>
                    <a:pt x="288" y="89"/>
                    <a:pt x="288" y="89"/>
                    <a:pt x="288" y="89"/>
                  </a:cubicBezTo>
                  <a:cubicBezTo>
                    <a:pt x="173" y="89"/>
                    <a:pt x="79" y="171"/>
                    <a:pt x="79" y="330"/>
                  </a:cubicBezTo>
                  <a:cubicBezTo>
                    <a:pt x="79" y="540"/>
                    <a:pt x="79" y="540"/>
                    <a:pt x="79" y="540"/>
                  </a:cubicBezTo>
                  <a:cubicBezTo>
                    <a:pt x="0" y="540"/>
                    <a:pt x="0" y="540"/>
                    <a:pt x="0" y="540"/>
                  </a:cubicBez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2660650" y="1898650"/>
              <a:ext cx="220663" cy="257175"/>
            </a:xfrm>
            <a:custGeom>
              <a:avLst/>
              <a:gdLst>
                <a:gd name="T0" fmla="*/ 0 w 460"/>
                <a:gd name="T1" fmla="*/ 12 h 538"/>
                <a:gd name="T2" fmla="*/ 78 w 460"/>
                <a:gd name="T3" fmla="*/ 12 h 538"/>
                <a:gd name="T4" fmla="*/ 78 w 460"/>
                <a:gd name="T5" fmla="*/ 103 h 538"/>
                <a:gd name="T6" fmla="*/ 259 w 460"/>
                <a:gd name="T7" fmla="*/ 0 h 538"/>
                <a:gd name="T8" fmla="*/ 460 w 460"/>
                <a:gd name="T9" fmla="*/ 211 h 538"/>
                <a:gd name="T10" fmla="*/ 460 w 460"/>
                <a:gd name="T11" fmla="*/ 538 h 538"/>
                <a:gd name="T12" fmla="*/ 382 w 460"/>
                <a:gd name="T13" fmla="*/ 538 h 538"/>
                <a:gd name="T14" fmla="*/ 382 w 460"/>
                <a:gd name="T15" fmla="*/ 230 h 538"/>
                <a:gd name="T16" fmla="*/ 236 w 460"/>
                <a:gd name="T17" fmla="*/ 72 h 538"/>
                <a:gd name="T18" fmla="*/ 78 w 460"/>
                <a:gd name="T19" fmla="*/ 237 h 538"/>
                <a:gd name="T20" fmla="*/ 78 w 460"/>
                <a:gd name="T21" fmla="*/ 538 h 538"/>
                <a:gd name="T22" fmla="*/ 0 w 460"/>
                <a:gd name="T23" fmla="*/ 538 h 538"/>
                <a:gd name="T24" fmla="*/ 0 w 460"/>
                <a:gd name="T25" fmla="*/ 12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0" h="538">
                  <a:moveTo>
                    <a:pt x="0" y="12"/>
                  </a:moveTo>
                  <a:cubicBezTo>
                    <a:pt x="78" y="12"/>
                    <a:pt x="78" y="12"/>
                    <a:pt x="78" y="12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113" y="46"/>
                    <a:pt x="168" y="0"/>
                    <a:pt x="259" y="0"/>
                  </a:cubicBezTo>
                  <a:cubicBezTo>
                    <a:pt x="386" y="0"/>
                    <a:pt x="460" y="86"/>
                    <a:pt x="460" y="211"/>
                  </a:cubicBezTo>
                  <a:cubicBezTo>
                    <a:pt x="460" y="538"/>
                    <a:pt x="460" y="538"/>
                    <a:pt x="460" y="538"/>
                  </a:cubicBezTo>
                  <a:cubicBezTo>
                    <a:pt x="382" y="538"/>
                    <a:pt x="382" y="538"/>
                    <a:pt x="382" y="538"/>
                  </a:cubicBezTo>
                  <a:cubicBezTo>
                    <a:pt x="382" y="230"/>
                    <a:pt x="382" y="230"/>
                    <a:pt x="382" y="230"/>
                  </a:cubicBezTo>
                  <a:cubicBezTo>
                    <a:pt x="382" y="133"/>
                    <a:pt x="329" y="72"/>
                    <a:pt x="236" y="72"/>
                  </a:cubicBezTo>
                  <a:cubicBezTo>
                    <a:pt x="146" y="72"/>
                    <a:pt x="78" y="138"/>
                    <a:pt x="78" y="237"/>
                  </a:cubicBezTo>
                  <a:cubicBezTo>
                    <a:pt x="78" y="538"/>
                    <a:pt x="78" y="538"/>
                    <a:pt x="78" y="538"/>
                  </a:cubicBezTo>
                  <a:cubicBezTo>
                    <a:pt x="0" y="538"/>
                    <a:pt x="0" y="538"/>
                    <a:pt x="0" y="538"/>
                  </a:cubicBez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8" name="Freeform 22"/>
            <p:cNvSpPr>
              <a:spLocks noEditPoints="1"/>
            </p:cNvSpPr>
            <p:nvPr/>
          </p:nvSpPr>
          <p:spPr bwMode="auto">
            <a:xfrm>
              <a:off x="2946400" y="1898650"/>
              <a:ext cx="238125" cy="261938"/>
            </a:xfrm>
            <a:custGeom>
              <a:avLst/>
              <a:gdLst>
                <a:gd name="T0" fmla="*/ 0 w 498"/>
                <a:gd name="T1" fmla="*/ 276 h 550"/>
                <a:gd name="T2" fmla="*/ 0 w 498"/>
                <a:gd name="T3" fmla="*/ 274 h 550"/>
                <a:gd name="T4" fmla="*/ 252 w 498"/>
                <a:gd name="T5" fmla="*/ 0 h 550"/>
                <a:gd name="T6" fmla="*/ 498 w 498"/>
                <a:gd name="T7" fmla="*/ 278 h 550"/>
                <a:gd name="T8" fmla="*/ 497 w 498"/>
                <a:gd name="T9" fmla="*/ 304 h 550"/>
                <a:gd name="T10" fmla="*/ 79 w 498"/>
                <a:gd name="T11" fmla="*/ 304 h 550"/>
                <a:gd name="T12" fmla="*/ 265 w 498"/>
                <a:gd name="T13" fmla="*/ 482 h 550"/>
                <a:gd name="T14" fmla="*/ 431 w 498"/>
                <a:gd name="T15" fmla="*/ 408 h 550"/>
                <a:gd name="T16" fmla="*/ 480 w 498"/>
                <a:gd name="T17" fmla="*/ 452 h 550"/>
                <a:gd name="T18" fmla="*/ 263 w 498"/>
                <a:gd name="T19" fmla="*/ 550 h 550"/>
                <a:gd name="T20" fmla="*/ 0 w 498"/>
                <a:gd name="T21" fmla="*/ 276 h 550"/>
                <a:gd name="T22" fmla="*/ 419 w 498"/>
                <a:gd name="T23" fmla="*/ 246 h 550"/>
                <a:gd name="T24" fmla="*/ 250 w 498"/>
                <a:gd name="T25" fmla="*/ 67 h 550"/>
                <a:gd name="T26" fmla="*/ 79 w 498"/>
                <a:gd name="T27" fmla="*/ 246 h 550"/>
                <a:gd name="T28" fmla="*/ 419 w 498"/>
                <a:gd name="T29" fmla="*/ 246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8" h="550">
                  <a:moveTo>
                    <a:pt x="0" y="276"/>
                  </a:moveTo>
                  <a:cubicBezTo>
                    <a:pt x="0" y="274"/>
                    <a:pt x="0" y="274"/>
                    <a:pt x="0" y="274"/>
                  </a:cubicBezTo>
                  <a:cubicBezTo>
                    <a:pt x="0" y="123"/>
                    <a:pt x="107" y="0"/>
                    <a:pt x="252" y="0"/>
                  </a:cubicBezTo>
                  <a:cubicBezTo>
                    <a:pt x="408" y="0"/>
                    <a:pt x="498" y="125"/>
                    <a:pt x="498" y="278"/>
                  </a:cubicBezTo>
                  <a:cubicBezTo>
                    <a:pt x="498" y="289"/>
                    <a:pt x="498" y="295"/>
                    <a:pt x="497" y="304"/>
                  </a:cubicBezTo>
                  <a:cubicBezTo>
                    <a:pt x="79" y="304"/>
                    <a:pt x="79" y="304"/>
                    <a:pt x="79" y="304"/>
                  </a:cubicBezTo>
                  <a:cubicBezTo>
                    <a:pt x="91" y="418"/>
                    <a:pt x="171" y="482"/>
                    <a:pt x="265" y="482"/>
                  </a:cubicBezTo>
                  <a:cubicBezTo>
                    <a:pt x="337" y="482"/>
                    <a:pt x="388" y="453"/>
                    <a:pt x="431" y="408"/>
                  </a:cubicBezTo>
                  <a:cubicBezTo>
                    <a:pt x="480" y="452"/>
                    <a:pt x="480" y="452"/>
                    <a:pt x="480" y="452"/>
                  </a:cubicBezTo>
                  <a:cubicBezTo>
                    <a:pt x="427" y="511"/>
                    <a:pt x="363" y="550"/>
                    <a:pt x="263" y="550"/>
                  </a:cubicBezTo>
                  <a:cubicBezTo>
                    <a:pt x="118" y="550"/>
                    <a:pt x="0" y="439"/>
                    <a:pt x="0" y="276"/>
                  </a:cubicBezTo>
                  <a:close/>
                  <a:moveTo>
                    <a:pt x="419" y="246"/>
                  </a:moveTo>
                  <a:cubicBezTo>
                    <a:pt x="410" y="150"/>
                    <a:pt x="355" y="67"/>
                    <a:pt x="250" y="67"/>
                  </a:cubicBezTo>
                  <a:cubicBezTo>
                    <a:pt x="159" y="67"/>
                    <a:pt x="90" y="143"/>
                    <a:pt x="79" y="246"/>
                  </a:cubicBezTo>
                  <a:lnTo>
                    <a:pt x="419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3228975" y="1898650"/>
              <a:ext cx="193675" cy="261938"/>
            </a:xfrm>
            <a:custGeom>
              <a:avLst/>
              <a:gdLst>
                <a:gd name="T0" fmla="*/ 0 w 405"/>
                <a:gd name="T1" fmla="*/ 469 h 546"/>
                <a:gd name="T2" fmla="*/ 39 w 405"/>
                <a:gd name="T3" fmla="*/ 413 h 546"/>
                <a:gd name="T4" fmla="*/ 222 w 405"/>
                <a:gd name="T5" fmla="*/ 480 h 546"/>
                <a:gd name="T6" fmla="*/ 331 w 405"/>
                <a:gd name="T7" fmla="*/ 397 h 546"/>
                <a:gd name="T8" fmla="*/ 331 w 405"/>
                <a:gd name="T9" fmla="*/ 395 h 546"/>
                <a:gd name="T10" fmla="*/ 199 w 405"/>
                <a:gd name="T11" fmla="*/ 302 h 546"/>
                <a:gd name="T12" fmla="*/ 25 w 405"/>
                <a:gd name="T13" fmla="*/ 153 h 546"/>
                <a:gd name="T14" fmla="*/ 25 w 405"/>
                <a:gd name="T15" fmla="*/ 151 h 546"/>
                <a:gd name="T16" fmla="*/ 204 w 405"/>
                <a:gd name="T17" fmla="*/ 0 h 546"/>
                <a:gd name="T18" fmla="*/ 394 w 405"/>
                <a:gd name="T19" fmla="*/ 58 h 546"/>
                <a:gd name="T20" fmla="*/ 358 w 405"/>
                <a:gd name="T21" fmla="*/ 117 h 546"/>
                <a:gd name="T22" fmla="*/ 202 w 405"/>
                <a:gd name="T23" fmla="*/ 67 h 546"/>
                <a:gd name="T24" fmla="*/ 101 w 405"/>
                <a:gd name="T25" fmla="*/ 143 h 546"/>
                <a:gd name="T26" fmla="*/ 101 w 405"/>
                <a:gd name="T27" fmla="*/ 145 h 546"/>
                <a:gd name="T28" fmla="*/ 236 w 405"/>
                <a:gd name="T29" fmla="*/ 236 h 546"/>
                <a:gd name="T30" fmla="*/ 405 w 405"/>
                <a:gd name="T31" fmla="*/ 386 h 546"/>
                <a:gd name="T32" fmla="*/ 405 w 405"/>
                <a:gd name="T33" fmla="*/ 388 h 546"/>
                <a:gd name="T34" fmla="*/ 218 w 405"/>
                <a:gd name="T35" fmla="*/ 546 h 546"/>
                <a:gd name="T36" fmla="*/ 0 w 405"/>
                <a:gd name="T37" fmla="*/ 469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5" h="546">
                  <a:moveTo>
                    <a:pt x="0" y="469"/>
                  </a:moveTo>
                  <a:cubicBezTo>
                    <a:pt x="39" y="413"/>
                    <a:pt x="39" y="413"/>
                    <a:pt x="39" y="413"/>
                  </a:cubicBezTo>
                  <a:cubicBezTo>
                    <a:pt x="96" y="456"/>
                    <a:pt x="160" y="480"/>
                    <a:pt x="222" y="480"/>
                  </a:cubicBezTo>
                  <a:cubicBezTo>
                    <a:pt x="285" y="480"/>
                    <a:pt x="331" y="448"/>
                    <a:pt x="331" y="397"/>
                  </a:cubicBezTo>
                  <a:cubicBezTo>
                    <a:pt x="331" y="395"/>
                    <a:pt x="331" y="395"/>
                    <a:pt x="331" y="395"/>
                  </a:cubicBezTo>
                  <a:cubicBezTo>
                    <a:pt x="331" y="342"/>
                    <a:pt x="269" y="321"/>
                    <a:pt x="199" y="302"/>
                  </a:cubicBezTo>
                  <a:cubicBezTo>
                    <a:pt x="117" y="278"/>
                    <a:pt x="25" y="250"/>
                    <a:pt x="25" y="153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25" y="60"/>
                    <a:pt x="101" y="0"/>
                    <a:pt x="204" y="0"/>
                  </a:cubicBezTo>
                  <a:cubicBezTo>
                    <a:pt x="269" y="0"/>
                    <a:pt x="340" y="23"/>
                    <a:pt x="394" y="58"/>
                  </a:cubicBezTo>
                  <a:cubicBezTo>
                    <a:pt x="358" y="117"/>
                    <a:pt x="358" y="117"/>
                    <a:pt x="358" y="117"/>
                  </a:cubicBezTo>
                  <a:cubicBezTo>
                    <a:pt x="309" y="86"/>
                    <a:pt x="253" y="67"/>
                    <a:pt x="202" y="67"/>
                  </a:cubicBezTo>
                  <a:cubicBezTo>
                    <a:pt x="140" y="67"/>
                    <a:pt x="101" y="99"/>
                    <a:pt x="101" y="143"/>
                  </a:cubicBezTo>
                  <a:cubicBezTo>
                    <a:pt x="101" y="145"/>
                    <a:pt x="101" y="145"/>
                    <a:pt x="101" y="145"/>
                  </a:cubicBezTo>
                  <a:cubicBezTo>
                    <a:pt x="101" y="195"/>
                    <a:pt x="166" y="214"/>
                    <a:pt x="236" y="236"/>
                  </a:cubicBezTo>
                  <a:cubicBezTo>
                    <a:pt x="317" y="260"/>
                    <a:pt x="405" y="292"/>
                    <a:pt x="405" y="386"/>
                  </a:cubicBezTo>
                  <a:cubicBezTo>
                    <a:pt x="405" y="388"/>
                    <a:pt x="405" y="388"/>
                    <a:pt x="405" y="388"/>
                  </a:cubicBezTo>
                  <a:cubicBezTo>
                    <a:pt x="405" y="488"/>
                    <a:pt x="323" y="546"/>
                    <a:pt x="218" y="546"/>
                  </a:cubicBezTo>
                  <a:cubicBezTo>
                    <a:pt x="142" y="546"/>
                    <a:pt x="59" y="517"/>
                    <a:pt x="0" y="4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3638550" y="1806575"/>
              <a:ext cx="42863" cy="349250"/>
            </a:xfrm>
            <a:custGeom>
              <a:avLst/>
              <a:gdLst>
                <a:gd name="T0" fmla="*/ 0 w 27"/>
                <a:gd name="T1" fmla="*/ 0 h 220"/>
                <a:gd name="T2" fmla="*/ 27 w 27"/>
                <a:gd name="T3" fmla="*/ 0 h 220"/>
                <a:gd name="T4" fmla="*/ 27 w 27"/>
                <a:gd name="T5" fmla="*/ 26 h 220"/>
                <a:gd name="T6" fmla="*/ 0 w 27"/>
                <a:gd name="T7" fmla="*/ 26 h 220"/>
                <a:gd name="T8" fmla="*/ 0 w 27"/>
                <a:gd name="T9" fmla="*/ 0 h 220"/>
                <a:gd name="T10" fmla="*/ 2 w 27"/>
                <a:gd name="T11" fmla="*/ 61 h 220"/>
                <a:gd name="T12" fmla="*/ 25 w 27"/>
                <a:gd name="T13" fmla="*/ 61 h 220"/>
                <a:gd name="T14" fmla="*/ 25 w 27"/>
                <a:gd name="T15" fmla="*/ 220 h 220"/>
                <a:gd name="T16" fmla="*/ 2 w 27"/>
                <a:gd name="T17" fmla="*/ 220 h 220"/>
                <a:gd name="T18" fmla="*/ 2 w 27"/>
                <a:gd name="T19" fmla="*/ 6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20">
                  <a:moveTo>
                    <a:pt x="0" y="0"/>
                  </a:moveTo>
                  <a:lnTo>
                    <a:pt x="27" y="0"/>
                  </a:lnTo>
                  <a:lnTo>
                    <a:pt x="27" y="26"/>
                  </a:lnTo>
                  <a:lnTo>
                    <a:pt x="0" y="26"/>
                  </a:lnTo>
                  <a:lnTo>
                    <a:pt x="0" y="0"/>
                  </a:lnTo>
                  <a:close/>
                  <a:moveTo>
                    <a:pt x="2" y="61"/>
                  </a:moveTo>
                  <a:lnTo>
                    <a:pt x="25" y="61"/>
                  </a:lnTo>
                  <a:lnTo>
                    <a:pt x="25" y="220"/>
                  </a:lnTo>
                  <a:lnTo>
                    <a:pt x="2" y="220"/>
                  </a:lnTo>
                  <a:lnTo>
                    <a:pt x="2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1" name="Freeform 25"/>
            <p:cNvSpPr>
              <a:spLocks/>
            </p:cNvSpPr>
            <p:nvPr/>
          </p:nvSpPr>
          <p:spPr bwMode="auto">
            <a:xfrm>
              <a:off x="3743325" y="1827213"/>
              <a:ext cx="152400" cy="331788"/>
            </a:xfrm>
            <a:custGeom>
              <a:avLst/>
              <a:gdLst>
                <a:gd name="T0" fmla="*/ 74 w 319"/>
                <a:gd name="T1" fmla="*/ 546 h 694"/>
                <a:gd name="T2" fmla="*/ 74 w 319"/>
                <a:gd name="T3" fmla="*/ 228 h 694"/>
                <a:gd name="T4" fmla="*/ 0 w 319"/>
                <a:gd name="T5" fmla="*/ 228 h 694"/>
                <a:gd name="T6" fmla="*/ 0 w 319"/>
                <a:gd name="T7" fmla="*/ 159 h 694"/>
                <a:gd name="T8" fmla="*/ 74 w 319"/>
                <a:gd name="T9" fmla="*/ 159 h 694"/>
                <a:gd name="T10" fmla="*/ 74 w 319"/>
                <a:gd name="T11" fmla="*/ 0 h 694"/>
                <a:gd name="T12" fmla="*/ 152 w 319"/>
                <a:gd name="T13" fmla="*/ 0 h 694"/>
                <a:gd name="T14" fmla="*/ 152 w 319"/>
                <a:gd name="T15" fmla="*/ 159 h 694"/>
                <a:gd name="T16" fmla="*/ 319 w 319"/>
                <a:gd name="T17" fmla="*/ 159 h 694"/>
                <a:gd name="T18" fmla="*/ 319 w 319"/>
                <a:gd name="T19" fmla="*/ 228 h 694"/>
                <a:gd name="T20" fmla="*/ 152 w 319"/>
                <a:gd name="T21" fmla="*/ 228 h 694"/>
                <a:gd name="T22" fmla="*/ 152 w 319"/>
                <a:gd name="T23" fmla="*/ 535 h 694"/>
                <a:gd name="T24" fmla="*/ 241 w 319"/>
                <a:gd name="T25" fmla="*/ 623 h 694"/>
                <a:gd name="T26" fmla="*/ 317 w 319"/>
                <a:gd name="T27" fmla="*/ 605 h 694"/>
                <a:gd name="T28" fmla="*/ 317 w 319"/>
                <a:gd name="T29" fmla="*/ 672 h 694"/>
                <a:gd name="T30" fmla="*/ 222 w 319"/>
                <a:gd name="T31" fmla="*/ 694 h 694"/>
                <a:gd name="T32" fmla="*/ 74 w 319"/>
                <a:gd name="T33" fmla="*/ 546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9" h="694">
                  <a:moveTo>
                    <a:pt x="74" y="546"/>
                  </a:moveTo>
                  <a:cubicBezTo>
                    <a:pt x="74" y="228"/>
                    <a:pt x="74" y="228"/>
                    <a:pt x="74" y="228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74" y="159"/>
                    <a:pt x="74" y="159"/>
                    <a:pt x="74" y="1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2" y="159"/>
                    <a:pt x="152" y="159"/>
                    <a:pt x="152" y="159"/>
                  </a:cubicBezTo>
                  <a:cubicBezTo>
                    <a:pt x="319" y="159"/>
                    <a:pt x="319" y="159"/>
                    <a:pt x="319" y="159"/>
                  </a:cubicBezTo>
                  <a:cubicBezTo>
                    <a:pt x="319" y="228"/>
                    <a:pt x="319" y="228"/>
                    <a:pt x="319" y="228"/>
                  </a:cubicBezTo>
                  <a:cubicBezTo>
                    <a:pt x="152" y="228"/>
                    <a:pt x="152" y="228"/>
                    <a:pt x="152" y="228"/>
                  </a:cubicBezTo>
                  <a:cubicBezTo>
                    <a:pt x="152" y="535"/>
                    <a:pt x="152" y="535"/>
                    <a:pt x="152" y="535"/>
                  </a:cubicBezTo>
                  <a:cubicBezTo>
                    <a:pt x="152" y="600"/>
                    <a:pt x="188" y="623"/>
                    <a:pt x="241" y="623"/>
                  </a:cubicBezTo>
                  <a:cubicBezTo>
                    <a:pt x="267" y="623"/>
                    <a:pt x="290" y="618"/>
                    <a:pt x="317" y="605"/>
                  </a:cubicBezTo>
                  <a:cubicBezTo>
                    <a:pt x="317" y="672"/>
                    <a:pt x="317" y="672"/>
                    <a:pt x="317" y="672"/>
                  </a:cubicBezTo>
                  <a:cubicBezTo>
                    <a:pt x="290" y="686"/>
                    <a:pt x="260" y="694"/>
                    <a:pt x="222" y="694"/>
                  </a:cubicBezTo>
                  <a:cubicBezTo>
                    <a:pt x="138" y="694"/>
                    <a:pt x="74" y="653"/>
                    <a:pt x="74" y="5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3952875" y="1989138"/>
              <a:ext cx="134938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3" name="Freeform 27"/>
            <p:cNvSpPr>
              <a:spLocks/>
            </p:cNvSpPr>
            <p:nvPr/>
          </p:nvSpPr>
          <p:spPr bwMode="auto">
            <a:xfrm>
              <a:off x="4140200" y="1797050"/>
              <a:ext cx="152400" cy="358775"/>
            </a:xfrm>
            <a:custGeom>
              <a:avLst/>
              <a:gdLst>
                <a:gd name="T0" fmla="*/ 73 w 318"/>
                <a:gd name="T1" fmla="*/ 291 h 748"/>
                <a:gd name="T2" fmla="*/ 0 w 318"/>
                <a:gd name="T3" fmla="*/ 291 h 748"/>
                <a:gd name="T4" fmla="*/ 0 w 318"/>
                <a:gd name="T5" fmla="*/ 223 h 748"/>
                <a:gd name="T6" fmla="*/ 73 w 318"/>
                <a:gd name="T7" fmla="*/ 223 h 748"/>
                <a:gd name="T8" fmla="*/ 73 w 318"/>
                <a:gd name="T9" fmla="*/ 177 h 748"/>
                <a:gd name="T10" fmla="*/ 119 w 318"/>
                <a:gd name="T11" fmla="*/ 41 h 748"/>
                <a:gd name="T12" fmla="*/ 232 w 318"/>
                <a:gd name="T13" fmla="*/ 0 h 748"/>
                <a:gd name="T14" fmla="*/ 318 w 318"/>
                <a:gd name="T15" fmla="*/ 14 h 748"/>
                <a:gd name="T16" fmla="*/ 318 w 318"/>
                <a:gd name="T17" fmla="*/ 82 h 748"/>
                <a:gd name="T18" fmla="*/ 242 w 318"/>
                <a:gd name="T19" fmla="*/ 69 h 748"/>
                <a:gd name="T20" fmla="*/ 150 w 318"/>
                <a:gd name="T21" fmla="*/ 181 h 748"/>
                <a:gd name="T22" fmla="*/ 150 w 318"/>
                <a:gd name="T23" fmla="*/ 224 h 748"/>
                <a:gd name="T24" fmla="*/ 317 w 318"/>
                <a:gd name="T25" fmla="*/ 224 h 748"/>
                <a:gd name="T26" fmla="*/ 317 w 318"/>
                <a:gd name="T27" fmla="*/ 291 h 748"/>
                <a:gd name="T28" fmla="*/ 151 w 318"/>
                <a:gd name="T29" fmla="*/ 291 h 748"/>
                <a:gd name="T30" fmla="*/ 151 w 318"/>
                <a:gd name="T31" fmla="*/ 748 h 748"/>
                <a:gd name="T32" fmla="*/ 73 w 318"/>
                <a:gd name="T33" fmla="*/ 748 h 748"/>
                <a:gd name="T34" fmla="*/ 73 w 318"/>
                <a:gd name="T35" fmla="*/ 291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8" h="748">
                  <a:moveTo>
                    <a:pt x="73" y="291"/>
                  </a:moveTo>
                  <a:cubicBezTo>
                    <a:pt x="0" y="291"/>
                    <a:pt x="0" y="291"/>
                    <a:pt x="0" y="291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73" y="223"/>
                    <a:pt x="73" y="223"/>
                    <a:pt x="73" y="223"/>
                  </a:cubicBezTo>
                  <a:cubicBezTo>
                    <a:pt x="73" y="177"/>
                    <a:pt x="73" y="177"/>
                    <a:pt x="73" y="177"/>
                  </a:cubicBezTo>
                  <a:cubicBezTo>
                    <a:pt x="73" y="117"/>
                    <a:pt x="89" y="71"/>
                    <a:pt x="119" y="41"/>
                  </a:cubicBezTo>
                  <a:cubicBezTo>
                    <a:pt x="145" y="15"/>
                    <a:pt x="184" y="0"/>
                    <a:pt x="232" y="0"/>
                  </a:cubicBezTo>
                  <a:cubicBezTo>
                    <a:pt x="268" y="0"/>
                    <a:pt x="293" y="5"/>
                    <a:pt x="318" y="14"/>
                  </a:cubicBezTo>
                  <a:cubicBezTo>
                    <a:pt x="318" y="82"/>
                    <a:pt x="318" y="82"/>
                    <a:pt x="318" y="82"/>
                  </a:cubicBezTo>
                  <a:cubicBezTo>
                    <a:pt x="290" y="74"/>
                    <a:pt x="268" y="69"/>
                    <a:pt x="242" y="69"/>
                  </a:cubicBezTo>
                  <a:cubicBezTo>
                    <a:pt x="181" y="69"/>
                    <a:pt x="150" y="105"/>
                    <a:pt x="150" y="181"/>
                  </a:cubicBezTo>
                  <a:cubicBezTo>
                    <a:pt x="150" y="224"/>
                    <a:pt x="150" y="224"/>
                    <a:pt x="150" y="224"/>
                  </a:cubicBezTo>
                  <a:cubicBezTo>
                    <a:pt x="317" y="224"/>
                    <a:pt x="317" y="224"/>
                    <a:pt x="317" y="224"/>
                  </a:cubicBezTo>
                  <a:cubicBezTo>
                    <a:pt x="317" y="291"/>
                    <a:pt x="317" y="291"/>
                    <a:pt x="317" y="291"/>
                  </a:cubicBezTo>
                  <a:cubicBezTo>
                    <a:pt x="151" y="291"/>
                    <a:pt x="151" y="291"/>
                    <a:pt x="151" y="291"/>
                  </a:cubicBezTo>
                  <a:cubicBezTo>
                    <a:pt x="151" y="748"/>
                    <a:pt x="151" y="748"/>
                    <a:pt x="151" y="748"/>
                  </a:cubicBezTo>
                  <a:cubicBezTo>
                    <a:pt x="73" y="748"/>
                    <a:pt x="73" y="748"/>
                    <a:pt x="73" y="748"/>
                  </a:cubicBezTo>
                  <a:lnTo>
                    <a:pt x="73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4" name="Freeform 28"/>
            <p:cNvSpPr>
              <a:spLocks noEditPoints="1"/>
            </p:cNvSpPr>
            <p:nvPr/>
          </p:nvSpPr>
          <p:spPr bwMode="auto">
            <a:xfrm>
              <a:off x="4313238" y="1898650"/>
              <a:ext cx="417513" cy="261938"/>
            </a:xfrm>
            <a:custGeom>
              <a:avLst/>
              <a:gdLst>
                <a:gd name="T0" fmla="*/ 0 w 874"/>
                <a:gd name="T1" fmla="*/ 385 h 550"/>
                <a:gd name="T2" fmla="*/ 0 w 874"/>
                <a:gd name="T3" fmla="*/ 383 h 550"/>
                <a:gd name="T4" fmla="*/ 221 w 874"/>
                <a:gd name="T5" fmla="*/ 213 h 550"/>
                <a:gd name="T6" fmla="*/ 377 w 874"/>
                <a:gd name="T7" fmla="*/ 236 h 550"/>
                <a:gd name="T8" fmla="*/ 377 w 874"/>
                <a:gd name="T9" fmla="*/ 217 h 550"/>
                <a:gd name="T10" fmla="*/ 225 w 874"/>
                <a:gd name="T11" fmla="*/ 74 h 550"/>
                <a:gd name="T12" fmla="*/ 70 w 874"/>
                <a:gd name="T13" fmla="*/ 112 h 550"/>
                <a:gd name="T14" fmla="*/ 47 w 874"/>
                <a:gd name="T15" fmla="*/ 48 h 550"/>
                <a:gd name="T16" fmla="*/ 233 w 874"/>
                <a:gd name="T17" fmla="*/ 4 h 550"/>
                <a:gd name="T18" fmla="*/ 427 w 874"/>
                <a:gd name="T19" fmla="*/ 117 h 550"/>
                <a:gd name="T20" fmla="*/ 629 w 874"/>
                <a:gd name="T21" fmla="*/ 0 h 550"/>
                <a:gd name="T22" fmla="*/ 874 w 874"/>
                <a:gd name="T23" fmla="*/ 278 h 550"/>
                <a:gd name="T24" fmla="*/ 872 w 874"/>
                <a:gd name="T25" fmla="*/ 304 h 550"/>
                <a:gd name="T26" fmla="*/ 455 w 874"/>
                <a:gd name="T27" fmla="*/ 304 h 550"/>
                <a:gd name="T28" fmla="*/ 640 w 874"/>
                <a:gd name="T29" fmla="*/ 482 h 550"/>
                <a:gd name="T30" fmla="*/ 806 w 874"/>
                <a:gd name="T31" fmla="*/ 408 h 550"/>
                <a:gd name="T32" fmla="*/ 855 w 874"/>
                <a:gd name="T33" fmla="*/ 452 h 550"/>
                <a:gd name="T34" fmla="*/ 638 w 874"/>
                <a:gd name="T35" fmla="*/ 550 h 550"/>
                <a:gd name="T36" fmla="*/ 429 w 874"/>
                <a:gd name="T37" fmla="*/ 444 h 550"/>
                <a:gd name="T38" fmla="*/ 199 w 874"/>
                <a:gd name="T39" fmla="*/ 549 h 550"/>
                <a:gd name="T40" fmla="*/ 0 w 874"/>
                <a:gd name="T41" fmla="*/ 385 h 550"/>
                <a:gd name="T42" fmla="*/ 397 w 874"/>
                <a:gd name="T43" fmla="*/ 392 h 550"/>
                <a:gd name="T44" fmla="*/ 376 w 874"/>
                <a:gd name="T45" fmla="*/ 293 h 550"/>
                <a:gd name="T46" fmla="*/ 229 w 874"/>
                <a:gd name="T47" fmla="*/ 271 h 550"/>
                <a:gd name="T48" fmla="*/ 79 w 874"/>
                <a:gd name="T49" fmla="*/ 380 h 550"/>
                <a:gd name="T50" fmla="*/ 79 w 874"/>
                <a:gd name="T51" fmla="*/ 382 h 550"/>
                <a:gd name="T52" fmla="*/ 208 w 874"/>
                <a:gd name="T53" fmla="*/ 486 h 550"/>
                <a:gd name="T54" fmla="*/ 397 w 874"/>
                <a:gd name="T55" fmla="*/ 392 h 550"/>
                <a:gd name="T56" fmla="*/ 794 w 874"/>
                <a:gd name="T57" fmla="*/ 246 h 550"/>
                <a:gd name="T58" fmla="*/ 627 w 874"/>
                <a:gd name="T59" fmla="*/ 67 h 550"/>
                <a:gd name="T60" fmla="*/ 454 w 874"/>
                <a:gd name="T61" fmla="*/ 246 h 550"/>
                <a:gd name="T62" fmla="*/ 794 w 874"/>
                <a:gd name="T63" fmla="*/ 246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74" h="550">
                  <a:moveTo>
                    <a:pt x="0" y="385"/>
                  </a:moveTo>
                  <a:cubicBezTo>
                    <a:pt x="0" y="383"/>
                    <a:pt x="0" y="383"/>
                    <a:pt x="0" y="383"/>
                  </a:cubicBezTo>
                  <a:cubicBezTo>
                    <a:pt x="0" y="272"/>
                    <a:pt x="92" y="213"/>
                    <a:pt x="221" y="213"/>
                  </a:cubicBezTo>
                  <a:cubicBezTo>
                    <a:pt x="285" y="213"/>
                    <a:pt x="330" y="222"/>
                    <a:pt x="377" y="236"/>
                  </a:cubicBezTo>
                  <a:cubicBezTo>
                    <a:pt x="377" y="217"/>
                    <a:pt x="377" y="217"/>
                    <a:pt x="377" y="217"/>
                  </a:cubicBezTo>
                  <a:cubicBezTo>
                    <a:pt x="377" y="123"/>
                    <a:pt x="322" y="74"/>
                    <a:pt x="225" y="74"/>
                  </a:cubicBezTo>
                  <a:cubicBezTo>
                    <a:pt x="165" y="74"/>
                    <a:pt x="119" y="90"/>
                    <a:pt x="70" y="112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105" y="22"/>
                    <a:pt x="158" y="4"/>
                    <a:pt x="233" y="4"/>
                  </a:cubicBezTo>
                  <a:cubicBezTo>
                    <a:pt x="333" y="4"/>
                    <a:pt x="400" y="42"/>
                    <a:pt x="427" y="117"/>
                  </a:cubicBezTo>
                  <a:cubicBezTo>
                    <a:pt x="469" y="46"/>
                    <a:pt x="542" y="0"/>
                    <a:pt x="629" y="0"/>
                  </a:cubicBezTo>
                  <a:cubicBezTo>
                    <a:pt x="783" y="0"/>
                    <a:pt x="874" y="125"/>
                    <a:pt x="874" y="278"/>
                  </a:cubicBezTo>
                  <a:cubicBezTo>
                    <a:pt x="874" y="289"/>
                    <a:pt x="873" y="295"/>
                    <a:pt x="872" y="304"/>
                  </a:cubicBezTo>
                  <a:cubicBezTo>
                    <a:pt x="455" y="304"/>
                    <a:pt x="455" y="304"/>
                    <a:pt x="455" y="304"/>
                  </a:cubicBezTo>
                  <a:cubicBezTo>
                    <a:pt x="466" y="418"/>
                    <a:pt x="547" y="482"/>
                    <a:pt x="640" y="482"/>
                  </a:cubicBezTo>
                  <a:cubicBezTo>
                    <a:pt x="713" y="482"/>
                    <a:pt x="763" y="453"/>
                    <a:pt x="806" y="408"/>
                  </a:cubicBezTo>
                  <a:cubicBezTo>
                    <a:pt x="855" y="452"/>
                    <a:pt x="855" y="452"/>
                    <a:pt x="855" y="452"/>
                  </a:cubicBezTo>
                  <a:cubicBezTo>
                    <a:pt x="803" y="511"/>
                    <a:pt x="738" y="550"/>
                    <a:pt x="638" y="550"/>
                  </a:cubicBezTo>
                  <a:cubicBezTo>
                    <a:pt x="553" y="550"/>
                    <a:pt x="476" y="511"/>
                    <a:pt x="429" y="444"/>
                  </a:cubicBezTo>
                  <a:cubicBezTo>
                    <a:pt x="373" y="502"/>
                    <a:pt x="296" y="549"/>
                    <a:pt x="199" y="549"/>
                  </a:cubicBezTo>
                  <a:cubicBezTo>
                    <a:pt x="97" y="549"/>
                    <a:pt x="0" y="493"/>
                    <a:pt x="0" y="385"/>
                  </a:cubicBezTo>
                  <a:close/>
                  <a:moveTo>
                    <a:pt x="397" y="392"/>
                  </a:moveTo>
                  <a:cubicBezTo>
                    <a:pt x="385" y="362"/>
                    <a:pt x="378" y="329"/>
                    <a:pt x="376" y="293"/>
                  </a:cubicBezTo>
                  <a:cubicBezTo>
                    <a:pt x="337" y="282"/>
                    <a:pt x="287" y="271"/>
                    <a:pt x="229" y="271"/>
                  </a:cubicBezTo>
                  <a:cubicBezTo>
                    <a:pt x="133" y="271"/>
                    <a:pt x="79" y="314"/>
                    <a:pt x="79" y="380"/>
                  </a:cubicBezTo>
                  <a:cubicBezTo>
                    <a:pt x="79" y="382"/>
                    <a:pt x="79" y="382"/>
                    <a:pt x="79" y="382"/>
                  </a:cubicBezTo>
                  <a:cubicBezTo>
                    <a:pt x="79" y="447"/>
                    <a:pt x="138" y="486"/>
                    <a:pt x="208" y="486"/>
                  </a:cubicBezTo>
                  <a:cubicBezTo>
                    <a:pt x="285" y="486"/>
                    <a:pt x="348" y="447"/>
                    <a:pt x="397" y="392"/>
                  </a:cubicBezTo>
                  <a:close/>
                  <a:moveTo>
                    <a:pt x="794" y="246"/>
                  </a:moveTo>
                  <a:cubicBezTo>
                    <a:pt x="785" y="150"/>
                    <a:pt x="730" y="67"/>
                    <a:pt x="627" y="67"/>
                  </a:cubicBezTo>
                  <a:cubicBezTo>
                    <a:pt x="534" y="67"/>
                    <a:pt x="465" y="143"/>
                    <a:pt x="454" y="246"/>
                  </a:cubicBezTo>
                  <a:lnTo>
                    <a:pt x="794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4800600" y="1800225"/>
              <a:ext cx="36513" cy="3556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4927600" y="1800225"/>
              <a:ext cx="38100" cy="3556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7" name="Freeform 31"/>
            <p:cNvSpPr>
              <a:spLocks noEditPoints="1"/>
            </p:cNvSpPr>
            <p:nvPr/>
          </p:nvSpPr>
          <p:spPr bwMode="auto">
            <a:xfrm>
              <a:off x="5037138" y="1898650"/>
              <a:ext cx="238125" cy="261938"/>
            </a:xfrm>
            <a:custGeom>
              <a:avLst/>
              <a:gdLst>
                <a:gd name="T0" fmla="*/ 0 w 498"/>
                <a:gd name="T1" fmla="*/ 276 h 550"/>
                <a:gd name="T2" fmla="*/ 0 w 498"/>
                <a:gd name="T3" fmla="*/ 274 h 550"/>
                <a:gd name="T4" fmla="*/ 252 w 498"/>
                <a:gd name="T5" fmla="*/ 0 h 550"/>
                <a:gd name="T6" fmla="*/ 498 w 498"/>
                <a:gd name="T7" fmla="*/ 278 h 550"/>
                <a:gd name="T8" fmla="*/ 497 w 498"/>
                <a:gd name="T9" fmla="*/ 304 h 550"/>
                <a:gd name="T10" fmla="*/ 79 w 498"/>
                <a:gd name="T11" fmla="*/ 304 h 550"/>
                <a:gd name="T12" fmla="*/ 264 w 498"/>
                <a:gd name="T13" fmla="*/ 482 h 550"/>
                <a:gd name="T14" fmla="*/ 430 w 498"/>
                <a:gd name="T15" fmla="*/ 408 h 550"/>
                <a:gd name="T16" fmla="*/ 479 w 498"/>
                <a:gd name="T17" fmla="*/ 452 h 550"/>
                <a:gd name="T18" fmla="*/ 262 w 498"/>
                <a:gd name="T19" fmla="*/ 550 h 550"/>
                <a:gd name="T20" fmla="*/ 0 w 498"/>
                <a:gd name="T21" fmla="*/ 276 h 550"/>
                <a:gd name="T22" fmla="*/ 418 w 498"/>
                <a:gd name="T23" fmla="*/ 246 h 550"/>
                <a:gd name="T24" fmla="*/ 250 w 498"/>
                <a:gd name="T25" fmla="*/ 67 h 550"/>
                <a:gd name="T26" fmla="*/ 79 w 498"/>
                <a:gd name="T27" fmla="*/ 246 h 550"/>
                <a:gd name="T28" fmla="*/ 418 w 498"/>
                <a:gd name="T29" fmla="*/ 246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8" h="550">
                  <a:moveTo>
                    <a:pt x="0" y="276"/>
                  </a:moveTo>
                  <a:cubicBezTo>
                    <a:pt x="0" y="274"/>
                    <a:pt x="0" y="274"/>
                    <a:pt x="0" y="274"/>
                  </a:cubicBezTo>
                  <a:cubicBezTo>
                    <a:pt x="0" y="123"/>
                    <a:pt x="107" y="0"/>
                    <a:pt x="252" y="0"/>
                  </a:cubicBezTo>
                  <a:cubicBezTo>
                    <a:pt x="408" y="0"/>
                    <a:pt x="498" y="125"/>
                    <a:pt x="498" y="278"/>
                  </a:cubicBezTo>
                  <a:cubicBezTo>
                    <a:pt x="498" y="289"/>
                    <a:pt x="498" y="295"/>
                    <a:pt x="497" y="304"/>
                  </a:cubicBezTo>
                  <a:cubicBezTo>
                    <a:pt x="79" y="304"/>
                    <a:pt x="79" y="304"/>
                    <a:pt x="79" y="304"/>
                  </a:cubicBezTo>
                  <a:cubicBezTo>
                    <a:pt x="90" y="418"/>
                    <a:pt x="171" y="482"/>
                    <a:pt x="264" y="482"/>
                  </a:cubicBezTo>
                  <a:cubicBezTo>
                    <a:pt x="337" y="482"/>
                    <a:pt x="388" y="453"/>
                    <a:pt x="430" y="408"/>
                  </a:cubicBezTo>
                  <a:cubicBezTo>
                    <a:pt x="479" y="452"/>
                    <a:pt x="479" y="452"/>
                    <a:pt x="479" y="452"/>
                  </a:cubicBezTo>
                  <a:cubicBezTo>
                    <a:pt x="426" y="511"/>
                    <a:pt x="362" y="550"/>
                    <a:pt x="262" y="550"/>
                  </a:cubicBezTo>
                  <a:cubicBezTo>
                    <a:pt x="118" y="550"/>
                    <a:pt x="0" y="439"/>
                    <a:pt x="0" y="276"/>
                  </a:cubicBezTo>
                  <a:close/>
                  <a:moveTo>
                    <a:pt x="418" y="246"/>
                  </a:moveTo>
                  <a:cubicBezTo>
                    <a:pt x="410" y="150"/>
                    <a:pt x="355" y="67"/>
                    <a:pt x="250" y="67"/>
                  </a:cubicBezTo>
                  <a:cubicBezTo>
                    <a:pt x="158" y="67"/>
                    <a:pt x="89" y="143"/>
                    <a:pt x="79" y="246"/>
                  </a:cubicBezTo>
                  <a:lnTo>
                    <a:pt x="418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8" name="Freeform 32"/>
            <p:cNvSpPr>
              <a:spLocks/>
            </p:cNvSpPr>
            <p:nvPr/>
          </p:nvSpPr>
          <p:spPr bwMode="auto">
            <a:xfrm>
              <a:off x="5319713" y="1898650"/>
              <a:ext cx="193675" cy="261938"/>
            </a:xfrm>
            <a:custGeom>
              <a:avLst/>
              <a:gdLst>
                <a:gd name="T0" fmla="*/ 0 w 406"/>
                <a:gd name="T1" fmla="*/ 469 h 546"/>
                <a:gd name="T2" fmla="*/ 40 w 406"/>
                <a:gd name="T3" fmla="*/ 413 h 546"/>
                <a:gd name="T4" fmla="*/ 222 w 406"/>
                <a:gd name="T5" fmla="*/ 480 h 546"/>
                <a:gd name="T6" fmla="*/ 331 w 406"/>
                <a:gd name="T7" fmla="*/ 397 h 546"/>
                <a:gd name="T8" fmla="*/ 331 w 406"/>
                <a:gd name="T9" fmla="*/ 395 h 546"/>
                <a:gd name="T10" fmla="*/ 200 w 406"/>
                <a:gd name="T11" fmla="*/ 302 h 546"/>
                <a:gd name="T12" fmla="*/ 26 w 406"/>
                <a:gd name="T13" fmla="*/ 153 h 546"/>
                <a:gd name="T14" fmla="*/ 26 w 406"/>
                <a:gd name="T15" fmla="*/ 151 h 546"/>
                <a:gd name="T16" fmla="*/ 205 w 406"/>
                <a:gd name="T17" fmla="*/ 0 h 546"/>
                <a:gd name="T18" fmla="*/ 395 w 406"/>
                <a:gd name="T19" fmla="*/ 58 h 546"/>
                <a:gd name="T20" fmla="*/ 359 w 406"/>
                <a:gd name="T21" fmla="*/ 117 h 546"/>
                <a:gd name="T22" fmla="*/ 203 w 406"/>
                <a:gd name="T23" fmla="*/ 67 h 546"/>
                <a:gd name="T24" fmla="*/ 101 w 406"/>
                <a:gd name="T25" fmla="*/ 143 h 546"/>
                <a:gd name="T26" fmla="*/ 101 w 406"/>
                <a:gd name="T27" fmla="*/ 145 h 546"/>
                <a:gd name="T28" fmla="*/ 237 w 406"/>
                <a:gd name="T29" fmla="*/ 236 h 546"/>
                <a:gd name="T30" fmla="*/ 406 w 406"/>
                <a:gd name="T31" fmla="*/ 386 h 546"/>
                <a:gd name="T32" fmla="*/ 406 w 406"/>
                <a:gd name="T33" fmla="*/ 388 h 546"/>
                <a:gd name="T34" fmla="*/ 218 w 406"/>
                <a:gd name="T35" fmla="*/ 546 h 546"/>
                <a:gd name="T36" fmla="*/ 0 w 406"/>
                <a:gd name="T37" fmla="*/ 469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6" h="546">
                  <a:moveTo>
                    <a:pt x="0" y="469"/>
                  </a:moveTo>
                  <a:cubicBezTo>
                    <a:pt x="40" y="413"/>
                    <a:pt x="40" y="413"/>
                    <a:pt x="40" y="413"/>
                  </a:cubicBezTo>
                  <a:cubicBezTo>
                    <a:pt x="97" y="456"/>
                    <a:pt x="160" y="480"/>
                    <a:pt x="222" y="480"/>
                  </a:cubicBezTo>
                  <a:cubicBezTo>
                    <a:pt x="286" y="480"/>
                    <a:pt x="331" y="448"/>
                    <a:pt x="331" y="397"/>
                  </a:cubicBezTo>
                  <a:cubicBezTo>
                    <a:pt x="331" y="395"/>
                    <a:pt x="331" y="395"/>
                    <a:pt x="331" y="395"/>
                  </a:cubicBezTo>
                  <a:cubicBezTo>
                    <a:pt x="331" y="342"/>
                    <a:pt x="269" y="321"/>
                    <a:pt x="200" y="302"/>
                  </a:cubicBezTo>
                  <a:cubicBezTo>
                    <a:pt x="118" y="278"/>
                    <a:pt x="26" y="250"/>
                    <a:pt x="26" y="153"/>
                  </a:cubicBezTo>
                  <a:cubicBezTo>
                    <a:pt x="26" y="151"/>
                    <a:pt x="26" y="151"/>
                    <a:pt x="26" y="151"/>
                  </a:cubicBezTo>
                  <a:cubicBezTo>
                    <a:pt x="26" y="60"/>
                    <a:pt x="101" y="0"/>
                    <a:pt x="205" y="0"/>
                  </a:cubicBezTo>
                  <a:cubicBezTo>
                    <a:pt x="269" y="0"/>
                    <a:pt x="341" y="23"/>
                    <a:pt x="395" y="58"/>
                  </a:cubicBezTo>
                  <a:cubicBezTo>
                    <a:pt x="359" y="117"/>
                    <a:pt x="359" y="117"/>
                    <a:pt x="359" y="117"/>
                  </a:cubicBezTo>
                  <a:cubicBezTo>
                    <a:pt x="310" y="86"/>
                    <a:pt x="254" y="67"/>
                    <a:pt x="203" y="67"/>
                  </a:cubicBezTo>
                  <a:cubicBezTo>
                    <a:pt x="141" y="67"/>
                    <a:pt x="101" y="99"/>
                    <a:pt x="101" y="143"/>
                  </a:cubicBezTo>
                  <a:cubicBezTo>
                    <a:pt x="101" y="145"/>
                    <a:pt x="101" y="145"/>
                    <a:pt x="101" y="145"/>
                  </a:cubicBezTo>
                  <a:cubicBezTo>
                    <a:pt x="101" y="195"/>
                    <a:pt x="166" y="214"/>
                    <a:pt x="237" y="236"/>
                  </a:cubicBezTo>
                  <a:cubicBezTo>
                    <a:pt x="318" y="260"/>
                    <a:pt x="406" y="292"/>
                    <a:pt x="406" y="386"/>
                  </a:cubicBezTo>
                  <a:cubicBezTo>
                    <a:pt x="406" y="388"/>
                    <a:pt x="406" y="388"/>
                    <a:pt x="406" y="388"/>
                  </a:cubicBezTo>
                  <a:cubicBezTo>
                    <a:pt x="406" y="488"/>
                    <a:pt x="323" y="546"/>
                    <a:pt x="218" y="546"/>
                  </a:cubicBezTo>
                  <a:cubicBezTo>
                    <a:pt x="143" y="546"/>
                    <a:pt x="59" y="517"/>
                    <a:pt x="0" y="4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9" name="Freeform 33"/>
            <p:cNvSpPr>
              <a:spLocks/>
            </p:cNvSpPr>
            <p:nvPr/>
          </p:nvSpPr>
          <p:spPr bwMode="auto">
            <a:xfrm>
              <a:off x="5557838" y="1898650"/>
              <a:ext cx="193675" cy="261938"/>
            </a:xfrm>
            <a:custGeom>
              <a:avLst/>
              <a:gdLst>
                <a:gd name="T0" fmla="*/ 0 w 406"/>
                <a:gd name="T1" fmla="*/ 469 h 546"/>
                <a:gd name="T2" fmla="*/ 40 w 406"/>
                <a:gd name="T3" fmla="*/ 413 h 546"/>
                <a:gd name="T4" fmla="*/ 223 w 406"/>
                <a:gd name="T5" fmla="*/ 480 h 546"/>
                <a:gd name="T6" fmla="*/ 332 w 406"/>
                <a:gd name="T7" fmla="*/ 397 h 546"/>
                <a:gd name="T8" fmla="*/ 332 w 406"/>
                <a:gd name="T9" fmla="*/ 395 h 546"/>
                <a:gd name="T10" fmla="*/ 200 w 406"/>
                <a:gd name="T11" fmla="*/ 302 h 546"/>
                <a:gd name="T12" fmla="*/ 26 w 406"/>
                <a:gd name="T13" fmla="*/ 153 h 546"/>
                <a:gd name="T14" fmla="*/ 26 w 406"/>
                <a:gd name="T15" fmla="*/ 151 h 546"/>
                <a:gd name="T16" fmla="*/ 205 w 406"/>
                <a:gd name="T17" fmla="*/ 0 h 546"/>
                <a:gd name="T18" fmla="*/ 395 w 406"/>
                <a:gd name="T19" fmla="*/ 58 h 546"/>
                <a:gd name="T20" fmla="*/ 359 w 406"/>
                <a:gd name="T21" fmla="*/ 117 h 546"/>
                <a:gd name="T22" fmla="*/ 203 w 406"/>
                <a:gd name="T23" fmla="*/ 67 h 546"/>
                <a:gd name="T24" fmla="*/ 101 w 406"/>
                <a:gd name="T25" fmla="*/ 143 h 546"/>
                <a:gd name="T26" fmla="*/ 101 w 406"/>
                <a:gd name="T27" fmla="*/ 145 h 546"/>
                <a:gd name="T28" fmla="*/ 237 w 406"/>
                <a:gd name="T29" fmla="*/ 236 h 546"/>
                <a:gd name="T30" fmla="*/ 406 w 406"/>
                <a:gd name="T31" fmla="*/ 386 h 546"/>
                <a:gd name="T32" fmla="*/ 406 w 406"/>
                <a:gd name="T33" fmla="*/ 388 h 546"/>
                <a:gd name="T34" fmla="*/ 218 w 406"/>
                <a:gd name="T35" fmla="*/ 546 h 546"/>
                <a:gd name="T36" fmla="*/ 0 w 406"/>
                <a:gd name="T37" fmla="*/ 469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6" h="546">
                  <a:moveTo>
                    <a:pt x="0" y="469"/>
                  </a:moveTo>
                  <a:cubicBezTo>
                    <a:pt x="40" y="413"/>
                    <a:pt x="40" y="413"/>
                    <a:pt x="40" y="413"/>
                  </a:cubicBezTo>
                  <a:cubicBezTo>
                    <a:pt x="97" y="456"/>
                    <a:pt x="160" y="480"/>
                    <a:pt x="223" y="480"/>
                  </a:cubicBezTo>
                  <a:cubicBezTo>
                    <a:pt x="286" y="480"/>
                    <a:pt x="332" y="448"/>
                    <a:pt x="332" y="397"/>
                  </a:cubicBezTo>
                  <a:cubicBezTo>
                    <a:pt x="332" y="395"/>
                    <a:pt x="332" y="395"/>
                    <a:pt x="332" y="395"/>
                  </a:cubicBezTo>
                  <a:cubicBezTo>
                    <a:pt x="332" y="342"/>
                    <a:pt x="269" y="321"/>
                    <a:pt x="200" y="302"/>
                  </a:cubicBezTo>
                  <a:cubicBezTo>
                    <a:pt x="118" y="278"/>
                    <a:pt x="26" y="250"/>
                    <a:pt x="26" y="153"/>
                  </a:cubicBezTo>
                  <a:cubicBezTo>
                    <a:pt x="26" y="151"/>
                    <a:pt x="26" y="151"/>
                    <a:pt x="26" y="151"/>
                  </a:cubicBezTo>
                  <a:cubicBezTo>
                    <a:pt x="26" y="60"/>
                    <a:pt x="101" y="0"/>
                    <a:pt x="205" y="0"/>
                  </a:cubicBezTo>
                  <a:cubicBezTo>
                    <a:pt x="269" y="0"/>
                    <a:pt x="341" y="23"/>
                    <a:pt x="395" y="58"/>
                  </a:cubicBezTo>
                  <a:cubicBezTo>
                    <a:pt x="359" y="117"/>
                    <a:pt x="359" y="117"/>
                    <a:pt x="359" y="117"/>
                  </a:cubicBezTo>
                  <a:cubicBezTo>
                    <a:pt x="310" y="86"/>
                    <a:pt x="254" y="67"/>
                    <a:pt x="203" y="67"/>
                  </a:cubicBezTo>
                  <a:cubicBezTo>
                    <a:pt x="141" y="67"/>
                    <a:pt x="101" y="99"/>
                    <a:pt x="101" y="143"/>
                  </a:cubicBezTo>
                  <a:cubicBezTo>
                    <a:pt x="101" y="145"/>
                    <a:pt x="101" y="145"/>
                    <a:pt x="101" y="145"/>
                  </a:cubicBezTo>
                  <a:cubicBezTo>
                    <a:pt x="101" y="195"/>
                    <a:pt x="166" y="214"/>
                    <a:pt x="237" y="236"/>
                  </a:cubicBezTo>
                  <a:cubicBezTo>
                    <a:pt x="318" y="260"/>
                    <a:pt x="406" y="292"/>
                    <a:pt x="406" y="386"/>
                  </a:cubicBezTo>
                  <a:cubicBezTo>
                    <a:pt x="406" y="388"/>
                    <a:pt x="406" y="388"/>
                    <a:pt x="406" y="388"/>
                  </a:cubicBezTo>
                  <a:cubicBezTo>
                    <a:pt x="406" y="488"/>
                    <a:pt x="323" y="546"/>
                    <a:pt x="218" y="546"/>
                  </a:cubicBezTo>
                  <a:cubicBezTo>
                    <a:pt x="143" y="546"/>
                    <a:pt x="60" y="517"/>
                    <a:pt x="0" y="4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0" name="Freeform 34"/>
            <p:cNvSpPr>
              <a:spLocks/>
            </p:cNvSpPr>
            <p:nvPr/>
          </p:nvSpPr>
          <p:spPr bwMode="auto">
            <a:xfrm>
              <a:off x="5821363" y="1800225"/>
              <a:ext cx="223838" cy="355600"/>
            </a:xfrm>
            <a:custGeom>
              <a:avLst/>
              <a:gdLst>
                <a:gd name="T0" fmla="*/ 0 w 141"/>
                <a:gd name="T1" fmla="*/ 0 h 224"/>
                <a:gd name="T2" fmla="*/ 23 w 141"/>
                <a:gd name="T3" fmla="*/ 0 h 224"/>
                <a:gd name="T4" fmla="*/ 23 w 141"/>
                <a:gd name="T5" fmla="*/ 154 h 224"/>
                <a:gd name="T6" fmla="*/ 109 w 141"/>
                <a:gd name="T7" fmla="*/ 65 h 224"/>
                <a:gd name="T8" fmla="*/ 138 w 141"/>
                <a:gd name="T9" fmla="*/ 65 h 224"/>
                <a:gd name="T10" fmla="*/ 72 w 141"/>
                <a:gd name="T11" fmla="*/ 133 h 224"/>
                <a:gd name="T12" fmla="*/ 141 w 141"/>
                <a:gd name="T13" fmla="*/ 224 h 224"/>
                <a:gd name="T14" fmla="*/ 112 w 141"/>
                <a:gd name="T15" fmla="*/ 224 h 224"/>
                <a:gd name="T16" fmla="*/ 56 w 141"/>
                <a:gd name="T17" fmla="*/ 150 h 224"/>
                <a:gd name="T18" fmla="*/ 23 w 141"/>
                <a:gd name="T19" fmla="*/ 182 h 224"/>
                <a:gd name="T20" fmla="*/ 23 w 141"/>
                <a:gd name="T21" fmla="*/ 224 h 224"/>
                <a:gd name="T22" fmla="*/ 0 w 141"/>
                <a:gd name="T23" fmla="*/ 224 h 224"/>
                <a:gd name="T24" fmla="*/ 0 w 141"/>
                <a:gd name="T2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1" h="224">
                  <a:moveTo>
                    <a:pt x="0" y="0"/>
                  </a:moveTo>
                  <a:lnTo>
                    <a:pt x="23" y="0"/>
                  </a:lnTo>
                  <a:lnTo>
                    <a:pt x="23" y="154"/>
                  </a:lnTo>
                  <a:lnTo>
                    <a:pt x="109" y="65"/>
                  </a:lnTo>
                  <a:lnTo>
                    <a:pt x="138" y="65"/>
                  </a:lnTo>
                  <a:lnTo>
                    <a:pt x="72" y="133"/>
                  </a:lnTo>
                  <a:lnTo>
                    <a:pt x="141" y="224"/>
                  </a:lnTo>
                  <a:lnTo>
                    <a:pt x="112" y="224"/>
                  </a:lnTo>
                  <a:lnTo>
                    <a:pt x="56" y="150"/>
                  </a:lnTo>
                  <a:lnTo>
                    <a:pt x="23" y="182"/>
                  </a:lnTo>
                  <a:lnTo>
                    <a:pt x="23" y="224"/>
                  </a:lnTo>
                  <a:lnTo>
                    <a:pt x="0" y="2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1" name="Freeform 35"/>
            <p:cNvSpPr>
              <a:spLocks noEditPoints="1"/>
            </p:cNvSpPr>
            <p:nvPr/>
          </p:nvSpPr>
          <p:spPr bwMode="auto">
            <a:xfrm>
              <a:off x="6073775" y="1900238"/>
              <a:ext cx="222250" cy="260350"/>
            </a:xfrm>
            <a:custGeom>
              <a:avLst/>
              <a:gdLst>
                <a:gd name="T0" fmla="*/ 0 w 463"/>
                <a:gd name="T1" fmla="*/ 381 h 545"/>
                <a:gd name="T2" fmla="*/ 0 w 463"/>
                <a:gd name="T3" fmla="*/ 379 h 545"/>
                <a:gd name="T4" fmla="*/ 225 w 463"/>
                <a:gd name="T5" fmla="*/ 209 h 545"/>
                <a:gd name="T6" fmla="*/ 387 w 463"/>
                <a:gd name="T7" fmla="*/ 232 h 545"/>
                <a:gd name="T8" fmla="*/ 387 w 463"/>
                <a:gd name="T9" fmla="*/ 213 h 545"/>
                <a:gd name="T10" fmla="*/ 230 w 463"/>
                <a:gd name="T11" fmla="*/ 70 h 545"/>
                <a:gd name="T12" fmla="*/ 70 w 463"/>
                <a:gd name="T13" fmla="*/ 108 h 545"/>
                <a:gd name="T14" fmla="*/ 47 w 463"/>
                <a:gd name="T15" fmla="*/ 44 h 545"/>
                <a:gd name="T16" fmla="*/ 239 w 463"/>
                <a:gd name="T17" fmla="*/ 0 h 545"/>
                <a:gd name="T18" fmla="*/ 409 w 463"/>
                <a:gd name="T19" fmla="*/ 58 h 545"/>
                <a:gd name="T20" fmla="*/ 463 w 463"/>
                <a:gd name="T21" fmla="*/ 212 h 545"/>
                <a:gd name="T22" fmla="*/ 463 w 463"/>
                <a:gd name="T23" fmla="*/ 534 h 545"/>
                <a:gd name="T24" fmla="*/ 387 w 463"/>
                <a:gd name="T25" fmla="*/ 534 h 545"/>
                <a:gd name="T26" fmla="*/ 387 w 463"/>
                <a:gd name="T27" fmla="*/ 455 h 545"/>
                <a:gd name="T28" fmla="*/ 197 w 463"/>
                <a:gd name="T29" fmla="*/ 545 h 545"/>
                <a:gd name="T30" fmla="*/ 0 w 463"/>
                <a:gd name="T31" fmla="*/ 381 h 545"/>
                <a:gd name="T32" fmla="*/ 388 w 463"/>
                <a:gd name="T33" fmla="*/ 341 h 545"/>
                <a:gd name="T34" fmla="*/ 388 w 463"/>
                <a:gd name="T35" fmla="*/ 290 h 545"/>
                <a:gd name="T36" fmla="*/ 233 w 463"/>
                <a:gd name="T37" fmla="*/ 267 h 545"/>
                <a:gd name="T38" fmla="*/ 80 w 463"/>
                <a:gd name="T39" fmla="*/ 376 h 545"/>
                <a:gd name="T40" fmla="*/ 80 w 463"/>
                <a:gd name="T41" fmla="*/ 378 h 545"/>
                <a:gd name="T42" fmla="*/ 212 w 463"/>
                <a:gd name="T43" fmla="*/ 483 h 545"/>
                <a:gd name="T44" fmla="*/ 388 w 463"/>
                <a:gd name="T45" fmla="*/ 341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3" h="545">
                  <a:moveTo>
                    <a:pt x="0" y="381"/>
                  </a:moveTo>
                  <a:cubicBezTo>
                    <a:pt x="0" y="379"/>
                    <a:pt x="0" y="379"/>
                    <a:pt x="0" y="379"/>
                  </a:cubicBezTo>
                  <a:cubicBezTo>
                    <a:pt x="0" y="268"/>
                    <a:pt x="92" y="209"/>
                    <a:pt x="225" y="209"/>
                  </a:cubicBezTo>
                  <a:cubicBezTo>
                    <a:pt x="292" y="209"/>
                    <a:pt x="340" y="218"/>
                    <a:pt x="387" y="232"/>
                  </a:cubicBezTo>
                  <a:cubicBezTo>
                    <a:pt x="387" y="213"/>
                    <a:pt x="387" y="213"/>
                    <a:pt x="387" y="213"/>
                  </a:cubicBezTo>
                  <a:cubicBezTo>
                    <a:pt x="387" y="119"/>
                    <a:pt x="329" y="70"/>
                    <a:pt x="230" y="70"/>
                  </a:cubicBezTo>
                  <a:cubicBezTo>
                    <a:pt x="168" y="70"/>
                    <a:pt x="119" y="86"/>
                    <a:pt x="70" y="108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105" y="18"/>
                    <a:pt x="162" y="0"/>
                    <a:pt x="239" y="0"/>
                  </a:cubicBezTo>
                  <a:cubicBezTo>
                    <a:pt x="313" y="0"/>
                    <a:pt x="370" y="20"/>
                    <a:pt x="409" y="58"/>
                  </a:cubicBezTo>
                  <a:cubicBezTo>
                    <a:pt x="444" y="94"/>
                    <a:pt x="463" y="145"/>
                    <a:pt x="463" y="212"/>
                  </a:cubicBezTo>
                  <a:cubicBezTo>
                    <a:pt x="463" y="534"/>
                    <a:pt x="463" y="534"/>
                    <a:pt x="463" y="534"/>
                  </a:cubicBezTo>
                  <a:cubicBezTo>
                    <a:pt x="387" y="534"/>
                    <a:pt x="387" y="534"/>
                    <a:pt x="387" y="534"/>
                  </a:cubicBezTo>
                  <a:cubicBezTo>
                    <a:pt x="387" y="455"/>
                    <a:pt x="387" y="455"/>
                    <a:pt x="387" y="455"/>
                  </a:cubicBezTo>
                  <a:cubicBezTo>
                    <a:pt x="351" y="503"/>
                    <a:pt x="289" y="545"/>
                    <a:pt x="197" y="545"/>
                  </a:cubicBezTo>
                  <a:cubicBezTo>
                    <a:pt x="99" y="545"/>
                    <a:pt x="0" y="489"/>
                    <a:pt x="0" y="381"/>
                  </a:cubicBezTo>
                  <a:close/>
                  <a:moveTo>
                    <a:pt x="388" y="341"/>
                  </a:moveTo>
                  <a:cubicBezTo>
                    <a:pt x="388" y="290"/>
                    <a:pt x="388" y="290"/>
                    <a:pt x="388" y="290"/>
                  </a:cubicBezTo>
                  <a:cubicBezTo>
                    <a:pt x="350" y="278"/>
                    <a:pt x="298" y="267"/>
                    <a:pt x="233" y="267"/>
                  </a:cubicBezTo>
                  <a:cubicBezTo>
                    <a:pt x="135" y="267"/>
                    <a:pt x="80" y="310"/>
                    <a:pt x="80" y="376"/>
                  </a:cubicBezTo>
                  <a:cubicBezTo>
                    <a:pt x="80" y="378"/>
                    <a:pt x="80" y="378"/>
                    <a:pt x="80" y="378"/>
                  </a:cubicBezTo>
                  <a:cubicBezTo>
                    <a:pt x="80" y="445"/>
                    <a:pt x="141" y="483"/>
                    <a:pt x="212" y="483"/>
                  </a:cubicBezTo>
                  <a:cubicBezTo>
                    <a:pt x="309" y="483"/>
                    <a:pt x="388" y="424"/>
                    <a:pt x="388" y="3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6375400" y="1800225"/>
              <a:ext cx="254000" cy="360363"/>
            </a:xfrm>
            <a:custGeom>
              <a:avLst/>
              <a:gdLst>
                <a:gd name="T0" fmla="*/ 78 w 531"/>
                <a:gd name="T1" fmla="*/ 642 h 754"/>
                <a:gd name="T2" fmla="*/ 78 w 531"/>
                <a:gd name="T3" fmla="*/ 743 h 754"/>
                <a:gd name="T4" fmla="*/ 0 w 531"/>
                <a:gd name="T5" fmla="*/ 743 h 754"/>
                <a:gd name="T6" fmla="*/ 0 w 531"/>
                <a:gd name="T7" fmla="*/ 0 h 754"/>
                <a:gd name="T8" fmla="*/ 78 w 531"/>
                <a:gd name="T9" fmla="*/ 0 h 754"/>
                <a:gd name="T10" fmla="*/ 78 w 531"/>
                <a:gd name="T11" fmla="*/ 322 h 754"/>
                <a:gd name="T12" fmla="*/ 280 w 531"/>
                <a:gd name="T13" fmla="*/ 205 h 754"/>
                <a:gd name="T14" fmla="*/ 531 w 531"/>
                <a:gd name="T15" fmla="*/ 478 h 754"/>
                <a:gd name="T16" fmla="*/ 531 w 531"/>
                <a:gd name="T17" fmla="*/ 480 h 754"/>
                <a:gd name="T18" fmla="*/ 280 w 531"/>
                <a:gd name="T19" fmla="*/ 754 h 754"/>
                <a:gd name="T20" fmla="*/ 78 w 531"/>
                <a:gd name="T21" fmla="*/ 642 h 754"/>
                <a:gd name="T22" fmla="*/ 451 w 531"/>
                <a:gd name="T23" fmla="*/ 481 h 754"/>
                <a:gd name="T24" fmla="*/ 451 w 531"/>
                <a:gd name="T25" fmla="*/ 479 h 754"/>
                <a:gd name="T26" fmla="*/ 265 w 531"/>
                <a:gd name="T27" fmla="*/ 276 h 754"/>
                <a:gd name="T28" fmla="*/ 75 w 531"/>
                <a:gd name="T29" fmla="*/ 478 h 754"/>
                <a:gd name="T30" fmla="*/ 75 w 531"/>
                <a:gd name="T31" fmla="*/ 480 h 754"/>
                <a:gd name="T32" fmla="*/ 265 w 531"/>
                <a:gd name="T33" fmla="*/ 684 h 754"/>
                <a:gd name="T34" fmla="*/ 451 w 531"/>
                <a:gd name="T35" fmla="*/ 481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1" h="754">
                  <a:moveTo>
                    <a:pt x="78" y="642"/>
                  </a:moveTo>
                  <a:cubicBezTo>
                    <a:pt x="78" y="743"/>
                    <a:pt x="78" y="743"/>
                    <a:pt x="78" y="743"/>
                  </a:cubicBezTo>
                  <a:cubicBezTo>
                    <a:pt x="0" y="743"/>
                    <a:pt x="0" y="743"/>
                    <a:pt x="0" y="7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322"/>
                    <a:pt x="78" y="322"/>
                    <a:pt x="78" y="322"/>
                  </a:cubicBezTo>
                  <a:cubicBezTo>
                    <a:pt x="121" y="259"/>
                    <a:pt x="183" y="205"/>
                    <a:pt x="280" y="205"/>
                  </a:cubicBezTo>
                  <a:cubicBezTo>
                    <a:pt x="406" y="205"/>
                    <a:pt x="531" y="305"/>
                    <a:pt x="531" y="478"/>
                  </a:cubicBezTo>
                  <a:cubicBezTo>
                    <a:pt x="531" y="480"/>
                    <a:pt x="531" y="480"/>
                    <a:pt x="531" y="480"/>
                  </a:cubicBezTo>
                  <a:cubicBezTo>
                    <a:pt x="531" y="652"/>
                    <a:pt x="407" y="754"/>
                    <a:pt x="280" y="754"/>
                  </a:cubicBezTo>
                  <a:cubicBezTo>
                    <a:pt x="182" y="754"/>
                    <a:pt x="119" y="701"/>
                    <a:pt x="78" y="642"/>
                  </a:cubicBezTo>
                  <a:close/>
                  <a:moveTo>
                    <a:pt x="451" y="481"/>
                  </a:moveTo>
                  <a:cubicBezTo>
                    <a:pt x="451" y="479"/>
                    <a:pt x="451" y="479"/>
                    <a:pt x="451" y="479"/>
                  </a:cubicBezTo>
                  <a:cubicBezTo>
                    <a:pt x="451" y="355"/>
                    <a:pt x="365" y="276"/>
                    <a:pt x="265" y="276"/>
                  </a:cubicBezTo>
                  <a:cubicBezTo>
                    <a:pt x="168" y="276"/>
                    <a:pt x="75" y="358"/>
                    <a:pt x="75" y="478"/>
                  </a:cubicBezTo>
                  <a:cubicBezTo>
                    <a:pt x="75" y="480"/>
                    <a:pt x="75" y="480"/>
                    <a:pt x="75" y="480"/>
                  </a:cubicBezTo>
                  <a:cubicBezTo>
                    <a:pt x="75" y="603"/>
                    <a:pt x="168" y="684"/>
                    <a:pt x="265" y="684"/>
                  </a:cubicBezTo>
                  <a:cubicBezTo>
                    <a:pt x="367" y="684"/>
                    <a:pt x="451" y="609"/>
                    <a:pt x="451" y="4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91680" y="1556793"/>
            <a:ext cx="5472608" cy="3384376"/>
          </a:xfrm>
        </p:spPr>
        <p:txBody>
          <a:bodyPr anchor="ctr"/>
          <a:lstStyle>
            <a:lvl1pPr algn="l">
              <a:lnSpc>
                <a:spcPts val="45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1691680" y="6723137"/>
            <a:ext cx="5400600" cy="450279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/>
              <a:t>(Brødtekst benyttes ikke på dette dias)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62A503-0A10-4000-A7DF-3E8CC5B06F48}" type="datetimeFigureOut">
              <a:rPr lang="da-DK" smtClean="0"/>
              <a:pPr/>
              <a:t>02-11-2016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422BEA-4D31-4C39-B8C3-10D1386D54D5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227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KOMBIT Pause, Lilla">
    <p:bg>
      <p:bgPr>
        <a:solidFill>
          <a:srgbClr val="482F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e 42"/>
          <p:cNvGrpSpPr/>
          <p:nvPr/>
        </p:nvGrpSpPr>
        <p:grpSpPr>
          <a:xfrm>
            <a:off x="7127786" y="6063819"/>
            <a:ext cx="1504800" cy="476559"/>
            <a:chOff x="0" y="0"/>
            <a:chExt cx="6907213" cy="2160588"/>
          </a:xfrm>
          <a:solidFill>
            <a:schemeClr val="bg1"/>
          </a:solidFill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0" y="20638"/>
              <a:ext cx="1103313" cy="1212850"/>
            </a:xfrm>
            <a:custGeom>
              <a:avLst/>
              <a:gdLst>
                <a:gd name="T0" fmla="*/ 0 w 695"/>
                <a:gd name="T1" fmla="*/ 0 h 764"/>
                <a:gd name="T2" fmla="*/ 168 w 695"/>
                <a:gd name="T3" fmla="*/ 0 h 764"/>
                <a:gd name="T4" fmla="*/ 168 w 695"/>
                <a:gd name="T5" fmla="*/ 334 h 764"/>
                <a:gd name="T6" fmla="*/ 478 w 695"/>
                <a:gd name="T7" fmla="*/ 0 h 764"/>
                <a:gd name="T8" fmla="*/ 680 w 695"/>
                <a:gd name="T9" fmla="*/ 0 h 764"/>
                <a:gd name="T10" fmla="*/ 370 w 695"/>
                <a:gd name="T11" fmla="*/ 324 h 764"/>
                <a:gd name="T12" fmla="*/ 695 w 695"/>
                <a:gd name="T13" fmla="*/ 764 h 764"/>
                <a:gd name="T14" fmla="*/ 493 w 695"/>
                <a:gd name="T15" fmla="*/ 764 h 764"/>
                <a:gd name="T16" fmla="*/ 256 w 695"/>
                <a:gd name="T17" fmla="*/ 439 h 764"/>
                <a:gd name="T18" fmla="*/ 168 w 695"/>
                <a:gd name="T19" fmla="*/ 530 h 764"/>
                <a:gd name="T20" fmla="*/ 168 w 695"/>
                <a:gd name="T21" fmla="*/ 764 h 764"/>
                <a:gd name="T22" fmla="*/ 0 w 695"/>
                <a:gd name="T23" fmla="*/ 764 h 764"/>
                <a:gd name="T24" fmla="*/ 0 w 695"/>
                <a:gd name="T2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5" h="764">
                  <a:moveTo>
                    <a:pt x="0" y="0"/>
                  </a:moveTo>
                  <a:lnTo>
                    <a:pt x="168" y="0"/>
                  </a:lnTo>
                  <a:lnTo>
                    <a:pt x="168" y="334"/>
                  </a:lnTo>
                  <a:lnTo>
                    <a:pt x="478" y="0"/>
                  </a:lnTo>
                  <a:lnTo>
                    <a:pt x="680" y="0"/>
                  </a:lnTo>
                  <a:lnTo>
                    <a:pt x="370" y="324"/>
                  </a:lnTo>
                  <a:lnTo>
                    <a:pt x="695" y="764"/>
                  </a:lnTo>
                  <a:lnTo>
                    <a:pt x="493" y="764"/>
                  </a:lnTo>
                  <a:lnTo>
                    <a:pt x="256" y="439"/>
                  </a:lnTo>
                  <a:lnTo>
                    <a:pt x="168" y="530"/>
                  </a:lnTo>
                  <a:lnTo>
                    <a:pt x="168" y="764"/>
                  </a:lnTo>
                  <a:lnTo>
                    <a:pt x="0" y="76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082675" y="0"/>
              <a:ext cx="1287463" cy="1254125"/>
            </a:xfrm>
            <a:custGeom>
              <a:avLst/>
              <a:gdLst>
                <a:gd name="T0" fmla="*/ 0 w 2694"/>
                <a:gd name="T1" fmla="*/ 1318 h 2621"/>
                <a:gd name="T2" fmla="*/ 0 w 2694"/>
                <a:gd name="T3" fmla="*/ 1311 h 2621"/>
                <a:gd name="T4" fmla="*/ 1351 w 2694"/>
                <a:gd name="T5" fmla="*/ 0 h 2621"/>
                <a:gd name="T6" fmla="*/ 2694 w 2694"/>
                <a:gd name="T7" fmla="*/ 1303 h 2621"/>
                <a:gd name="T8" fmla="*/ 2694 w 2694"/>
                <a:gd name="T9" fmla="*/ 1311 h 2621"/>
                <a:gd name="T10" fmla="*/ 1344 w 2694"/>
                <a:gd name="T11" fmla="*/ 2621 h 2621"/>
                <a:gd name="T12" fmla="*/ 0 w 2694"/>
                <a:gd name="T13" fmla="*/ 1318 h 2621"/>
                <a:gd name="T14" fmla="*/ 2111 w 2694"/>
                <a:gd name="T15" fmla="*/ 1318 h 2621"/>
                <a:gd name="T16" fmla="*/ 2111 w 2694"/>
                <a:gd name="T17" fmla="*/ 1311 h 2621"/>
                <a:gd name="T18" fmla="*/ 1344 w 2694"/>
                <a:gd name="T19" fmla="*/ 514 h 2621"/>
                <a:gd name="T20" fmla="*/ 583 w 2694"/>
                <a:gd name="T21" fmla="*/ 1303 h 2621"/>
                <a:gd name="T22" fmla="*/ 583 w 2694"/>
                <a:gd name="T23" fmla="*/ 1311 h 2621"/>
                <a:gd name="T24" fmla="*/ 1351 w 2694"/>
                <a:gd name="T25" fmla="*/ 2107 h 2621"/>
                <a:gd name="T26" fmla="*/ 2111 w 2694"/>
                <a:gd name="T27" fmla="*/ 1318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94" h="2621">
                  <a:moveTo>
                    <a:pt x="0" y="1318"/>
                  </a:moveTo>
                  <a:cubicBezTo>
                    <a:pt x="0" y="1311"/>
                    <a:pt x="0" y="1311"/>
                    <a:pt x="0" y="1311"/>
                  </a:cubicBezTo>
                  <a:cubicBezTo>
                    <a:pt x="0" y="590"/>
                    <a:pt x="569" y="0"/>
                    <a:pt x="1351" y="0"/>
                  </a:cubicBezTo>
                  <a:cubicBezTo>
                    <a:pt x="2133" y="0"/>
                    <a:pt x="2694" y="583"/>
                    <a:pt x="2694" y="1303"/>
                  </a:cubicBezTo>
                  <a:cubicBezTo>
                    <a:pt x="2694" y="1311"/>
                    <a:pt x="2694" y="1311"/>
                    <a:pt x="2694" y="1311"/>
                  </a:cubicBezTo>
                  <a:cubicBezTo>
                    <a:pt x="2694" y="2031"/>
                    <a:pt x="2126" y="2621"/>
                    <a:pt x="1344" y="2621"/>
                  </a:cubicBezTo>
                  <a:cubicBezTo>
                    <a:pt x="562" y="2621"/>
                    <a:pt x="0" y="2038"/>
                    <a:pt x="0" y="1318"/>
                  </a:cubicBezTo>
                  <a:close/>
                  <a:moveTo>
                    <a:pt x="2111" y="1318"/>
                  </a:moveTo>
                  <a:cubicBezTo>
                    <a:pt x="2111" y="1311"/>
                    <a:pt x="2111" y="1311"/>
                    <a:pt x="2111" y="1311"/>
                  </a:cubicBezTo>
                  <a:cubicBezTo>
                    <a:pt x="2111" y="876"/>
                    <a:pt x="1793" y="514"/>
                    <a:pt x="1344" y="514"/>
                  </a:cubicBezTo>
                  <a:cubicBezTo>
                    <a:pt x="895" y="514"/>
                    <a:pt x="583" y="869"/>
                    <a:pt x="583" y="1303"/>
                  </a:cubicBezTo>
                  <a:cubicBezTo>
                    <a:pt x="583" y="1311"/>
                    <a:pt x="583" y="1311"/>
                    <a:pt x="583" y="1311"/>
                  </a:cubicBezTo>
                  <a:cubicBezTo>
                    <a:pt x="583" y="1745"/>
                    <a:pt x="902" y="2107"/>
                    <a:pt x="1351" y="2107"/>
                  </a:cubicBezTo>
                  <a:cubicBezTo>
                    <a:pt x="1800" y="2107"/>
                    <a:pt x="2111" y="1752"/>
                    <a:pt x="2111" y="13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2597150" y="20638"/>
              <a:ext cx="1211263" cy="1212850"/>
            </a:xfrm>
            <a:custGeom>
              <a:avLst/>
              <a:gdLst>
                <a:gd name="T0" fmla="*/ 0 w 763"/>
                <a:gd name="T1" fmla="*/ 0 h 764"/>
                <a:gd name="T2" fmla="*/ 181 w 763"/>
                <a:gd name="T3" fmla="*/ 0 h 764"/>
                <a:gd name="T4" fmla="*/ 381 w 763"/>
                <a:gd name="T5" fmla="*/ 323 h 764"/>
                <a:gd name="T6" fmla="*/ 582 w 763"/>
                <a:gd name="T7" fmla="*/ 0 h 764"/>
                <a:gd name="T8" fmla="*/ 763 w 763"/>
                <a:gd name="T9" fmla="*/ 0 h 764"/>
                <a:gd name="T10" fmla="*/ 763 w 763"/>
                <a:gd name="T11" fmla="*/ 764 h 764"/>
                <a:gd name="T12" fmla="*/ 596 w 763"/>
                <a:gd name="T13" fmla="*/ 764 h 764"/>
                <a:gd name="T14" fmla="*/ 596 w 763"/>
                <a:gd name="T15" fmla="*/ 265 h 764"/>
                <a:gd name="T16" fmla="*/ 381 w 763"/>
                <a:gd name="T17" fmla="*/ 592 h 764"/>
                <a:gd name="T18" fmla="*/ 377 w 763"/>
                <a:gd name="T19" fmla="*/ 592 h 764"/>
                <a:gd name="T20" fmla="*/ 164 w 763"/>
                <a:gd name="T21" fmla="*/ 269 h 764"/>
                <a:gd name="T22" fmla="*/ 164 w 763"/>
                <a:gd name="T23" fmla="*/ 764 h 764"/>
                <a:gd name="T24" fmla="*/ 0 w 763"/>
                <a:gd name="T25" fmla="*/ 764 h 764"/>
                <a:gd name="T26" fmla="*/ 0 w 763"/>
                <a:gd name="T2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764">
                  <a:moveTo>
                    <a:pt x="0" y="0"/>
                  </a:moveTo>
                  <a:lnTo>
                    <a:pt x="181" y="0"/>
                  </a:lnTo>
                  <a:lnTo>
                    <a:pt x="381" y="323"/>
                  </a:lnTo>
                  <a:lnTo>
                    <a:pt x="582" y="0"/>
                  </a:lnTo>
                  <a:lnTo>
                    <a:pt x="763" y="0"/>
                  </a:lnTo>
                  <a:lnTo>
                    <a:pt x="763" y="764"/>
                  </a:lnTo>
                  <a:lnTo>
                    <a:pt x="596" y="764"/>
                  </a:lnTo>
                  <a:lnTo>
                    <a:pt x="596" y="265"/>
                  </a:lnTo>
                  <a:lnTo>
                    <a:pt x="381" y="592"/>
                  </a:lnTo>
                  <a:lnTo>
                    <a:pt x="377" y="592"/>
                  </a:lnTo>
                  <a:lnTo>
                    <a:pt x="164" y="269"/>
                  </a:lnTo>
                  <a:lnTo>
                    <a:pt x="164" y="764"/>
                  </a:lnTo>
                  <a:lnTo>
                    <a:pt x="0" y="76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4103688" y="20638"/>
              <a:ext cx="1030288" cy="1212850"/>
            </a:xfrm>
            <a:custGeom>
              <a:avLst/>
              <a:gdLst>
                <a:gd name="T0" fmla="*/ 0 w 2155"/>
                <a:gd name="T1" fmla="*/ 0 h 2535"/>
                <a:gd name="T2" fmla="*/ 1177 w 2155"/>
                <a:gd name="T3" fmla="*/ 0 h 2535"/>
                <a:gd name="T4" fmla="*/ 1840 w 2155"/>
                <a:gd name="T5" fmla="*/ 225 h 2535"/>
                <a:gd name="T6" fmla="*/ 2013 w 2155"/>
                <a:gd name="T7" fmla="*/ 656 h 2535"/>
                <a:gd name="T8" fmla="*/ 2013 w 2155"/>
                <a:gd name="T9" fmla="*/ 663 h 2535"/>
                <a:gd name="T10" fmla="*/ 1680 w 2155"/>
                <a:gd name="T11" fmla="*/ 1210 h 2535"/>
                <a:gd name="T12" fmla="*/ 2155 w 2155"/>
                <a:gd name="T13" fmla="*/ 1832 h 2535"/>
                <a:gd name="T14" fmla="*/ 2155 w 2155"/>
                <a:gd name="T15" fmla="*/ 1840 h 2535"/>
                <a:gd name="T16" fmla="*/ 1206 w 2155"/>
                <a:gd name="T17" fmla="*/ 2535 h 2535"/>
                <a:gd name="T18" fmla="*/ 0 w 2155"/>
                <a:gd name="T19" fmla="*/ 2535 h 2535"/>
                <a:gd name="T20" fmla="*/ 0 w 2155"/>
                <a:gd name="T21" fmla="*/ 0 h 2535"/>
                <a:gd name="T22" fmla="*/ 1459 w 2155"/>
                <a:gd name="T23" fmla="*/ 750 h 2535"/>
                <a:gd name="T24" fmla="*/ 1094 w 2155"/>
                <a:gd name="T25" fmla="*/ 489 h 2535"/>
                <a:gd name="T26" fmla="*/ 543 w 2155"/>
                <a:gd name="T27" fmla="*/ 489 h 2535"/>
                <a:gd name="T28" fmla="*/ 543 w 2155"/>
                <a:gd name="T29" fmla="*/ 1025 h 2535"/>
                <a:gd name="T30" fmla="*/ 1058 w 2155"/>
                <a:gd name="T31" fmla="*/ 1025 h 2535"/>
                <a:gd name="T32" fmla="*/ 1459 w 2155"/>
                <a:gd name="T33" fmla="*/ 757 h 2535"/>
                <a:gd name="T34" fmla="*/ 1459 w 2155"/>
                <a:gd name="T35" fmla="*/ 750 h 2535"/>
                <a:gd name="T36" fmla="*/ 1188 w 2155"/>
                <a:gd name="T37" fmla="*/ 1488 h 2535"/>
                <a:gd name="T38" fmla="*/ 543 w 2155"/>
                <a:gd name="T39" fmla="*/ 1488 h 2535"/>
                <a:gd name="T40" fmla="*/ 543 w 2155"/>
                <a:gd name="T41" fmla="*/ 2046 h 2535"/>
                <a:gd name="T42" fmla="*/ 1206 w 2155"/>
                <a:gd name="T43" fmla="*/ 2046 h 2535"/>
                <a:gd name="T44" fmla="*/ 1601 w 2155"/>
                <a:gd name="T45" fmla="*/ 1771 h 2535"/>
                <a:gd name="T46" fmla="*/ 1601 w 2155"/>
                <a:gd name="T47" fmla="*/ 1764 h 2535"/>
                <a:gd name="T48" fmla="*/ 1188 w 2155"/>
                <a:gd name="T49" fmla="*/ 1488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55" h="2535">
                  <a:moveTo>
                    <a:pt x="0" y="0"/>
                  </a:moveTo>
                  <a:cubicBezTo>
                    <a:pt x="1177" y="0"/>
                    <a:pt x="1177" y="0"/>
                    <a:pt x="1177" y="0"/>
                  </a:cubicBezTo>
                  <a:cubicBezTo>
                    <a:pt x="1467" y="0"/>
                    <a:pt x="1695" y="80"/>
                    <a:pt x="1840" y="225"/>
                  </a:cubicBezTo>
                  <a:cubicBezTo>
                    <a:pt x="1955" y="341"/>
                    <a:pt x="2013" y="482"/>
                    <a:pt x="2013" y="656"/>
                  </a:cubicBezTo>
                  <a:cubicBezTo>
                    <a:pt x="2013" y="663"/>
                    <a:pt x="2013" y="663"/>
                    <a:pt x="2013" y="663"/>
                  </a:cubicBezTo>
                  <a:cubicBezTo>
                    <a:pt x="2013" y="949"/>
                    <a:pt x="1861" y="1108"/>
                    <a:pt x="1680" y="1210"/>
                  </a:cubicBezTo>
                  <a:cubicBezTo>
                    <a:pt x="1974" y="1322"/>
                    <a:pt x="2155" y="1492"/>
                    <a:pt x="2155" y="1832"/>
                  </a:cubicBezTo>
                  <a:cubicBezTo>
                    <a:pt x="2155" y="1840"/>
                    <a:pt x="2155" y="1840"/>
                    <a:pt x="2155" y="1840"/>
                  </a:cubicBezTo>
                  <a:cubicBezTo>
                    <a:pt x="2155" y="2303"/>
                    <a:pt x="1778" y="2535"/>
                    <a:pt x="1206" y="2535"/>
                  </a:cubicBezTo>
                  <a:cubicBezTo>
                    <a:pt x="0" y="2535"/>
                    <a:pt x="0" y="2535"/>
                    <a:pt x="0" y="2535"/>
                  </a:cubicBezTo>
                  <a:lnTo>
                    <a:pt x="0" y="0"/>
                  </a:lnTo>
                  <a:close/>
                  <a:moveTo>
                    <a:pt x="1459" y="750"/>
                  </a:moveTo>
                  <a:cubicBezTo>
                    <a:pt x="1459" y="583"/>
                    <a:pt x="1329" y="489"/>
                    <a:pt x="1094" y="489"/>
                  </a:cubicBezTo>
                  <a:cubicBezTo>
                    <a:pt x="543" y="489"/>
                    <a:pt x="543" y="489"/>
                    <a:pt x="543" y="489"/>
                  </a:cubicBezTo>
                  <a:cubicBezTo>
                    <a:pt x="543" y="1025"/>
                    <a:pt x="543" y="1025"/>
                    <a:pt x="543" y="1025"/>
                  </a:cubicBezTo>
                  <a:cubicBezTo>
                    <a:pt x="1058" y="1025"/>
                    <a:pt x="1058" y="1025"/>
                    <a:pt x="1058" y="1025"/>
                  </a:cubicBezTo>
                  <a:cubicBezTo>
                    <a:pt x="1304" y="1025"/>
                    <a:pt x="1459" y="945"/>
                    <a:pt x="1459" y="757"/>
                  </a:cubicBezTo>
                  <a:lnTo>
                    <a:pt x="1459" y="750"/>
                  </a:lnTo>
                  <a:close/>
                  <a:moveTo>
                    <a:pt x="1188" y="1488"/>
                  </a:moveTo>
                  <a:cubicBezTo>
                    <a:pt x="543" y="1488"/>
                    <a:pt x="543" y="1488"/>
                    <a:pt x="543" y="1488"/>
                  </a:cubicBezTo>
                  <a:cubicBezTo>
                    <a:pt x="543" y="2046"/>
                    <a:pt x="543" y="2046"/>
                    <a:pt x="543" y="2046"/>
                  </a:cubicBezTo>
                  <a:cubicBezTo>
                    <a:pt x="1206" y="2046"/>
                    <a:pt x="1206" y="2046"/>
                    <a:pt x="1206" y="2046"/>
                  </a:cubicBezTo>
                  <a:cubicBezTo>
                    <a:pt x="1452" y="2046"/>
                    <a:pt x="1601" y="1959"/>
                    <a:pt x="1601" y="1771"/>
                  </a:cubicBezTo>
                  <a:cubicBezTo>
                    <a:pt x="1601" y="1764"/>
                    <a:pt x="1601" y="1764"/>
                    <a:pt x="1601" y="1764"/>
                  </a:cubicBezTo>
                  <a:cubicBezTo>
                    <a:pt x="1601" y="1593"/>
                    <a:pt x="1474" y="1488"/>
                    <a:pt x="1188" y="14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903913" y="17463"/>
              <a:ext cx="1003300" cy="1212850"/>
            </a:xfrm>
            <a:custGeom>
              <a:avLst/>
              <a:gdLst>
                <a:gd name="T0" fmla="*/ 232 w 632"/>
                <a:gd name="T1" fmla="*/ 155 h 764"/>
                <a:gd name="T2" fmla="*/ 0 w 632"/>
                <a:gd name="T3" fmla="*/ 155 h 764"/>
                <a:gd name="T4" fmla="*/ 0 w 632"/>
                <a:gd name="T5" fmla="*/ 0 h 764"/>
                <a:gd name="T6" fmla="*/ 632 w 632"/>
                <a:gd name="T7" fmla="*/ 0 h 764"/>
                <a:gd name="T8" fmla="*/ 632 w 632"/>
                <a:gd name="T9" fmla="*/ 155 h 764"/>
                <a:gd name="T10" fmla="*/ 400 w 632"/>
                <a:gd name="T11" fmla="*/ 155 h 764"/>
                <a:gd name="T12" fmla="*/ 400 w 632"/>
                <a:gd name="T13" fmla="*/ 764 h 764"/>
                <a:gd name="T14" fmla="*/ 232 w 632"/>
                <a:gd name="T15" fmla="*/ 764 h 764"/>
                <a:gd name="T16" fmla="*/ 232 w 632"/>
                <a:gd name="T17" fmla="*/ 155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2" h="764">
                  <a:moveTo>
                    <a:pt x="232" y="155"/>
                  </a:moveTo>
                  <a:lnTo>
                    <a:pt x="0" y="155"/>
                  </a:lnTo>
                  <a:lnTo>
                    <a:pt x="0" y="0"/>
                  </a:lnTo>
                  <a:lnTo>
                    <a:pt x="632" y="0"/>
                  </a:lnTo>
                  <a:lnTo>
                    <a:pt x="632" y="155"/>
                  </a:lnTo>
                  <a:lnTo>
                    <a:pt x="400" y="155"/>
                  </a:lnTo>
                  <a:lnTo>
                    <a:pt x="400" y="764"/>
                  </a:lnTo>
                  <a:lnTo>
                    <a:pt x="232" y="764"/>
                  </a:lnTo>
                  <a:lnTo>
                    <a:pt x="232" y="1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5373688" y="966788"/>
              <a:ext cx="266700" cy="266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5373688" y="20638"/>
              <a:ext cx="266700" cy="266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5373688" y="493713"/>
              <a:ext cx="266700" cy="266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6350" y="1814513"/>
              <a:ext cx="290513" cy="341313"/>
            </a:xfrm>
            <a:custGeom>
              <a:avLst/>
              <a:gdLst>
                <a:gd name="T0" fmla="*/ 0 w 183"/>
                <a:gd name="T1" fmla="*/ 0 h 215"/>
                <a:gd name="T2" fmla="*/ 24 w 183"/>
                <a:gd name="T3" fmla="*/ 0 h 215"/>
                <a:gd name="T4" fmla="*/ 24 w 183"/>
                <a:gd name="T5" fmla="*/ 128 h 215"/>
                <a:gd name="T6" fmla="*/ 148 w 183"/>
                <a:gd name="T7" fmla="*/ 0 h 215"/>
                <a:gd name="T8" fmla="*/ 179 w 183"/>
                <a:gd name="T9" fmla="*/ 0 h 215"/>
                <a:gd name="T10" fmla="*/ 87 w 183"/>
                <a:gd name="T11" fmla="*/ 94 h 215"/>
                <a:gd name="T12" fmla="*/ 183 w 183"/>
                <a:gd name="T13" fmla="*/ 215 h 215"/>
                <a:gd name="T14" fmla="*/ 153 w 183"/>
                <a:gd name="T15" fmla="*/ 215 h 215"/>
                <a:gd name="T16" fmla="*/ 70 w 183"/>
                <a:gd name="T17" fmla="*/ 111 h 215"/>
                <a:gd name="T18" fmla="*/ 24 w 183"/>
                <a:gd name="T19" fmla="*/ 157 h 215"/>
                <a:gd name="T20" fmla="*/ 24 w 183"/>
                <a:gd name="T21" fmla="*/ 215 h 215"/>
                <a:gd name="T22" fmla="*/ 0 w 183"/>
                <a:gd name="T23" fmla="*/ 215 h 215"/>
                <a:gd name="T24" fmla="*/ 0 w 183"/>
                <a:gd name="T25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" h="215">
                  <a:moveTo>
                    <a:pt x="0" y="0"/>
                  </a:moveTo>
                  <a:lnTo>
                    <a:pt x="24" y="0"/>
                  </a:lnTo>
                  <a:lnTo>
                    <a:pt x="24" y="128"/>
                  </a:lnTo>
                  <a:lnTo>
                    <a:pt x="148" y="0"/>
                  </a:lnTo>
                  <a:lnTo>
                    <a:pt x="179" y="0"/>
                  </a:lnTo>
                  <a:lnTo>
                    <a:pt x="87" y="94"/>
                  </a:lnTo>
                  <a:lnTo>
                    <a:pt x="183" y="215"/>
                  </a:lnTo>
                  <a:lnTo>
                    <a:pt x="153" y="215"/>
                  </a:lnTo>
                  <a:lnTo>
                    <a:pt x="70" y="111"/>
                  </a:lnTo>
                  <a:lnTo>
                    <a:pt x="24" y="157"/>
                  </a:lnTo>
                  <a:lnTo>
                    <a:pt x="24" y="215"/>
                  </a:lnTo>
                  <a:lnTo>
                    <a:pt x="0" y="2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320675" y="1898650"/>
              <a:ext cx="261938" cy="261938"/>
            </a:xfrm>
            <a:custGeom>
              <a:avLst/>
              <a:gdLst>
                <a:gd name="T0" fmla="*/ 0 w 549"/>
                <a:gd name="T1" fmla="*/ 277 h 550"/>
                <a:gd name="T2" fmla="*/ 0 w 549"/>
                <a:gd name="T3" fmla="*/ 275 h 550"/>
                <a:gd name="T4" fmla="*/ 275 w 549"/>
                <a:gd name="T5" fmla="*/ 0 h 550"/>
                <a:gd name="T6" fmla="*/ 549 w 549"/>
                <a:gd name="T7" fmla="*/ 273 h 550"/>
                <a:gd name="T8" fmla="*/ 549 w 549"/>
                <a:gd name="T9" fmla="*/ 275 h 550"/>
                <a:gd name="T10" fmla="*/ 273 w 549"/>
                <a:gd name="T11" fmla="*/ 550 h 550"/>
                <a:gd name="T12" fmla="*/ 0 w 549"/>
                <a:gd name="T13" fmla="*/ 277 h 550"/>
                <a:gd name="T14" fmla="*/ 468 w 549"/>
                <a:gd name="T15" fmla="*/ 277 h 550"/>
                <a:gd name="T16" fmla="*/ 468 w 549"/>
                <a:gd name="T17" fmla="*/ 275 h 550"/>
                <a:gd name="T18" fmla="*/ 273 w 549"/>
                <a:gd name="T19" fmla="*/ 70 h 550"/>
                <a:gd name="T20" fmla="*/ 80 w 549"/>
                <a:gd name="T21" fmla="*/ 273 h 550"/>
                <a:gd name="T22" fmla="*/ 80 w 549"/>
                <a:gd name="T23" fmla="*/ 275 h 550"/>
                <a:gd name="T24" fmla="*/ 275 w 549"/>
                <a:gd name="T25" fmla="*/ 480 h 550"/>
                <a:gd name="T26" fmla="*/ 468 w 549"/>
                <a:gd name="T27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9" h="550">
                  <a:moveTo>
                    <a:pt x="0" y="277"/>
                  </a:moveTo>
                  <a:cubicBezTo>
                    <a:pt x="0" y="275"/>
                    <a:pt x="0" y="275"/>
                    <a:pt x="0" y="275"/>
                  </a:cubicBezTo>
                  <a:cubicBezTo>
                    <a:pt x="0" y="127"/>
                    <a:pt x="116" y="0"/>
                    <a:pt x="275" y="0"/>
                  </a:cubicBezTo>
                  <a:cubicBezTo>
                    <a:pt x="433" y="0"/>
                    <a:pt x="549" y="125"/>
                    <a:pt x="549" y="273"/>
                  </a:cubicBezTo>
                  <a:cubicBezTo>
                    <a:pt x="549" y="275"/>
                    <a:pt x="549" y="275"/>
                    <a:pt x="549" y="275"/>
                  </a:cubicBezTo>
                  <a:cubicBezTo>
                    <a:pt x="549" y="424"/>
                    <a:pt x="432" y="550"/>
                    <a:pt x="273" y="550"/>
                  </a:cubicBezTo>
                  <a:cubicBezTo>
                    <a:pt x="115" y="550"/>
                    <a:pt x="0" y="426"/>
                    <a:pt x="0" y="277"/>
                  </a:cubicBezTo>
                  <a:close/>
                  <a:moveTo>
                    <a:pt x="468" y="277"/>
                  </a:moveTo>
                  <a:cubicBezTo>
                    <a:pt x="468" y="275"/>
                    <a:pt x="468" y="275"/>
                    <a:pt x="468" y="275"/>
                  </a:cubicBezTo>
                  <a:cubicBezTo>
                    <a:pt x="468" y="162"/>
                    <a:pt x="384" y="70"/>
                    <a:pt x="273" y="70"/>
                  </a:cubicBezTo>
                  <a:cubicBezTo>
                    <a:pt x="159" y="70"/>
                    <a:pt x="80" y="162"/>
                    <a:pt x="80" y="273"/>
                  </a:cubicBezTo>
                  <a:cubicBezTo>
                    <a:pt x="80" y="275"/>
                    <a:pt x="80" y="275"/>
                    <a:pt x="80" y="275"/>
                  </a:cubicBezTo>
                  <a:cubicBezTo>
                    <a:pt x="80" y="388"/>
                    <a:pt x="164" y="480"/>
                    <a:pt x="275" y="480"/>
                  </a:cubicBezTo>
                  <a:cubicBezTo>
                    <a:pt x="389" y="480"/>
                    <a:pt x="468" y="388"/>
                    <a:pt x="468" y="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649288" y="1898650"/>
              <a:ext cx="382588" cy="257175"/>
            </a:xfrm>
            <a:custGeom>
              <a:avLst/>
              <a:gdLst>
                <a:gd name="T0" fmla="*/ 0 w 799"/>
                <a:gd name="T1" fmla="*/ 12 h 538"/>
                <a:gd name="T2" fmla="*/ 79 w 799"/>
                <a:gd name="T3" fmla="*/ 12 h 538"/>
                <a:gd name="T4" fmla="*/ 79 w 799"/>
                <a:gd name="T5" fmla="*/ 100 h 538"/>
                <a:gd name="T6" fmla="*/ 249 w 799"/>
                <a:gd name="T7" fmla="*/ 0 h 538"/>
                <a:gd name="T8" fmla="*/ 418 w 799"/>
                <a:gd name="T9" fmla="*/ 105 h 538"/>
                <a:gd name="T10" fmla="*/ 603 w 799"/>
                <a:gd name="T11" fmla="*/ 0 h 538"/>
                <a:gd name="T12" fmla="*/ 799 w 799"/>
                <a:gd name="T13" fmla="*/ 212 h 538"/>
                <a:gd name="T14" fmla="*/ 799 w 799"/>
                <a:gd name="T15" fmla="*/ 538 h 538"/>
                <a:gd name="T16" fmla="*/ 720 w 799"/>
                <a:gd name="T17" fmla="*/ 538 h 538"/>
                <a:gd name="T18" fmla="*/ 720 w 799"/>
                <a:gd name="T19" fmla="*/ 230 h 538"/>
                <a:gd name="T20" fmla="*/ 584 w 799"/>
                <a:gd name="T21" fmla="*/ 72 h 538"/>
                <a:gd name="T22" fmla="*/ 439 w 799"/>
                <a:gd name="T23" fmla="*/ 235 h 538"/>
                <a:gd name="T24" fmla="*/ 439 w 799"/>
                <a:gd name="T25" fmla="*/ 538 h 538"/>
                <a:gd name="T26" fmla="*/ 361 w 799"/>
                <a:gd name="T27" fmla="*/ 538 h 538"/>
                <a:gd name="T28" fmla="*/ 361 w 799"/>
                <a:gd name="T29" fmla="*/ 228 h 538"/>
                <a:gd name="T30" fmla="*/ 225 w 799"/>
                <a:gd name="T31" fmla="*/ 72 h 538"/>
                <a:gd name="T32" fmla="*/ 79 w 799"/>
                <a:gd name="T33" fmla="*/ 238 h 538"/>
                <a:gd name="T34" fmla="*/ 79 w 799"/>
                <a:gd name="T35" fmla="*/ 538 h 538"/>
                <a:gd name="T36" fmla="*/ 0 w 799"/>
                <a:gd name="T37" fmla="*/ 538 h 538"/>
                <a:gd name="T38" fmla="*/ 0 w 799"/>
                <a:gd name="T39" fmla="*/ 12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9" h="538">
                  <a:moveTo>
                    <a:pt x="0" y="12"/>
                  </a:moveTo>
                  <a:cubicBezTo>
                    <a:pt x="79" y="12"/>
                    <a:pt x="79" y="12"/>
                    <a:pt x="79" y="12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113" y="48"/>
                    <a:pt x="160" y="0"/>
                    <a:pt x="249" y="0"/>
                  </a:cubicBezTo>
                  <a:cubicBezTo>
                    <a:pt x="334" y="0"/>
                    <a:pt x="389" y="46"/>
                    <a:pt x="418" y="105"/>
                  </a:cubicBezTo>
                  <a:cubicBezTo>
                    <a:pt x="456" y="47"/>
                    <a:pt x="512" y="0"/>
                    <a:pt x="603" y="0"/>
                  </a:cubicBezTo>
                  <a:cubicBezTo>
                    <a:pt x="725" y="0"/>
                    <a:pt x="799" y="82"/>
                    <a:pt x="799" y="212"/>
                  </a:cubicBezTo>
                  <a:cubicBezTo>
                    <a:pt x="799" y="538"/>
                    <a:pt x="799" y="538"/>
                    <a:pt x="799" y="538"/>
                  </a:cubicBezTo>
                  <a:cubicBezTo>
                    <a:pt x="720" y="538"/>
                    <a:pt x="720" y="538"/>
                    <a:pt x="720" y="538"/>
                  </a:cubicBezTo>
                  <a:cubicBezTo>
                    <a:pt x="720" y="230"/>
                    <a:pt x="720" y="230"/>
                    <a:pt x="720" y="230"/>
                  </a:cubicBezTo>
                  <a:cubicBezTo>
                    <a:pt x="720" y="129"/>
                    <a:pt x="670" y="72"/>
                    <a:pt x="584" y="72"/>
                  </a:cubicBezTo>
                  <a:cubicBezTo>
                    <a:pt x="505" y="72"/>
                    <a:pt x="439" y="131"/>
                    <a:pt x="439" y="235"/>
                  </a:cubicBezTo>
                  <a:cubicBezTo>
                    <a:pt x="439" y="538"/>
                    <a:pt x="439" y="538"/>
                    <a:pt x="439" y="538"/>
                  </a:cubicBezTo>
                  <a:cubicBezTo>
                    <a:pt x="361" y="538"/>
                    <a:pt x="361" y="538"/>
                    <a:pt x="361" y="538"/>
                  </a:cubicBezTo>
                  <a:cubicBezTo>
                    <a:pt x="361" y="228"/>
                    <a:pt x="361" y="228"/>
                    <a:pt x="361" y="228"/>
                  </a:cubicBezTo>
                  <a:cubicBezTo>
                    <a:pt x="361" y="130"/>
                    <a:pt x="309" y="72"/>
                    <a:pt x="225" y="72"/>
                  </a:cubicBezTo>
                  <a:cubicBezTo>
                    <a:pt x="142" y="72"/>
                    <a:pt x="79" y="141"/>
                    <a:pt x="79" y="238"/>
                  </a:cubicBezTo>
                  <a:cubicBezTo>
                    <a:pt x="79" y="538"/>
                    <a:pt x="79" y="538"/>
                    <a:pt x="79" y="538"/>
                  </a:cubicBezTo>
                  <a:cubicBezTo>
                    <a:pt x="0" y="538"/>
                    <a:pt x="0" y="538"/>
                    <a:pt x="0" y="538"/>
                  </a:cubicBez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1112838" y="1898650"/>
              <a:ext cx="382588" cy="257175"/>
            </a:xfrm>
            <a:custGeom>
              <a:avLst/>
              <a:gdLst>
                <a:gd name="T0" fmla="*/ 0 w 799"/>
                <a:gd name="T1" fmla="*/ 12 h 538"/>
                <a:gd name="T2" fmla="*/ 78 w 799"/>
                <a:gd name="T3" fmla="*/ 12 h 538"/>
                <a:gd name="T4" fmla="*/ 78 w 799"/>
                <a:gd name="T5" fmla="*/ 100 h 538"/>
                <a:gd name="T6" fmla="*/ 249 w 799"/>
                <a:gd name="T7" fmla="*/ 0 h 538"/>
                <a:gd name="T8" fmla="*/ 418 w 799"/>
                <a:gd name="T9" fmla="*/ 105 h 538"/>
                <a:gd name="T10" fmla="*/ 603 w 799"/>
                <a:gd name="T11" fmla="*/ 0 h 538"/>
                <a:gd name="T12" fmla="*/ 799 w 799"/>
                <a:gd name="T13" fmla="*/ 212 h 538"/>
                <a:gd name="T14" fmla="*/ 799 w 799"/>
                <a:gd name="T15" fmla="*/ 538 h 538"/>
                <a:gd name="T16" fmla="*/ 720 w 799"/>
                <a:gd name="T17" fmla="*/ 538 h 538"/>
                <a:gd name="T18" fmla="*/ 720 w 799"/>
                <a:gd name="T19" fmla="*/ 230 h 538"/>
                <a:gd name="T20" fmla="*/ 584 w 799"/>
                <a:gd name="T21" fmla="*/ 72 h 538"/>
                <a:gd name="T22" fmla="*/ 439 w 799"/>
                <a:gd name="T23" fmla="*/ 235 h 538"/>
                <a:gd name="T24" fmla="*/ 439 w 799"/>
                <a:gd name="T25" fmla="*/ 538 h 538"/>
                <a:gd name="T26" fmla="*/ 361 w 799"/>
                <a:gd name="T27" fmla="*/ 538 h 538"/>
                <a:gd name="T28" fmla="*/ 361 w 799"/>
                <a:gd name="T29" fmla="*/ 228 h 538"/>
                <a:gd name="T30" fmla="*/ 225 w 799"/>
                <a:gd name="T31" fmla="*/ 72 h 538"/>
                <a:gd name="T32" fmla="*/ 78 w 799"/>
                <a:gd name="T33" fmla="*/ 238 h 538"/>
                <a:gd name="T34" fmla="*/ 78 w 799"/>
                <a:gd name="T35" fmla="*/ 538 h 538"/>
                <a:gd name="T36" fmla="*/ 0 w 799"/>
                <a:gd name="T37" fmla="*/ 538 h 538"/>
                <a:gd name="T38" fmla="*/ 0 w 799"/>
                <a:gd name="T39" fmla="*/ 12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9" h="538">
                  <a:moveTo>
                    <a:pt x="0" y="12"/>
                  </a:moveTo>
                  <a:cubicBezTo>
                    <a:pt x="78" y="12"/>
                    <a:pt x="78" y="12"/>
                    <a:pt x="78" y="12"/>
                  </a:cubicBezTo>
                  <a:cubicBezTo>
                    <a:pt x="78" y="100"/>
                    <a:pt x="78" y="100"/>
                    <a:pt x="78" y="100"/>
                  </a:cubicBezTo>
                  <a:cubicBezTo>
                    <a:pt x="113" y="48"/>
                    <a:pt x="160" y="0"/>
                    <a:pt x="249" y="0"/>
                  </a:cubicBezTo>
                  <a:cubicBezTo>
                    <a:pt x="334" y="0"/>
                    <a:pt x="389" y="46"/>
                    <a:pt x="418" y="105"/>
                  </a:cubicBezTo>
                  <a:cubicBezTo>
                    <a:pt x="455" y="47"/>
                    <a:pt x="511" y="0"/>
                    <a:pt x="603" y="0"/>
                  </a:cubicBezTo>
                  <a:cubicBezTo>
                    <a:pt x="724" y="0"/>
                    <a:pt x="799" y="82"/>
                    <a:pt x="799" y="212"/>
                  </a:cubicBezTo>
                  <a:cubicBezTo>
                    <a:pt x="799" y="538"/>
                    <a:pt x="799" y="538"/>
                    <a:pt x="799" y="538"/>
                  </a:cubicBezTo>
                  <a:cubicBezTo>
                    <a:pt x="720" y="538"/>
                    <a:pt x="720" y="538"/>
                    <a:pt x="720" y="538"/>
                  </a:cubicBezTo>
                  <a:cubicBezTo>
                    <a:pt x="720" y="230"/>
                    <a:pt x="720" y="230"/>
                    <a:pt x="720" y="230"/>
                  </a:cubicBezTo>
                  <a:cubicBezTo>
                    <a:pt x="720" y="129"/>
                    <a:pt x="669" y="72"/>
                    <a:pt x="584" y="72"/>
                  </a:cubicBezTo>
                  <a:cubicBezTo>
                    <a:pt x="504" y="72"/>
                    <a:pt x="439" y="131"/>
                    <a:pt x="439" y="235"/>
                  </a:cubicBezTo>
                  <a:cubicBezTo>
                    <a:pt x="439" y="538"/>
                    <a:pt x="439" y="538"/>
                    <a:pt x="439" y="538"/>
                  </a:cubicBezTo>
                  <a:cubicBezTo>
                    <a:pt x="361" y="538"/>
                    <a:pt x="361" y="538"/>
                    <a:pt x="361" y="538"/>
                  </a:cubicBezTo>
                  <a:cubicBezTo>
                    <a:pt x="361" y="228"/>
                    <a:pt x="361" y="228"/>
                    <a:pt x="361" y="228"/>
                  </a:cubicBezTo>
                  <a:cubicBezTo>
                    <a:pt x="361" y="130"/>
                    <a:pt x="309" y="72"/>
                    <a:pt x="225" y="72"/>
                  </a:cubicBezTo>
                  <a:cubicBezTo>
                    <a:pt x="142" y="72"/>
                    <a:pt x="78" y="141"/>
                    <a:pt x="78" y="238"/>
                  </a:cubicBezTo>
                  <a:cubicBezTo>
                    <a:pt x="78" y="538"/>
                    <a:pt x="78" y="538"/>
                    <a:pt x="78" y="538"/>
                  </a:cubicBezTo>
                  <a:cubicBezTo>
                    <a:pt x="0" y="538"/>
                    <a:pt x="0" y="538"/>
                    <a:pt x="0" y="538"/>
                  </a:cubicBez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1571625" y="1903413"/>
              <a:ext cx="220663" cy="257175"/>
            </a:xfrm>
            <a:custGeom>
              <a:avLst/>
              <a:gdLst>
                <a:gd name="T0" fmla="*/ 0 w 460"/>
                <a:gd name="T1" fmla="*/ 327 h 537"/>
                <a:gd name="T2" fmla="*/ 0 w 460"/>
                <a:gd name="T3" fmla="*/ 0 h 537"/>
                <a:gd name="T4" fmla="*/ 79 w 460"/>
                <a:gd name="T5" fmla="*/ 0 h 537"/>
                <a:gd name="T6" fmla="*/ 79 w 460"/>
                <a:gd name="T7" fmla="*/ 307 h 537"/>
                <a:gd name="T8" fmla="*/ 225 w 460"/>
                <a:gd name="T9" fmla="*/ 466 h 537"/>
                <a:gd name="T10" fmla="*/ 382 w 460"/>
                <a:gd name="T11" fmla="*/ 301 h 537"/>
                <a:gd name="T12" fmla="*/ 382 w 460"/>
                <a:gd name="T13" fmla="*/ 0 h 537"/>
                <a:gd name="T14" fmla="*/ 460 w 460"/>
                <a:gd name="T15" fmla="*/ 0 h 537"/>
                <a:gd name="T16" fmla="*/ 460 w 460"/>
                <a:gd name="T17" fmla="*/ 526 h 537"/>
                <a:gd name="T18" fmla="*/ 382 w 460"/>
                <a:gd name="T19" fmla="*/ 526 h 537"/>
                <a:gd name="T20" fmla="*/ 382 w 460"/>
                <a:gd name="T21" fmla="*/ 434 h 537"/>
                <a:gd name="T22" fmla="*/ 202 w 460"/>
                <a:gd name="T23" fmla="*/ 537 h 537"/>
                <a:gd name="T24" fmla="*/ 0 w 460"/>
                <a:gd name="T25" fmla="*/ 327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0" h="537">
                  <a:moveTo>
                    <a:pt x="0" y="32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307"/>
                    <a:pt x="79" y="307"/>
                    <a:pt x="79" y="307"/>
                  </a:cubicBezTo>
                  <a:cubicBezTo>
                    <a:pt x="79" y="405"/>
                    <a:pt x="132" y="466"/>
                    <a:pt x="225" y="466"/>
                  </a:cubicBezTo>
                  <a:cubicBezTo>
                    <a:pt x="314" y="466"/>
                    <a:pt x="382" y="400"/>
                    <a:pt x="382" y="301"/>
                  </a:cubicBezTo>
                  <a:cubicBezTo>
                    <a:pt x="382" y="0"/>
                    <a:pt x="382" y="0"/>
                    <a:pt x="382" y="0"/>
                  </a:cubicBezTo>
                  <a:cubicBezTo>
                    <a:pt x="460" y="0"/>
                    <a:pt x="460" y="0"/>
                    <a:pt x="460" y="0"/>
                  </a:cubicBezTo>
                  <a:cubicBezTo>
                    <a:pt x="460" y="526"/>
                    <a:pt x="460" y="526"/>
                    <a:pt x="460" y="526"/>
                  </a:cubicBezTo>
                  <a:cubicBezTo>
                    <a:pt x="382" y="526"/>
                    <a:pt x="382" y="526"/>
                    <a:pt x="382" y="526"/>
                  </a:cubicBezTo>
                  <a:cubicBezTo>
                    <a:pt x="382" y="434"/>
                    <a:pt x="382" y="434"/>
                    <a:pt x="382" y="434"/>
                  </a:cubicBezTo>
                  <a:cubicBezTo>
                    <a:pt x="347" y="492"/>
                    <a:pt x="293" y="537"/>
                    <a:pt x="202" y="537"/>
                  </a:cubicBezTo>
                  <a:cubicBezTo>
                    <a:pt x="75" y="537"/>
                    <a:pt x="0" y="452"/>
                    <a:pt x="0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1876425" y="1898650"/>
              <a:ext cx="219075" cy="257175"/>
            </a:xfrm>
            <a:custGeom>
              <a:avLst/>
              <a:gdLst>
                <a:gd name="T0" fmla="*/ 0 w 460"/>
                <a:gd name="T1" fmla="*/ 12 h 538"/>
                <a:gd name="T2" fmla="*/ 79 w 460"/>
                <a:gd name="T3" fmla="*/ 12 h 538"/>
                <a:gd name="T4" fmla="*/ 79 w 460"/>
                <a:gd name="T5" fmla="*/ 103 h 538"/>
                <a:gd name="T6" fmla="*/ 259 w 460"/>
                <a:gd name="T7" fmla="*/ 0 h 538"/>
                <a:gd name="T8" fmla="*/ 460 w 460"/>
                <a:gd name="T9" fmla="*/ 211 h 538"/>
                <a:gd name="T10" fmla="*/ 460 w 460"/>
                <a:gd name="T11" fmla="*/ 538 h 538"/>
                <a:gd name="T12" fmla="*/ 382 w 460"/>
                <a:gd name="T13" fmla="*/ 538 h 538"/>
                <a:gd name="T14" fmla="*/ 382 w 460"/>
                <a:gd name="T15" fmla="*/ 230 h 538"/>
                <a:gd name="T16" fmla="*/ 236 w 460"/>
                <a:gd name="T17" fmla="*/ 72 h 538"/>
                <a:gd name="T18" fmla="*/ 79 w 460"/>
                <a:gd name="T19" fmla="*/ 237 h 538"/>
                <a:gd name="T20" fmla="*/ 79 w 460"/>
                <a:gd name="T21" fmla="*/ 538 h 538"/>
                <a:gd name="T22" fmla="*/ 0 w 460"/>
                <a:gd name="T23" fmla="*/ 538 h 538"/>
                <a:gd name="T24" fmla="*/ 0 w 460"/>
                <a:gd name="T25" fmla="*/ 12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0" h="538">
                  <a:moveTo>
                    <a:pt x="0" y="12"/>
                  </a:moveTo>
                  <a:cubicBezTo>
                    <a:pt x="79" y="12"/>
                    <a:pt x="79" y="12"/>
                    <a:pt x="79" y="12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113" y="46"/>
                    <a:pt x="168" y="0"/>
                    <a:pt x="259" y="0"/>
                  </a:cubicBezTo>
                  <a:cubicBezTo>
                    <a:pt x="386" y="0"/>
                    <a:pt x="460" y="86"/>
                    <a:pt x="460" y="211"/>
                  </a:cubicBezTo>
                  <a:cubicBezTo>
                    <a:pt x="460" y="538"/>
                    <a:pt x="460" y="538"/>
                    <a:pt x="460" y="538"/>
                  </a:cubicBezTo>
                  <a:cubicBezTo>
                    <a:pt x="382" y="538"/>
                    <a:pt x="382" y="538"/>
                    <a:pt x="382" y="538"/>
                  </a:cubicBezTo>
                  <a:cubicBezTo>
                    <a:pt x="382" y="230"/>
                    <a:pt x="382" y="230"/>
                    <a:pt x="382" y="230"/>
                  </a:cubicBezTo>
                  <a:cubicBezTo>
                    <a:pt x="382" y="133"/>
                    <a:pt x="329" y="72"/>
                    <a:pt x="236" y="72"/>
                  </a:cubicBezTo>
                  <a:cubicBezTo>
                    <a:pt x="146" y="72"/>
                    <a:pt x="79" y="138"/>
                    <a:pt x="79" y="237"/>
                  </a:cubicBezTo>
                  <a:cubicBezTo>
                    <a:pt x="79" y="538"/>
                    <a:pt x="79" y="538"/>
                    <a:pt x="79" y="538"/>
                  </a:cubicBezTo>
                  <a:cubicBezTo>
                    <a:pt x="0" y="538"/>
                    <a:pt x="0" y="538"/>
                    <a:pt x="0" y="538"/>
                  </a:cubicBez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5" name="Freeform 19"/>
            <p:cNvSpPr>
              <a:spLocks noEditPoints="1"/>
            </p:cNvSpPr>
            <p:nvPr/>
          </p:nvSpPr>
          <p:spPr bwMode="auto">
            <a:xfrm>
              <a:off x="2160588" y="1898650"/>
              <a:ext cx="238125" cy="261938"/>
            </a:xfrm>
            <a:custGeom>
              <a:avLst/>
              <a:gdLst>
                <a:gd name="T0" fmla="*/ 0 w 498"/>
                <a:gd name="T1" fmla="*/ 276 h 550"/>
                <a:gd name="T2" fmla="*/ 0 w 498"/>
                <a:gd name="T3" fmla="*/ 274 h 550"/>
                <a:gd name="T4" fmla="*/ 253 w 498"/>
                <a:gd name="T5" fmla="*/ 0 h 550"/>
                <a:gd name="T6" fmla="*/ 498 w 498"/>
                <a:gd name="T7" fmla="*/ 278 h 550"/>
                <a:gd name="T8" fmla="*/ 497 w 498"/>
                <a:gd name="T9" fmla="*/ 304 h 550"/>
                <a:gd name="T10" fmla="*/ 79 w 498"/>
                <a:gd name="T11" fmla="*/ 304 h 550"/>
                <a:gd name="T12" fmla="*/ 265 w 498"/>
                <a:gd name="T13" fmla="*/ 482 h 550"/>
                <a:gd name="T14" fmla="*/ 431 w 498"/>
                <a:gd name="T15" fmla="*/ 408 h 550"/>
                <a:gd name="T16" fmla="*/ 480 w 498"/>
                <a:gd name="T17" fmla="*/ 452 h 550"/>
                <a:gd name="T18" fmla="*/ 263 w 498"/>
                <a:gd name="T19" fmla="*/ 550 h 550"/>
                <a:gd name="T20" fmla="*/ 0 w 498"/>
                <a:gd name="T21" fmla="*/ 276 h 550"/>
                <a:gd name="T22" fmla="*/ 419 w 498"/>
                <a:gd name="T23" fmla="*/ 246 h 550"/>
                <a:gd name="T24" fmla="*/ 250 w 498"/>
                <a:gd name="T25" fmla="*/ 67 h 550"/>
                <a:gd name="T26" fmla="*/ 79 w 498"/>
                <a:gd name="T27" fmla="*/ 246 h 550"/>
                <a:gd name="T28" fmla="*/ 419 w 498"/>
                <a:gd name="T29" fmla="*/ 246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8" h="550">
                  <a:moveTo>
                    <a:pt x="0" y="276"/>
                  </a:moveTo>
                  <a:cubicBezTo>
                    <a:pt x="0" y="274"/>
                    <a:pt x="0" y="274"/>
                    <a:pt x="0" y="274"/>
                  </a:cubicBezTo>
                  <a:cubicBezTo>
                    <a:pt x="0" y="123"/>
                    <a:pt x="107" y="0"/>
                    <a:pt x="253" y="0"/>
                  </a:cubicBezTo>
                  <a:cubicBezTo>
                    <a:pt x="408" y="0"/>
                    <a:pt x="498" y="125"/>
                    <a:pt x="498" y="278"/>
                  </a:cubicBezTo>
                  <a:cubicBezTo>
                    <a:pt x="498" y="289"/>
                    <a:pt x="498" y="295"/>
                    <a:pt x="497" y="304"/>
                  </a:cubicBezTo>
                  <a:cubicBezTo>
                    <a:pt x="79" y="304"/>
                    <a:pt x="79" y="304"/>
                    <a:pt x="79" y="304"/>
                  </a:cubicBezTo>
                  <a:cubicBezTo>
                    <a:pt x="91" y="418"/>
                    <a:pt x="171" y="482"/>
                    <a:pt x="265" y="482"/>
                  </a:cubicBezTo>
                  <a:cubicBezTo>
                    <a:pt x="337" y="482"/>
                    <a:pt x="388" y="453"/>
                    <a:pt x="431" y="408"/>
                  </a:cubicBezTo>
                  <a:cubicBezTo>
                    <a:pt x="480" y="452"/>
                    <a:pt x="480" y="452"/>
                    <a:pt x="480" y="452"/>
                  </a:cubicBezTo>
                  <a:cubicBezTo>
                    <a:pt x="427" y="511"/>
                    <a:pt x="363" y="550"/>
                    <a:pt x="263" y="550"/>
                  </a:cubicBezTo>
                  <a:cubicBezTo>
                    <a:pt x="118" y="550"/>
                    <a:pt x="0" y="439"/>
                    <a:pt x="0" y="276"/>
                  </a:cubicBezTo>
                  <a:close/>
                  <a:moveTo>
                    <a:pt x="419" y="246"/>
                  </a:moveTo>
                  <a:cubicBezTo>
                    <a:pt x="410" y="150"/>
                    <a:pt x="355" y="67"/>
                    <a:pt x="250" y="67"/>
                  </a:cubicBezTo>
                  <a:cubicBezTo>
                    <a:pt x="159" y="67"/>
                    <a:pt x="90" y="143"/>
                    <a:pt x="79" y="246"/>
                  </a:cubicBezTo>
                  <a:lnTo>
                    <a:pt x="419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2463800" y="1897063"/>
              <a:ext cx="141288" cy="258763"/>
            </a:xfrm>
            <a:custGeom>
              <a:avLst/>
              <a:gdLst>
                <a:gd name="T0" fmla="*/ 0 w 294"/>
                <a:gd name="T1" fmla="*/ 14 h 540"/>
                <a:gd name="T2" fmla="*/ 79 w 294"/>
                <a:gd name="T3" fmla="*/ 14 h 540"/>
                <a:gd name="T4" fmla="*/ 79 w 294"/>
                <a:gd name="T5" fmla="*/ 151 h 540"/>
                <a:gd name="T6" fmla="*/ 294 w 294"/>
                <a:gd name="T7" fmla="*/ 4 h 540"/>
                <a:gd name="T8" fmla="*/ 294 w 294"/>
                <a:gd name="T9" fmla="*/ 89 h 540"/>
                <a:gd name="T10" fmla="*/ 288 w 294"/>
                <a:gd name="T11" fmla="*/ 89 h 540"/>
                <a:gd name="T12" fmla="*/ 79 w 294"/>
                <a:gd name="T13" fmla="*/ 330 h 540"/>
                <a:gd name="T14" fmla="*/ 79 w 294"/>
                <a:gd name="T15" fmla="*/ 540 h 540"/>
                <a:gd name="T16" fmla="*/ 0 w 294"/>
                <a:gd name="T17" fmla="*/ 540 h 540"/>
                <a:gd name="T18" fmla="*/ 0 w 294"/>
                <a:gd name="T19" fmla="*/ 14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540">
                  <a:moveTo>
                    <a:pt x="0" y="14"/>
                  </a:moveTo>
                  <a:cubicBezTo>
                    <a:pt x="79" y="14"/>
                    <a:pt x="79" y="14"/>
                    <a:pt x="79" y="14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118" y="63"/>
                    <a:pt x="194" y="0"/>
                    <a:pt x="294" y="4"/>
                  </a:cubicBezTo>
                  <a:cubicBezTo>
                    <a:pt x="294" y="89"/>
                    <a:pt x="294" y="89"/>
                    <a:pt x="294" y="89"/>
                  </a:cubicBezTo>
                  <a:cubicBezTo>
                    <a:pt x="288" y="89"/>
                    <a:pt x="288" y="89"/>
                    <a:pt x="288" y="89"/>
                  </a:cubicBezTo>
                  <a:cubicBezTo>
                    <a:pt x="173" y="89"/>
                    <a:pt x="79" y="171"/>
                    <a:pt x="79" y="330"/>
                  </a:cubicBezTo>
                  <a:cubicBezTo>
                    <a:pt x="79" y="540"/>
                    <a:pt x="79" y="540"/>
                    <a:pt x="79" y="540"/>
                  </a:cubicBezTo>
                  <a:cubicBezTo>
                    <a:pt x="0" y="540"/>
                    <a:pt x="0" y="540"/>
                    <a:pt x="0" y="540"/>
                  </a:cubicBez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2660650" y="1898650"/>
              <a:ext cx="220663" cy="257175"/>
            </a:xfrm>
            <a:custGeom>
              <a:avLst/>
              <a:gdLst>
                <a:gd name="T0" fmla="*/ 0 w 460"/>
                <a:gd name="T1" fmla="*/ 12 h 538"/>
                <a:gd name="T2" fmla="*/ 78 w 460"/>
                <a:gd name="T3" fmla="*/ 12 h 538"/>
                <a:gd name="T4" fmla="*/ 78 w 460"/>
                <a:gd name="T5" fmla="*/ 103 h 538"/>
                <a:gd name="T6" fmla="*/ 259 w 460"/>
                <a:gd name="T7" fmla="*/ 0 h 538"/>
                <a:gd name="T8" fmla="*/ 460 w 460"/>
                <a:gd name="T9" fmla="*/ 211 h 538"/>
                <a:gd name="T10" fmla="*/ 460 w 460"/>
                <a:gd name="T11" fmla="*/ 538 h 538"/>
                <a:gd name="T12" fmla="*/ 382 w 460"/>
                <a:gd name="T13" fmla="*/ 538 h 538"/>
                <a:gd name="T14" fmla="*/ 382 w 460"/>
                <a:gd name="T15" fmla="*/ 230 h 538"/>
                <a:gd name="T16" fmla="*/ 236 w 460"/>
                <a:gd name="T17" fmla="*/ 72 h 538"/>
                <a:gd name="T18" fmla="*/ 78 w 460"/>
                <a:gd name="T19" fmla="*/ 237 h 538"/>
                <a:gd name="T20" fmla="*/ 78 w 460"/>
                <a:gd name="T21" fmla="*/ 538 h 538"/>
                <a:gd name="T22" fmla="*/ 0 w 460"/>
                <a:gd name="T23" fmla="*/ 538 h 538"/>
                <a:gd name="T24" fmla="*/ 0 w 460"/>
                <a:gd name="T25" fmla="*/ 12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0" h="538">
                  <a:moveTo>
                    <a:pt x="0" y="12"/>
                  </a:moveTo>
                  <a:cubicBezTo>
                    <a:pt x="78" y="12"/>
                    <a:pt x="78" y="12"/>
                    <a:pt x="78" y="12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113" y="46"/>
                    <a:pt x="168" y="0"/>
                    <a:pt x="259" y="0"/>
                  </a:cubicBezTo>
                  <a:cubicBezTo>
                    <a:pt x="386" y="0"/>
                    <a:pt x="460" y="86"/>
                    <a:pt x="460" y="211"/>
                  </a:cubicBezTo>
                  <a:cubicBezTo>
                    <a:pt x="460" y="538"/>
                    <a:pt x="460" y="538"/>
                    <a:pt x="460" y="538"/>
                  </a:cubicBezTo>
                  <a:cubicBezTo>
                    <a:pt x="382" y="538"/>
                    <a:pt x="382" y="538"/>
                    <a:pt x="382" y="538"/>
                  </a:cubicBezTo>
                  <a:cubicBezTo>
                    <a:pt x="382" y="230"/>
                    <a:pt x="382" y="230"/>
                    <a:pt x="382" y="230"/>
                  </a:cubicBezTo>
                  <a:cubicBezTo>
                    <a:pt x="382" y="133"/>
                    <a:pt x="329" y="72"/>
                    <a:pt x="236" y="72"/>
                  </a:cubicBezTo>
                  <a:cubicBezTo>
                    <a:pt x="146" y="72"/>
                    <a:pt x="78" y="138"/>
                    <a:pt x="78" y="237"/>
                  </a:cubicBezTo>
                  <a:cubicBezTo>
                    <a:pt x="78" y="538"/>
                    <a:pt x="78" y="538"/>
                    <a:pt x="78" y="538"/>
                  </a:cubicBezTo>
                  <a:cubicBezTo>
                    <a:pt x="0" y="538"/>
                    <a:pt x="0" y="538"/>
                    <a:pt x="0" y="538"/>
                  </a:cubicBez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8" name="Freeform 22"/>
            <p:cNvSpPr>
              <a:spLocks noEditPoints="1"/>
            </p:cNvSpPr>
            <p:nvPr/>
          </p:nvSpPr>
          <p:spPr bwMode="auto">
            <a:xfrm>
              <a:off x="2946400" y="1898650"/>
              <a:ext cx="238125" cy="261938"/>
            </a:xfrm>
            <a:custGeom>
              <a:avLst/>
              <a:gdLst>
                <a:gd name="T0" fmla="*/ 0 w 498"/>
                <a:gd name="T1" fmla="*/ 276 h 550"/>
                <a:gd name="T2" fmla="*/ 0 w 498"/>
                <a:gd name="T3" fmla="*/ 274 h 550"/>
                <a:gd name="T4" fmla="*/ 252 w 498"/>
                <a:gd name="T5" fmla="*/ 0 h 550"/>
                <a:gd name="T6" fmla="*/ 498 w 498"/>
                <a:gd name="T7" fmla="*/ 278 h 550"/>
                <a:gd name="T8" fmla="*/ 497 w 498"/>
                <a:gd name="T9" fmla="*/ 304 h 550"/>
                <a:gd name="T10" fmla="*/ 79 w 498"/>
                <a:gd name="T11" fmla="*/ 304 h 550"/>
                <a:gd name="T12" fmla="*/ 265 w 498"/>
                <a:gd name="T13" fmla="*/ 482 h 550"/>
                <a:gd name="T14" fmla="*/ 431 w 498"/>
                <a:gd name="T15" fmla="*/ 408 h 550"/>
                <a:gd name="T16" fmla="*/ 480 w 498"/>
                <a:gd name="T17" fmla="*/ 452 h 550"/>
                <a:gd name="T18" fmla="*/ 263 w 498"/>
                <a:gd name="T19" fmla="*/ 550 h 550"/>
                <a:gd name="T20" fmla="*/ 0 w 498"/>
                <a:gd name="T21" fmla="*/ 276 h 550"/>
                <a:gd name="T22" fmla="*/ 419 w 498"/>
                <a:gd name="T23" fmla="*/ 246 h 550"/>
                <a:gd name="T24" fmla="*/ 250 w 498"/>
                <a:gd name="T25" fmla="*/ 67 h 550"/>
                <a:gd name="T26" fmla="*/ 79 w 498"/>
                <a:gd name="T27" fmla="*/ 246 h 550"/>
                <a:gd name="T28" fmla="*/ 419 w 498"/>
                <a:gd name="T29" fmla="*/ 246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8" h="550">
                  <a:moveTo>
                    <a:pt x="0" y="276"/>
                  </a:moveTo>
                  <a:cubicBezTo>
                    <a:pt x="0" y="274"/>
                    <a:pt x="0" y="274"/>
                    <a:pt x="0" y="274"/>
                  </a:cubicBezTo>
                  <a:cubicBezTo>
                    <a:pt x="0" y="123"/>
                    <a:pt x="107" y="0"/>
                    <a:pt x="252" y="0"/>
                  </a:cubicBezTo>
                  <a:cubicBezTo>
                    <a:pt x="408" y="0"/>
                    <a:pt x="498" y="125"/>
                    <a:pt x="498" y="278"/>
                  </a:cubicBezTo>
                  <a:cubicBezTo>
                    <a:pt x="498" y="289"/>
                    <a:pt x="498" y="295"/>
                    <a:pt x="497" y="304"/>
                  </a:cubicBezTo>
                  <a:cubicBezTo>
                    <a:pt x="79" y="304"/>
                    <a:pt x="79" y="304"/>
                    <a:pt x="79" y="304"/>
                  </a:cubicBezTo>
                  <a:cubicBezTo>
                    <a:pt x="91" y="418"/>
                    <a:pt x="171" y="482"/>
                    <a:pt x="265" y="482"/>
                  </a:cubicBezTo>
                  <a:cubicBezTo>
                    <a:pt x="337" y="482"/>
                    <a:pt x="388" y="453"/>
                    <a:pt x="431" y="408"/>
                  </a:cubicBezTo>
                  <a:cubicBezTo>
                    <a:pt x="480" y="452"/>
                    <a:pt x="480" y="452"/>
                    <a:pt x="480" y="452"/>
                  </a:cubicBezTo>
                  <a:cubicBezTo>
                    <a:pt x="427" y="511"/>
                    <a:pt x="363" y="550"/>
                    <a:pt x="263" y="550"/>
                  </a:cubicBezTo>
                  <a:cubicBezTo>
                    <a:pt x="118" y="550"/>
                    <a:pt x="0" y="439"/>
                    <a:pt x="0" y="276"/>
                  </a:cubicBezTo>
                  <a:close/>
                  <a:moveTo>
                    <a:pt x="419" y="246"/>
                  </a:moveTo>
                  <a:cubicBezTo>
                    <a:pt x="410" y="150"/>
                    <a:pt x="355" y="67"/>
                    <a:pt x="250" y="67"/>
                  </a:cubicBezTo>
                  <a:cubicBezTo>
                    <a:pt x="159" y="67"/>
                    <a:pt x="90" y="143"/>
                    <a:pt x="79" y="246"/>
                  </a:cubicBezTo>
                  <a:lnTo>
                    <a:pt x="419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3228975" y="1898650"/>
              <a:ext cx="193675" cy="261938"/>
            </a:xfrm>
            <a:custGeom>
              <a:avLst/>
              <a:gdLst>
                <a:gd name="T0" fmla="*/ 0 w 405"/>
                <a:gd name="T1" fmla="*/ 469 h 546"/>
                <a:gd name="T2" fmla="*/ 39 w 405"/>
                <a:gd name="T3" fmla="*/ 413 h 546"/>
                <a:gd name="T4" fmla="*/ 222 w 405"/>
                <a:gd name="T5" fmla="*/ 480 h 546"/>
                <a:gd name="T6" fmla="*/ 331 w 405"/>
                <a:gd name="T7" fmla="*/ 397 h 546"/>
                <a:gd name="T8" fmla="*/ 331 w 405"/>
                <a:gd name="T9" fmla="*/ 395 h 546"/>
                <a:gd name="T10" fmla="*/ 199 w 405"/>
                <a:gd name="T11" fmla="*/ 302 h 546"/>
                <a:gd name="T12" fmla="*/ 25 w 405"/>
                <a:gd name="T13" fmla="*/ 153 h 546"/>
                <a:gd name="T14" fmla="*/ 25 w 405"/>
                <a:gd name="T15" fmla="*/ 151 h 546"/>
                <a:gd name="T16" fmla="*/ 204 w 405"/>
                <a:gd name="T17" fmla="*/ 0 h 546"/>
                <a:gd name="T18" fmla="*/ 394 w 405"/>
                <a:gd name="T19" fmla="*/ 58 h 546"/>
                <a:gd name="T20" fmla="*/ 358 w 405"/>
                <a:gd name="T21" fmla="*/ 117 h 546"/>
                <a:gd name="T22" fmla="*/ 202 w 405"/>
                <a:gd name="T23" fmla="*/ 67 h 546"/>
                <a:gd name="T24" fmla="*/ 101 w 405"/>
                <a:gd name="T25" fmla="*/ 143 h 546"/>
                <a:gd name="T26" fmla="*/ 101 w 405"/>
                <a:gd name="T27" fmla="*/ 145 h 546"/>
                <a:gd name="T28" fmla="*/ 236 w 405"/>
                <a:gd name="T29" fmla="*/ 236 h 546"/>
                <a:gd name="T30" fmla="*/ 405 w 405"/>
                <a:gd name="T31" fmla="*/ 386 h 546"/>
                <a:gd name="T32" fmla="*/ 405 w 405"/>
                <a:gd name="T33" fmla="*/ 388 h 546"/>
                <a:gd name="T34" fmla="*/ 218 w 405"/>
                <a:gd name="T35" fmla="*/ 546 h 546"/>
                <a:gd name="T36" fmla="*/ 0 w 405"/>
                <a:gd name="T37" fmla="*/ 469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5" h="546">
                  <a:moveTo>
                    <a:pt x="0" y="469"/>
                  </a:moveTo>
                  <a:cubicBezTo>
                    <a:pt x="39" y="413"/>
                    <a:pt x="39" y="413"/>
                    <a:pt x="39" y="413"/>
                  </a:cubicBezTo>
                  <a:cubicBezTo>
                    <a:pt x="96" y="456"/>
                    <a:pt x="160" y="480"/>
                    <a:pt x="222" y="480"/>
                  </a:cubicBezTo>
                  <a:cubicBezTo>
                    <a:pt x="285" y="480"/>
                    <a:pt x="331" y="448"/>
                    <a:pt x="331" y="397"/>
                  </a:cubicBezTo>
                  <a:cubicBezTo>
                    <a:pt x="331" y="395"/>
                    <a:pt x="331" y="395"/>
                    <a:pt x="331" y="395"/>
                  </a:cubicBezTo>
                  <a:cubicBezTo>
                    <a:pt x="331" y="342"/>
                    <a:pt x="269" y="321"/>
                    <a:pt x="199" y="302"/>
                  </a:cubicBezTo>
                  <a:cubicBezTo>
                    <a:pt x="117" y="278"/>
                    <a:pt x="25" y="250"/>
                    <a:pt x="25" y="153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25" y="60"/>
                    <a:pt x="101" y="0"/>
                    <a:pt x="204" y="0"/>
                  </a:cubicBezTo>
                  <a:cubicBezTo>
                    <a:pt x="269" y="0"/>
                    <a:pt x="340" y="23"/>
                    <a:pt x="394" y="58"/>
                  </a:cubicBezTo>
                  <a:cubicBezTo>
                    <a:pt x="358" y="117"/>
                    <a:pt x="358" y="117"/>
                    <a:pt x="358" y="117"/>
                  </a:cubicBezTo>
                  <a:cubicBezTo>
                    <a:pt x="309" y="86"/>
                    <a:pt x="253" y="67"/>
                    <a:pt x="202" y="67"/>
                  </a:cubicBezTo>
                  <a:cubicBezTo>
                    <a:pt x="140" y="67"/>
                    <a:pt x="101" y="99"/>
                    <a:pt x="101" y="143"/>
                  </a:cubicBezTo>
                  <a:cubicBezTo>
                    <a:pt x="101" y="145"/>
                    <a:pt x="101" y="145"/>
                    <a:pt x="101" y="145"/>
                  </a:cubicBezTo>
                  <a:cubicBezTo>
                    <a:pt x="101" y="195"/>
                    <a:pt x="166" y="214"/>
                    <a:pt x="236" y="236"/>
                  </a:cubicBezTo>
                  <a:cubicBezTo>
                    <a:pt x="317" y="260"/>
                    <a:pt x="405" y="292"/>
                    <a:pt x="405" y="386"/>
                  </a:cubicBezTo>
                  <a:cubicBezTo>
                    <a:pt x="405" y="388"/>
                    <a:pt x="405" y="388"/>
                    <a:pt x="405" y="388"/>
                  </a:cubicBezTo>
                  <a:cubicBezTo>
                    <a:pt x="405" y="488"/>
                    <a:pt x="323" y="546"/>
                    <a:pt x="218" y="546"/>
                  </a:cubicBezTo>
                  <a:cubicBezTo>
                    <a:pt x="142" y="546"/>
                    <a:pt x="59" y="517"/>
                    <a:pt x="0" y="4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3638550" y="1806575"/>
              <a:ext cx="42863" cy="349250"/>
            </a:xfrm>
            <a:custGeom>
              <a:avLst/>
              <a:gdLst>
                <a:gd name="T0" fmla="*/ 0 w 27"/>
                <a:gd name="T1" fmla="*/ 0 h 220"/>
                <a:gd name="T2" fmla="*/ 27 w 27"/>
                <a:gd name="T3" fmla="*/ 0 h 220"/>
                <a:gd name="T4" fmla="*/ 27 w 27"/>
                <a:gd name="T5" fmla="*/ 26 h 220"/>
                <a:gd name="T6" fmla="*/ 0 w 27"/>
                <a:gd name="T7" fmla="*/ 26 h 220"/>
                <a:gd name="T8" fmla="*/ 0 w 27"/>
                <a:gd name="T9" fmla="*/ 0 h 220"/>
                <a:gd name="T10" fmla="*/ 2 w 27"/>
                <a:gd name="T11" fmla="*/ 61 h 220"/>
                <a:gd name="T12" fmla="*/ 25 w 27"/>
                <a:gd name="T13" fmla="*/ 61 h 220"/>
                <a:gd name="T14" fmla="*/ 25 w 27"/>
                <a:gd name="T15" fmla="*/ 220 h 220"/>
                <a:gd name="T16" fmla="*/ 2 w 27"/>
                <a:gd name="T17" fmla="*/ 220 h 220"/>
                <a:gd name="T18" fmla="*/ 2 w 27"/>
                <a:gd name="T19" fmla="*/ 6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20">
                  <a:moveTo>
                    <a:pt x="0" y="0"/>
                  </a:moveTo>
                  <a:lnTo>
                    <a:pt x="27" y="0"/>
                  </a:lnTo>
                  <a:lnTo>
                    <a:pt x="27" y="26"/>
                  </a:lnTo>
                  <a:lnTo>
                    <a:pt x="0" y="26"/>
                  </a:lnTo>
                  <a:lnTo>
                    <a:pt x="0" y="0"/>
                  </a:lnTo>
                  <a:close/>
                  <a:moveTo>
                    <a:pt x="2" y="61"/>
                  </a:moveTo>
                  <a:lnTo>
                    <a:pt x="25" y="61"/>
                  </a:lnTo>
                  <a:lnTo>
                    <a:pt x="25" y="220"/>
                  </a:lnTo>
                  <a:lnTo>
                    <a:pt x="2" y="220"/>
                  </a:lnTo>
                  <a:lnTo>
                    <a:pt x="2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1" name="Freeform 25"/>
            <p:cNvSpPr>
              <a:spLocks/>
            </p:cNvSpPr>
            <p:nvPr/>
          </p:nvSpPr>
          <p:spPr bwMode="auto">
            <a:xfrm>
              <a:off x="3743325" y="1827213"/>
              <a:ext cx="152400" cy="331788"/>
            </a:xfrm>
            <a:custGeom>
              <a:avLst/>
              <a:gdLst>
                <a:gd name="T0" fmla="*/ 74 w 319"/>
                <a:gd name="T1" fmla="*/ 546 h 694"/>
                <a:gd name="T2" fmla="*/ 74 w 319"/>
                <a:gd name="T3" fmla="*/ 228 h 694"/>
                <a:gd name="T4" fmla="*/ 0 w 319"/>
                <a:gd name="T5" fmla="*/ 228 h 694"/>
                <a:gd name="T6" fmla="*/ 0 w 319"/>
                <a:gd name="T7" fmla="*/ 159 h 694"/>
                <a:gd name="T8" fmla="*/ 74 w 319"/>
                <a:gd name="T9" fmla="*/ 159 h 694"/>
                <a:gd name="T10" fmla="*/ 74 w 319"/>
                <a:gd name="T11" fmla="*/ 0 h 694"/>
                <a:gd name="T12" fmla="*/ 152 w 319"/>
                <a:gd name="T13" fmla="*/ 0 h 694"/>
                <a:gd name="T14" fmla="*/ 152 w 319"/>
                <a:gd name="T15" fmla="*/ 159 h 694"/>
                <a:gd name="T16" fmla="*/ 319 w 319"/>
                <a:gd name="T17" fmla="*/ 159 h 694"/>
                <a:gd name="T18" fmla="*/ 319 w 319"/>
                <a:gd name="T19" fmla="*/ 228 h 694"/>
                <a:gd name="T20" fmla="*/ 152 w 319"/>
                <a:gd name="T21" fmla="*/ 228 h 694"/>
                <a:gd name="T22" fmla="*/ 152 w 319"/>
                <a:gd name="T23" fmla="*/ 535 h 694"/>
                <a:gd name="T24" fmla="*/ 241 w 319"/>
                <a:gd name="T25" fmla="*/ 623 h 694"/>
                <a:gd name="T26" fmla="*/ 317 w 319"/>
                <a:gd name="T27" fmla="*/ 605 h 694"/>
                <a:gd name="T28" fmla="*/ 317 w 319"/>
                <a:gd name="T29" fmla="*/ 672 h 694"/>
                <a:gd name="T30" fmla="*/ 222 w 319"/>
                <a:gd name="T31" fmla="*/ 694 h 694"/>
                <a:gd name="T32" fmla="*/ 74 w 319"/>
                <a:gd name="T33" fmla="*/ 546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9" h="694">
                  <a:moveTo>
                    <a:pt x="74" y="546"/>
                  </a:moveTo>
                  <a:cubicBezTo>
                    <a:pt x="74" y="228"/>
                    <a:pt x="74" y="228"/>
                    <a:pt x="74" y="228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74" y="159"/>
                    <a:pt x="74" y="159"/>
                    <a:pt x="74" y="15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2" y="159"/>
                    <a:pt x="152" y="159"/>
                    <a:pt x="152" y="159"/>
                  </a:cubicBezTo>
                  <a:cubicBezTo>
                    <a:pt x="319" y="159"/>
                    <a:pt x="319" y="159"/>
                    <a:pt x="319" y="159"/>
                  </a:cubicBezTo>
                  <a:cubicBezTo>
                    <a:pt x="319" y="228"/>
                    <a:pt x="319" y="228"/>
                    <a:pt x="319" y="228"/>
                  </a:cubicBezTo>
                  <a:cubicBezTo>
                    <a:pt x="152" y="228"/>
                    <a:pt x="152" y="228"/>
                    <a:pt x="152" y="228"/>
                  </a:cubicBezTo>
                  <a:cubicBezTo>
                    <a:pt x="152" y="535"/>
                    <a:pt x="152" y="535"/>
                    <a:pt x="152" y="535"/>
                  </a:cubicBezTo>
                  <a:cubicBezTo>
                    <a:pt x="152" y="600"/>
                    <a:pt x="188" y="623"/>
                    <a:pt x="241" y="623"/>
                  </a:cubicBezTo>
                  <a:cubicBezTo>
                    <a:pt x="267" y="623"/>
                    <a:pt x="290" y="618"/>
                    <a:pt x="317" y="605"/>
                  </a:cubicBezTo>
                  <a:cubicBezTo>
                    <a:pt x="317" y="672"/>
                    <a:pt x="317" y="672"/>
                    <a:pt x="317" y="672"/>
                  </a:cubicBezTo>
                  <a:cubicBezTo>
                    <a:pt x="290" y="686"/>
                    <a:pt x="260" y="694"/>
                    <a:pt x="222" y="694"/>
                  </a:cubicBezTo>
                  <a:cubicBezTo>
                    <a:pt x="138" y="694"/>
                    <a:pt x="74" y="653"/>
                    <a:pt x="74" y="5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3952875" y="1989138"/>
              <a:ext cx="134938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3" name="Freeform 27"/>
            <p:cNvSpPr>
              <a:spLocks/>
            </p:cNvSpPr>
            <p:nvPr/>
          </p:nvSpPr>
          <p:spPr bwMode="auto">
            <a:xfrm>
              <a:off x="4140200" y="1797050"/>
              <a:ext cx="152400" cy="358775"/>
            </a:xfrm>
            <a:custGeom>
              <a:avLst/>
              <a:gdLst>
                <a:gd name="T0" fmla="*/ 73 w 318"/>
                <a:gd name="T1" fmla="*/ 291 h 748"/>
                <a:gd name="T2" fmla="*/ 0 w 318"/>
                <a:gd name="T3" fmla="*/ 291 h 748"/>
                <a:gd name="T4" fmla="*/ 0 w 318"/>
                <a:gd name="T5" fmla="*/ 223 h 748"/>
                <a:gd name="T6" fmla="*/ 73 w 318"/>
                <a:gd name="T7" fmla="*/ 223 h 748"/>
                <a:gd name="T8" fmla="*/ 73 w 318"/>
                <a:gd name="T9" fmla="*/ 177 h 748"/>
                <a:gd name="T10" fmla="*/ 119 w 318"/>
                <a:gd name="T11" fmla="*/ 41 h 748"/>
                <a:gd name="T12" fmla="*/ 232 w 318"/>
                <a:gd name="T13" fmla="*/ 0 h 748"/>
                <a:gd name="T14" fmla="*/ 318 w 318"/>
                <a:gd name="T15" fmla="*/ 14 h 748"/>
                <a:gd name="T16" fmla="*/ 318 w 318"/>
                <a:gd name="T17" fmla="*/ 82 h 748"/>
                <a:gd name="T18" fmla="*/ 242 w 318"/>
                <a:gd name="T19" fmla="*/ 69 h 748"/>
                <a:gd name="T20" fmla="*/ 150 w 318"/>
                <a:gd name="T21" fmla="*/ 181 h 748"/>
                <a:gd name="T22" fmla="*/ 150 w 318"/>
                <a:gd name="T23" fmla="*/ 224 h 748"/>
                <a:gd name="T24" fmla="*/ 317 w 318"/>
                <a:gd name="T25" fmla="*/ 224 h 748"/>
                <a:gd name="T26" fmla="*/ 317 w 318"/>
                <a:gd name="T27" fmla="*/ 291 h 748"/>
                <a:gd name="T28" fmla="*/ 151 w 318"/>
                <a:gd name="T29" fmla="*/ 291 h 748"/>
                <a:gd name="T30" fmla="*/ 151 w 318"/>
                <a:gd name="T31" fmla="*/ 748 h 748"/>
                <a:gd name="T32" fmla="*/ 73 w 318"/>
                <a:gd name="T33" fmla="*/ 748 h 748"/>
                <a:gd name="T34" fmla="*/ 73 w 318"/>
                <a:gd name="T35" fmla="*/ 291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8" h="748">
                  <a:moveTo>
                    <a:pt x="73" y="291"/>
                  </a:moveTo>
                  <a:cubicBezTo>
                    <a:pt x="0" y="291"/>
                    <a:pt x="0" y="291"/>
                    <a:pt x="0" y="291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73" y="223"/>
                    <a:pt x="73" y="223"/>
                    <a:pt x="73" y="223"/>
                  </a:cubicBezTo>
                  <a:cubicBezTo>
                    <a:pt x="73" y="177"/>
                    <a:pt x="73" y="177"/>
                    <a:pt x="73" y="177"/>
                  </a:cubicBezTo>
                  <a:cubicBezTo>
                    <a:pt x="73" y="117"/>
                    <a:pt x="89" y="71"/>
                    <a:pt x="119" y="41"/>
                  </a:cubicBezTo>
                  <a:cubicBezTo>
                    <a:pt x="145" y="15"/>
                    <a:pt x="184" y="0"/>
                    <a:pt x="232" y="0"/>
                  </a:cubicBezTo>
                  <a:cubicBezTo>
                    <a:pt x="268" y="0"/>
                    <a:pt x="293" y="5"/>
                    <a:pt x="318" y="14"/>
                  </a:cubicBezTo>
                  <a:cubicBezTo>
                    <a:pt x="318" y="82"/>
                    <a:pt x="318" y="82"/>
                    <a:pt x="318" y="82"/>
                  </a:cubicBezTo>
                  <a:cubicBezTo>
                    <a:pt x="290" y="74"/>
                    <a:pt x="268" y="69"/>
                    <a:pt x="242" y="69"/>
                  </a:cubicBezTo>
                  <a:cubicBezTo>
                    <a:pt x="181" y="69"/>
                    <a:pt x="150" y="105"/>
                    <a:pt x="150" y="181"/>
                  </a:cubicBezTo>
                  <a:cubicBezTo>
                    <a:pt x="150" y="224"/>
                    <a:pt x="150" y="224"/>
                    <a:pt x="150" y="224"/>
                  </a:cubicBezTo>
                  <a:cubicBezTo>
                    <a:pt x="317" y="224"/>
                    <a:pt x="317" y="224"/>
                    <a:pt x="317" y="224"/>
                  </a:cubicBezTo>
                  <a:cubicBezTo>
                    <a:pt x="317" y="291"/>
                    <a:pt x="317" y="291"/>
                    <a:pt x="317" y="291"/>
                  </a:cubicBezTo>
                  <a:cubicBezTo>
                    <a:pt x="151" y="291"/>
                    <a:pt x="151" y="291"/>
                    <a:pt x="151" y="291"/>
                  </a:cubicBezTo>
                  <a:cubicBezTo>
                    <a:pt x="151" y="748"/>
                    <a:pt x="151" y="748"/>
                    <a:pt x="151" y="748"/>
                  </a:cubicBezTo>
                  <a:cubicBezTo>
                    <a:pt x="73" y="748"/>
                    <a:pt x="73" y="748"/>
                    <a:pt x="73" y="748"/>
                  </a:cubicBezTo>
                  <a:lnTo>
                    <a:pt x="73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4" name="Freeform 28"/>
            <p:cNvSpPr>
              <a:spLocks noEditPoints="1"/>
            </p:cNvSpPr>
            <p:nvPr/>
          </p:nvSpPr>
          <p:spPr bwMode="auto">
            <a:xfrm>
              <a:off x="4313238" y="1898650"/>
              <a:ext cx="417513" cy="261938"/>
            </a:xfrm>
            <a:custGeom>
              <a:avLst/>
              <a:gdLst>
                <a:gd name="T0" fmla="*/ 0 w 874"/>
                <a:gd name="T1" fmla="*/ 385 h 550"/>
                <a:gd name="T2" fmla="*/ 0 w 874"/>
                <a:gd name="T3" fmla="*/ 383 h 550"/>
                <a:gd name="T4" fmla="*/ 221 w 874"/>
                <a:gd name="T5" fmla="*/ 213 h 550"/>
                <a:gd name="T6" fmla="*/ 377 w 874"/>
                <a:gd name="T7" fmla="*/ 236 h 550"/>
                <a:gd name="T8" fmla="*/ 377 w 874"/>
                <a:gd name="T9" fmla="*/ 217 h 550"/>
                <a:gd name="T10" fmla="*/ 225 w 874"/>
                <a:gd name="T11" fmla="*/ 74 h 550"/>
                <a:gd name="T12" fmla="*/ 70 w 874"/>
                <a:gd name="T13" fmla="*/ 112 h 550"/>
                <a:gd name="T14" fmla="*/ 47 w 874"/>
                <a:gd name="T15" fmla="*/ 48 h 550"/>
                <a:gd name="T16" fmla="*/ 233 w 874"/>
                <a:gd name="T17" fmla="*/ 4 h 550"/>
                <a:gd name="T18" fmla="*/ 427 w 874"/>
                <a:gd name="T19" fmla="*/ 117 h 550"/>
                <a:gd name="T20" fmla="*/ 629 w 874"/>
                <a:gd name="T21" fmla="*/ 0 h 550"/>
                <a:gd name="T22" fmla="*/ 874 w 874"/>
                <a:gd name="T23" fmla="*/ 278 h 550"/>
                <a:gd name="T24" fmla="*/ 872 w 874"/>
                <a:gd name="T25" fmla="*/ 304 h 550"/>
                <a:gd name="T26" fmla="*/ 455 w 874"/>
                <a:gd name="T27" fmla="*/ 304 h 550"/>
                <a:gd name="T28" fmla="*/ 640 w 874"/>
                <a:gd name="T29" fmla="*/ 482 h 550"/>
                <a:gd name="T30" fmla="*/ 806 w 874"/>
                <a:gd name="T31" fmla="*/ 408 h 550"/>
                <a:gd name="T32" fmla="*/ 855 w 874"/>
                <a:gd name="T33" fmla="*/ 452 h 550"/>
                <a:gd name="T34" fmla="*/ 638 w 874"/>
                <a:gd name="T35" fmla="*/ 550 h 550"/>
                <a:gd name="T36" fmla="*/ 429 w 874"/>
                <a:gd name="T37" fmla="*/ 444 h 550"/>
                <a:gd name="T38" fmla="*/ 199 w 874"/>
                <a:gd name="T39" fmla="*/ 549 h 550"/>
                <a:gd name="T40" fmla="*/ 0 w 874"/>
                <a:gd name="T41" fmla="*/ 385 h 550"/>
                <a:gd name="T42" fmla="*/ 397 w 874"/>
                <a:gd name="T43" fmla="*/ 392 h 550"/>
                <a:gd name="T44" fmla="*/ 376 w 874"/>
                <a:gd name="T45" fmla="*/ 293 h 550"/>
                <a:gd name="T46" fmla="*/ 229 w 874"/>
                <a:gd name="T47" fmla="*/ 271 h 550"/>
                <a:gd name="T48" fmla="*/ 79 w 874"/>
                <a:gd name="T49" fmla="*/ 380 h 550"/>
                <a:gd name="T50" fmla="*/ 79 w 874"/>
                <a:gd name="T51" fmla="*/ 382 h 550"/>
                <a:gd name="T52" fmla="*/ 208 w 874"/>
                <a:gd name="T53" fmla="*/ 486 h 550"/>
                <a:gd name="T54" fmla="*/ 397 w 874"/>
                <a:gd name="T55" fmla="*/ 392 h 550"/>
                <a:gd name="T56" fmla="*/ 794 w 874"/>
                <a:gd name="T57" fmla="*/ 246 h 550"/>
                <a:gd name="T58" fmla="*/ 627 w 874"/>
                <a:gd name="T59" fmla="*/ 67 h 550"/>
                <a:gd name="T60" fmla="*/ 454 w 874"/>
                <a:gd name="T61" fmla="*/ 246 h 550"/>
                <a:gd name="T62" fmla="*/ 794 w 874"/>
                <a:gd name="T63" fmla="*/ 246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74" h="550">
                  <a:moveTo>
                    <a:pt x="0" y="385"/>
                  </a:moveTo>
                  <a:cubicBezTo>
                    <a:pt x="0" y="383"/>
                    <a:pt x="0" y="383"/>
                    <a:pt x="0" y="383"/>
                  </a:cubicBezTo>
                  <a:cubicBezTo>
                    <a:pt x="0" y="272"/>
                    <a:pt x="92" y="213"/>
                    <a:pt x="221" y="213"/>
                  </a:cubicBezTo>
                  <a:cubicBezTo>
                    <a:pt x="285" y="213"/>
                    <a:pt x="330" y="222"/>
                    <a:pt x="377" y="236"/>
                  </a:cubicBezTo>
                  <a:cubicBezTo>
                    <a:pt x="377" y="217"/>
                    <a:pt x="377" y="217"/>
                    <a:pt x="377" y="217"/>
                  </a:cubicBezTo>
                  <a:cubicBezTo>
                    <a:pt x="377" y="123"/>
                    <a:pt x="322" y="74"/>
                    <a:pt x="225" y="74"/>
                  </a:cubicBezTo>
                  <a:cubicBezTo>
                    <a:pt x="165" y="74"/>
                    <a:pt x="119" y="90"/>
                    <a:pt x="70" y="112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105" y="22"/>
                    <a:pt x="158" y="4"/>
                    <a:pt x="233" y="4"/>
                  </a:cubicBezTo>
                  <a:cubicBezTo>
                    <a:pt x="333" y="4"/>
                    <a:pt x="400" y="42"/>
                    <a:pt x="427" y="117"/>
                  </a:cubicBezTo>
                  <a:cubicBezTo>
                    <a:pt x="469" y="46"/>
                    <a:pt x="542" y="0"/>
                    <a:pt x="629" y="0"/>
                  </a:cubicBezTo>
                  <a:cubicBezTo>
                    <a:pt x="783" y="0"/>
                    <a:pt x="874" y="125"/>
                    <a:pt x="874" y="278"/>
                  </a:cubicBezTo>
                  <a:cubicBezTo>
                    <a:pt x="874" y="289"/>
                    <a:pt x="873" y="295"/>
                    <a:pt x="872" y="304"/>
                  </a:cubicBezTo>
                  <a:cubicBezTo>
                    <a:pt x="455" y="304"/>
                    <a:pt x="455" y="304"/>
                    <a:pt x="455" y="304"/>
                  </a:cubicBezTo>
                  <a:cubicBezTo>
                    <a:pt x="466" y="418"/>
                    <a:pt x="547" y="482"/>
                    <a:pt x="640" y="482"/>
                  </a:cubicBezTo>
                  <a:cubicBezTo>
                    <a:pt x="713" y="482"/>
                    <a:pt x="763" y="453"/>
                    <a:pt x="806" y="408"/>
                  </a:cubicBezTo>
                  <a:cubicBezTo>
                    <a:pt x="855" y="452"/>
                    <a:pt x="855" y="452"/>
                    <a:pt x="855" y="452"/>
                  </a:cubicBezTo>
                  <a:cubicBezTo>
                    <a:pt x="803" y="511"/>
                    <a:pt x="738" y="550"/>
                    <a:pt x="638" y="550"/>
                  </a:cubicBezTo>
                  <a:cubicBezTo>
                    <a:pt x="553" y="550"/>
                    <a:pt x="476" y="511"/>
                    <a:pt x="429" y="444"/>
                  </a:cubicBezTo>
                  <a:cubicBezTo>
                    <a:pt x="373" y="502"/>
                    <a:pt x="296" y="549"/>
                    <a:pt x="199" y="549"/>
                  </a:cubicBezTo>
                  <a:cubicBezTo>
                    <a:pt x="97" y="549"/>
                    <a:pt x="0" y="493"/>
                    <a:pt x="0" y="385"/>
                  </a:cubicBezTo>
                  <a:close/>
                  <a:moveTo>
                    <a:pt x="397" y="392"/>
                  </a:moveTo>
                  <a:cubicBezTo>
                    <a:pt x="385" y="362"/>
                    <a:pt x="378" y="329"/>
                    <a:pt x="376" y="293"/>
                  </a:cubicBezTo>
                  <a:cubicBezTo>
                    <a:pt x="337" y="282"/>
                    <a:pt x="287" y="271"/>
                    <a:pt x="229" y="271"/>
                  </a:cubicBezTo>
                  <a:cubicBezTo>
                    <a:pt x="133" y="271"/>
                    <a:pt x="79" y="314"/>
                    <a:pt x="79" y="380"/>
                  </a:cubicBezTo>
                  <a:cubicBezTo>
                    <a:pt x="79" y="382"/>
                    <a:pt x="79" y="382"/>
                    <a:pt x="79" y="382"/>
                  </a:cubicBezTo>
                  <a:cubicBezTo>
                    <a:pt x="79" y="447"/>
                    <a:pt x="138" y="486"/>
                    <a:pt x="208" y="486"/>
                  </a:cubicBezTo>
                  <a:cubicBezTo>
                    <a:pt x="285" y="486"/>
                    <a:pt x="348" y="447"/>
                    <a:pt x="397" y="392"/>
                  </a:cubicBezTo>
                  <a:close/>
                  <a:moveTo>
                    <a:pt x="794" y="246"/>
                  </a:moveTo>
                  <a:cubicBezTo>
                    <a:pt x="785" y="150"/>
                    <a:pt x="730" y="67"/>
                    <a:pt x="627" y="67"/>
                  </a:cubicBezTo>
                  <a:cubicBezTo>
                    <a:pt x="534" y="67"/>
                    <a:pt x="465" y="143"/>
                    <a:pt x="454" y="246"/>
                  </a:cubicBezTo>
                  <a:lnTo>
                    <a:pt x="794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4800600" y="1800225"/>
              <a:ext cx="36513" cy="3556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4927600" y="1800225"/>
              <a:ext cx="38100" cy="3556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7" name="Freeform 31"/>
            <p:cNvSpPr>
              <a:spLocks noEditPoints="1"/>
            </p:cNvSpPr>
            <p:nvPr/>
          </p:nvSpPr>
          <p:spPr bwMode="auto">
            <a:xfrm>
              <a:off x="5037138" y="1898650"/>
              <a:ext cx="238125" cy="261938"/>
            </a:xfrm>
            <a:custGeom>
              <a:avLst/>
              <a:gdLst>
                <a:gd name="T0" fmla="*/ 0 w 498"/>
                <a:gd name="T1" fmla="*/ 276 h 550"/>
                <a:gd name="T2" fmla="*/ 0 w 498"/>
                <a:gd name="T3" fmla="*/ 274 h 550"/>
                <a:gd name="T4" fmla="*/ 252 w 498"/>
                <a:gd name="T5" fmla="*/ 0 h 550"/>
                <a:gd name="T6" fmla="*/ 498 w 498"/>
                <a:gd name="T7" fmla="*/ 278 h 550"/>
                <a:gd name="T8" fmla="*/ 497 w 498"/>
                <a:gd name="T9" fmla="*/ 304 h 550"/>
                <a:gd name="T10" fmla="*/ 79 w 498"/>
                <a:gd name="T11" fmla="*/ 304 h 550"/>
                <a:gd name="T12" fmla="*/ 264 w 498"/>
                <a:gd name="T13" fmla="*/ 482 h 550"/>
                <a:gd name="T14" fmla="*/ 430 w 498"/>
                <a:gd name="T15" fmla="*/ 408 h 550"/>
                <a:gd name="T16" fmla="*/ 479 w 498"/>
                <a:gd name="T17" fmla="*/ 452 h 550"/>
                <a:gd name="T18" fmla="*/ 262 w 498"/>
                <a:gd name="T19" fmla="*/ 550 h 550"/>
                <a:gd name="T20" fmla="*/ 0 w 498"/>
                <a:gd name="T21" fmla="*/ 276 h 550"/>
                <a:gd name="T22" fmla="*/ 418 w 498"/>
                <a:gd name="T23" fmla="*/ 246 h 550"/>
                <a:gd name="T24" fmla="*/ 250 w 498"/>
                <a:gd name="T25" fmla="*/ 67 h 550"/>
                <a:gd name="T26" fmla="*/ 79 w 498"/>
                <a:gd name="T27" fmla="*/ 246 h 550"/>
                <a:gd name="T28" fmla="*/ 418 w 498"/>
                <a:gd name="T29" fmla="*/ 246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8" h="550">
                  <a:moveTo>
                    <a:pt x="0" y="276"/>
                  </a:moveTo>
                  <a:cubicBezTo>
                    <a:pt x="0" y="274"/>
                    <a:pt x="0" y="274"/>
                    <a:pt x="0" y="274"/>
                  </a:cubicBezTo>
                  <a:cubicBezTo>
                    <a:pt x="0" y="123"/>
                    <a:pt x="107" y="0"/>
                    <a:pt x="252" y="0"/>
                  </a:cubicBezTo>
                  <a:cubicBezTo>
                    <a:pt x="408" y="0"/>
                    <a:pt x="498" y="125"/>
                    <a:pt x="498" y="278"/>
                  </a:cubicBezTo>
                  <a:cubicBezTo>
                    <a:pt x="498" y="289"/>
                    <a:pt x="498" y="295"/>
                    <a:pt x="497" y="304"/>
                  </a:cubicBezTo>
                  <a:cubicBezTo>
                    <a:pt x="79" y="304"/>
                    <a:pt x="79" y="304"/>
                    <a:pt x="79" y="304"/>
                  </a:cubicBezTo>
                  <a:cubicBezTo>
                    <a:pt x="90" y="418"/>
                    <a:pt x="171" y="482"/>
                    <a:pt x="264" y="482"/>
                  </a:cubicBezTo>
                  <a:cubicBezTo>
                    <a:pt x="337" y="482"/>
                    <a:pt x="388" y="453"/>
                    <a:pt x="430" y="408"/>
                  </a:cubicBezTo>
                  <a:cubicBezTo>
                    <a:pt x="479" y="452"/>
                    <a:pt x="479" y="452"/>
                    <a:pt x="479" y="452"/>
                  </a:cubicBezTo>
                  <a:cubicBezTo>
                    <a:pt x="426" y="511"/>
                    <a:pt x="362" y="550"/>
                    <a:pt x="262" y="550"/>
                  </a:cubicBezTo>
                  <a:cubicBezTo>
                    <a:pt x="118" y="550"/>
                    <a:pt x="0" y="439"/>
                    <a:pt x="0" y="276"/>
                  </a:cubicBezTo>
                  <a:close/>
                  <a:moveTo>
                    <a:pt x="418" y="246"/>
                  </a:moveTo>
                  <a:cubicBezTo>
                    <a:pt x="410" y="150"/>
                    <a:pt x="355" y="67"/>
                    <a:pt x="250" y="67"/>
                  </a:cubicBezTo>
                  <a:cubicBezTo>
                    <a:pt x="158" y="67"/>
                    <a:pt x="89" y="143"/>
                    <a:pt x="79" y="246"/>
                  </a:cubicBezTo>
                  <a:lnTo>
                    <a:pt x="418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8" name="Freeform 32"/>
            <p:cNvSpPr>
              <a:spLocks/>
            </p:cNvSpPr>
            <p:nvPr/>
          </p:nvSpPr>
          <p:spPr bwMode="auto">
            <a:xfrm>
              <a:off x="5319713" y="1898650"/>
              <a:ext cx="193675" cy="261938"/>
            </a:xfrm>
            <a:custGeom>
              <a:avLst/>
              <a:gdLst>
                <a:gd name="T0" fmla="*/ 0 w 406"/>
                <a:gd name="T1" fmla="*/ 469 h 546"/>
                <a:gd name="T2" fmla="*/ 40 w 406"/>
                <a:gd name="T3" fmla="*/ 413 h 546"/>
                <a:gd name="T4" fmla="*/ 222 w 406"/>
                <a:gd name="T5" fmla="*/ 480 h 546"/>
                <a:gd name="T6" fmla="*/ 331 w 406"/>
                <a:gd name="T7" fmla="*/ 397 h 546"/>
                <a:gd name="T8" fmla="*/ 331 w 406"/>
                <a:gd name="T9" fmla="*/ 395 h 546"/>
                <a:gd name="T10" fmla="*/ 200 w 406"/>
                <a:gd name="T11" fmla="*/ 302 h 546"/>
                <a:gd name="T12" fmla="*/ 26 w 406"/>
                <a:gd name="T13" fmla="*/ 153 h 546"/>
                <a:gd name="T14" fmla="*/ 26 w 406"/>
                <a:gd name="T15" fmla="*/ 151 h 546"/>
                <a:gd name="T16" fmla="*/ 205 w 406"/>
                <a:gd name="T17" fmla="*/ 0 h 546"/>
                <a:gd name="T18" fmla="*/ 395 w 406"/>
                <a:gd name="T19" fmla="*/ 58 h 546"/>
                <a:gd name="T20" fmla="*/ 359 w 406"/>
                <a:gd name="T21" fmla="*/ 117 h 546"/>
                <a:gd name="T22" fmla="*/ 203 w 406"/>
                <a:gd name="T23" fmla="*/ 67 h 546"/>
                <a:gd name="T24" fmla="*/ 101 w 406"/>
                <a:gd name="T25" fmla="*/ 143 h 546"/>
                <a:gd name="T26" fmla="*/ 101 w 406"/>
                <a:gd name="T27" fmla="*/ 145 h 546"/>
                <a:gd name="T28" fmla="*/ 237 w 406"/>
                <a:gd name="T29" fmla="*/ 236 h 546"/>
                <a:gd name="T30" fmla="*/ 406 w 406"/>
                <a:gd name="T31" fmla="*/ 386 h 546"/>
                <a:gd name="T32" fmla="*/ 406 w 406"/>
                <a:gd name="T33" fmla="*/ 388 h 546"/>
                <a:gd name="T34" fmla="*/ 218 w 406"/>
                <a:gd name="T35" fmla="*/ 546 h 546"/>
                <a:gd name="T36" fmla="*/ 0 w 406"/>
                <a:gd name="T37" fmla="*/ 469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6" h="546">
                  <a:moveTo>
                    <a:pt x="0" y="469"/>
                  </a:moveTo>
                  <a:cubicBezTo>
                    <a:pt x="40" y="413"/>
                    <a:pt x="40" y="413"/>
                    <a:pt x="40" y="413"/>
                  </a:cubicBezTo>
                  <a:cubicBezTo>
                    <a:pt x="97" y="456"/>
                    <a:pt x="160" y="480"/>
                    <a:pt x="222" y="480"/>
                  </a:cubicBezTo>
                  <a:cubicBezTo>
                    <a:pt x="286" y="480"/>
                    <a:pt x="331" y="448"/>
                    <a:pt x="331" y="397"/>
                  </a:cubicBezTo>
                  <a:cubicBezTo>
                    <a:pt x="331" y="395"/>
                    <a:pt x="331" y="395"/>
                    <a:pt x="331" y="395"/>
                  </a:cubicBezTo>
                  <a:cubicBezTo>
                    <a:pt x="331" y="342"/>
                    <a:pt x="269" y="321"/>
                    <a:pt x="200" y="302"/>
                  </a:cubicBezTo>
                  <a:cubicBezTo>
                    <a:pt x="118" y="278"/>
                    <a:pt x="26" y="250"/>
                    <a:pt x="26" y="153"/>
                  </a:cubicBezTo>
                  <a:cubicBezTo>
                    <a:pt x="26" y="151"/>
                    <a:pt x="26" y="151"/>
                    <a:pt x="26" y="151"/>
                  </a:cubicBezTo>
                  <a:cubicBezTo>
                    <a:pt x="26" y="60"/>
                    <a:pt x="101" y="0"/>
                    <a:pt x="205" y="0"/>
                  </a:cubicBezTo>
                  <a:cubicBezTo>
                    <a:pt x="269" y="0"/>
                    <a:pt x="341" y="23"/>
                    <a:pt x="395" y="58"/>
                  </a:cubicBezTo>
                  <a:cubicBezTo>
                    <a:pt x="359" y="117"/>
                    <a:pt x="359" y="117"/>
                    <a:pt x="359" y="117"/>
                  </a:cubicBezTo>
                  <a:cubicBezTo>
                    <a:pt x="310" y="86"/>
                    <a:pt x="254" y="67"/>
                    <a:pt x="203" y="67"/>
                  </a:cubicBezTo>
                  <a:cubicBezTo>
                    <a:pt x="141" y="67"/>
                    <a:pt x="101" y="99"/>
                    <a:pt x="101" y="143"/>
                  </a:cubicBezTo>
                  <a:cubicBezTo>
                    <a:pt x="101" y="145"/>
                    <a:pt x="101" y="145"/>
                    <a:pt x="101" y="145"/>
                  </a:cubicBezTo>
                  <a:cubicBezTo>
                    <a:pt x="101" y="195"/>
                    <a:pt x="166" y="214"/>
                    <a:pt x="237" y="236"/>
                  </a:cubicBezTo>
                  <a:cubicBezTo>
                    <a:pt x="318" y="260"/>
                    <a:pt x="406" y="292"/>
                    <a:pt x="406" y="386"/>
                  </a:cubicBezTo>
                  <a:cubicBezTo>
                    <a:pt x="406" y="388"/>
                    <a:pt x="406" y="388"/>
                    <a:pt x="406" y="388"/>
                  </a:cubicBezTo>
                  <a:cubicBezTo>
                    <a:pt x="406" y="488"/>
                    <a:pt x="323" y="546"/>
                    <a:pt x="218" y="546"/>
                  </a:cubicBezTo>
                  <a:cubicBezTo>
                    <a:pt x="143" y="546"/>
                    <a:pt x="59" y="517"/>
                    <a:pt x="0" y="4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9" name="Freeform 33"/>
            <p:cNvSpPr>
              <a:spLocks/>
            </p:cNvSpPr>
            <p:nvPr/>
          </p:nvSpPr>
          <p:spPr bwMode="auto">
            <a:xfrm>
              <a:off x="5557838" y="1898650"/>
              <a:ext cx="193675" cy="261938"/>
            </a:xfrm>
            <a:custGeom>
              <a:avLst/>
              <a:gdLst>
                <a:gd name="T0" fmla="*/ 0 w 406"/>
                <a:gd name="T1" fmla="*/ 469 h 546"/>
                <a:gd name="T2" fmla="*/ 40 w 406"/>
                <a:gd name="T3" fmla="*/ 413 h 546"/>
                <a:gd name="T4" fmla="*/ 223 w 406"/>
                <a:gd name="T5" fmla="*/ 480 h 546"/>
                <a:gd name="T6" fmla="*/ 332 w 406"/>
                <a:gd name="T7" fmla="*/ 397 h 546"/>
                <a:gd name="T8" fmla="*/ 332 w 406"/>
                <a:gd name="T9" fmla="*/ 395 h 546"/>
                <a:gd name="T10" fmla="*/ 200 w 406"/>
                <a:gd name="T11" fmla="*/ 302 h 546"/>
                <a:gd name="T12" fmla="*/ 26 w 406"/>
                <a:gd name="T13" fmla="*/ 153 h 546"/>
                <a:gd name="T14" fmla="*/ 26 w 406"/>
                <a:gd name="T15" fmla="*/ 151 h 546"/>
                <a:gd name="T16" fmla="*/ 205 w 406"/>
                <a:gd name="T17" fmla="*/ 0 h 546"/>
                <a:gd name="T18" fmla="*/ 395 w 406"/>
                <a:gd name="T19" fmla="*/ 58 h 546"/>
                <a:gd name="T20" fmla="*/ 359 w 406"/>
                <a:gd name="T21" fmla="*/ 117 h 546"/>
                <a:gd name="T22" fmla="*/ 203 w 406"/>
                <a:gd name="T23" fmla="*/ 67 h 546"/>
                <a:gd name="T24" fmla="*/ 101 w 406"/>
                <a:gd name="T25" fmla="*/ 143 h 546"/>
                <a:gd name="T26" fmla="*/ 101 w 406"/>
                <a:gd name="T27" fmla="*/ 145 h 546"/>
                <a:gd name="T28" fmla="*/ 237 w 406"/>
                <a:gd name="T29" fmla="*/ 236 h 546"/>
                <a:gd name="T30" fmla="*/ 406 w 406"/>
                <a:gd name="T31" fmla="*/ 386 h 546"/>
                <a:gd name="T32" fmla="*/ 406 w 406"/>
                <a:gd name="T33" fmla="*/ 388 h 546"/>
                <a:gd name="T34" fmla="*/ 218 w 406"/>
                <a:gd name="T35" fmla="*/ 546 h 546"/>
                <a:gd name="T36" fmla="*/ 0 w 406"/>
                <a:gd name="T37" fmla="*/ 469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6" h="546">
                  <a:moveTo>
                    <a:pt x="0" y="469"/>
                  </a:moveTo>
                  <a:cubicBezTo>
                    <a:pt x="40" y="413"/>
                    <a:pt x="40" y="413"/>
                    <a:pt x="40" y="413"/>
                  </a:cubicBezTo>
                  <a:cubicBezTo>
                    <a:pt x="97" y="456"/>
                    <a:pt x="160" y="480"/>
                    <a:pt x="223" y="480"/>
                  </a:cubicBezTo>
                  <a:cubicBezTo>
                    <a:pt x="286" y="480"/>
                    <a:pt x="332" y="448"/>
                    <a:pt x="332" y="397"/>
                  </a:cubicBezTo>
                  <a:cubicBezTo>
                    <a:pt x="332" y="395"/>
                    <a:pt x="332" y="395"/>
                    <a:pt x="332" y="395"/>
                  </a:cubicBezTo>
                  <a:cubicBezTo>
                    <a:pt x="332" y="342"/>
                    <a:pt x="269" y="321"/>
                    <a:pt x="200" y="302"/>
                  </a:cubicBezTo>
                  <a:cubicBezTo>
                    <a:pt x="118" y="278"/>
                    <a:pt x="26" y="250"/>
                    <a:pt x="26" y="153"/>
                  </a:cubicBezTo>
                  <a:cubicBezTo>
                    <a:pt x="26" y="151"/>
                    <a:pt x="26" y="151"/>
                    <a:pt x="26" y="151"/>
                  </a:cubicBezTo>
                  <a:cubicBezTo>
                    <a:pt x="26" y="60"/>
                    <a:pt x="101" y="0"/>
                    <a:pt x="205" y="0"/>
                  </a:cubicBezTo>
                  <a:cubicBezTo>
                    <a:pt x="269" y="0"/>
                    <a:pt x="341" y="23"/>
                    <a:pt x="395" y="58"/>
                  </a:cubicBezTo>
                  <a:cubicBezTo>
                    <a:pt x="359" y="117"/>
                    <a:pt x="359" y="117"/>
                    <a:pt x="359" y="117"/>
                  </a:cubicBezTo>
                  <a:cubicBezTo>
                    <a:pt x="310" y="86"/>
                    <a:pt x="254" y="67"/>
                    <a:pt x="203" y="67"/>
                  </a:cubicBezTo>
                  <a:cubicBezTo>
                    <a:pt x="141" y="67"/>
                    <a:pt x="101" y="99"/>
                    <a:pt x="101" y="143"/>
                  </a:cubicBezTo>
                  <a:cubicBezTo>
                    <a:pt x="101" y="145"/>
                    <a:pt x="101" y="145"/>
                    <a:pt x="101" y="145"/>
                  </a:cubicBezTo>
                  <a:cubicBezTo>
                    <a:pt x="101" y="195"/>
                    <a:pt x="166" y="214"/>
                    <a:pt x="237" y="236"/>
                  </a:cubicBezTo>
                  <a:cubicBezTo>
                    <a:pt x="318" y="260"/>
                    <a:pt x="406" y="292"/>
                    <a:pt x="406" y="386"/>
                  </a:cubicBezTo>
                  <a:cubicBezTo>
                    <a:pt x="406" y="388"/>
                    <a:pt x="406" y="388"/>
                    <a:pt x="406" y="388"/>
                  </a:cubicBezTo>
                  <a:cubicBezTo>
                    <a:pt x="406" y="488"/>
                    <a:pt x="323" y="546"/>
                    <a:pt x="218" y="546"/>
                  </a:cubicBezTo>
                  <a:cubicBezTo>
                    <a:pt x="143" y="546"/>
                    <a:pt x="60" y="517"/>
                    <a:pt x="0" y="4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0" name="Freeform 34"/>
            <p:cNvSpPr>
              <a:spLocks/>
            </p:cNvSpPr>
            <p:nvPr/>
          </p:nvSpPr>
          <p:spPr bwMode="auto">
            <a:xfrm>
              <a:off x="5821363" y="1800225"/>
              <a:ext cx="223838" cy="355600"/>
            </a:xfrm>
            <a:custGeom>
              <a:avLst/>
              <a:gdLst>
                <a:gd name="T0" fmla="*/ 0 w 141"/>
                <a:gd name="T1" fmla="*/ 0 h 224"/>
                <a:gd name="T2" fmla="*/ 23 w 141"/>
                <a:gd name="T3" fmla="*/ 0 h 224"/>
                <a:gd name="T4" fmla="*/ 23 w 141"/>
                <a:gd name="T5" fmla="*/ 154 h 224"/>
                <a:gd name="T6" fmla="*/ 109 w 141"/>
                <a:gd name="T7" fmla="*/ 65 h 224"/>
                <a:gd name="T8" fmla="*/ 138 w 141"/>
                <a:gd name="T9" fmla="*/ 65 h 224"/>
                <a:gd name="T10" fmla="*/ 72 w 141"/>
                <a:gd name="T11" fmla="*/ 133 h 224"/>
                <a:gd name="T12" fmla="*/ 141 w 141"/>
                <a:gd name="T13" fmla="*/ 224 h 224"/>
                <a:gd name="T14" fmla="*/ 112 w 141"/>
                <a:gd name="T15" fmla="*/ 224 h 224"/>
                <a:gd name="T16" fmla="*/ 56 w 141"/>
                <a:gd name="T17" fmla="*/ 150 h 224"/>
                <a:gd name="T18" fmla="*/ 23 w 141"/>
                <a:gd name="T19" fmla="*/ 182 h 224"/>
                <a:gd name="T20" fmla="*/ 23 w 141"/>
                <a:gd name="T21" fmla="*/ 224 h 224"/>
                <a:gd name="T22" fmla="*/ 0 w 141"/>
                <a:gd name="T23" fmla="*/ 224 h 224"/>
                <a:gd name="T24" fmla="*/ 0 w 141"/>
                <a:gd name="T2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1" h="224">
                  <a:moveTo>
                    <a:pt x="0" y="0"/>
                  </a:moveTo>
                  <a:lnTo>
                    <a:pt x="23" y="0"/>
                  </a:lnTo>
                  <a:lnTo>
                    <a:pt x="23" y="154"/>
                  </a:lnTo>
                  <a:lnTo>
                    <a:pt x="109" y="65"/>
                  </a:lnTo>
                  <a:lnTo>
                    <a:pt x="138" y="65"/>
                  </a:lnTo>
                  <a:lnTo>
                    <a:pt x="72" y="133"/>
                  </a:lnTo>
                  <a:lnTo>
                    <a:pt x="141" y="224"/>
                  </a:lnTo>
                  <a:lnTo>
                    <a:pt x="112" y="224"/>
                  </a:lnTo>
                  <a:lnTo>
                    <a:pt x="56" y="150"/>
                  </a:lnTo>
                  <a:lnTo>
                    <a:pt x="23" y="182"/>
                  </a:lnTo>
                  <a:lnTo>
                    <a:pt x="23" y="224"/>
                  </a:lnTo>
                  <a:lnTo>
                    <a:pt x="0" y="2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1" name="Freeform 35"/>
            <p:cNvSpPr>
              <a:spLocks noEditPoints="1"/>
            </p:cNvSpPr>
            <p:nvPr/>
          </p:nvSpPr>
          <p:spPr bwMode="auto">
            <a:xfrm>
              <a:off x="6073775" y="1900238"/>
              <a:ext cx="222250" cy="260350"/>
            </a:xfrm>
            <a:custGeom>
              <a:avLst/>
              <a:gdLst>
                <a:gd name="T0" fmla="*/ 0 w 463"/>
                <a:gd name="T1" fmla="*/ 381 h 545"/>
                <a:gd name="T2" fmla="*/ 0 w 463"/>
                <a:gd name="T3" fmla="*/ 379 h 545"/>
                <a:gd name="T4" fmla="*/ 225 w 463"/>
                <a:gd name="T5" fmla="*/ 209 h 545"/>
                <a:gd name="T6" fmla="*/ 387 w 463"/>
                <a:gd name="T7" fmla="*/ 232 h 545"/>
                <a:gd name="T8" fmla="*/ 387 w 463"/>
                <a:gd name="T9" fmla="*/ 213 h 545"/>
                <a:gd name="T10" fmla="*/ 230 w 463"/>
                <a:gd name="T11" fmla="*/ 70 h 545"/>
                <a:gd name="T12" fmla="*/ 70 w 463"/>
                <a:gd name="T13" fmla="*/ 108 h 545"/>
                <a:gd name="T14" fmla="*/ 47 w 463"/>
                <a:gd name="T15" fmla="*/ 44 h 545"/>
                <a:gd name="T16" fmla="*/ 239 w 463"/>
                <a:gd name="T17" fmla="*/ 0 h 545"/>
                <a:gd name="T18" fmla="*/ 409 w 463"/>
                <a:gd name="T19" fmla="*/ 58 h 545"/>
                <a:gd name="T20" fmla="*/ 463 w 463"/>
                <a:gd name="T21" fmla="*/ 212 h 545"/>
                <a:gd name="T22" fmla="*/ 463 w 463"/>
                <a:gd name="T23" fmla="*/ 534 h 545"/>
                <a:gd name="T24" fmla="*/ 387 w 463"/>
                <a:gd name="T25" fmla="*/ 534 h 545"/>
                <a:gd name="T26" fmla="*/ 387 w 463"/>
                <a:gd name="T27" fmla="*/ 455 h 545"/>
                <a:gd name="T28" fmla="*/ 197 w 463"/>
                <a:gd name="T29" fmla="*/ 545 h 545"/>
                <a:gd name="T30" fmla="*/ 0 w 463"/>
                <a:gd name="T31" fmla="*/ 381 h 545"/>
                <a:gd name="T32" fmla="*/ 388 w 463"/>
                <a:gd name="T33" fmla="*/ 341 h 545"/>
                <a:gd name="T34" fmla="*/ 388 w 463"/>
                <a:gd name="T35" fmla="*/ 290 h 545"/>
                <a:gd name="T36" fmla="*/ 233 w 463"/>
                <a:gd name="T37" fmla="*/ 267 h 545"/>
                <a:gd name="T38" fmla="*/ 80 w 463"/>
                <a:gd name="T39" fmla="*/ 376 h 545"/>
                <a:gd name="T40" fmla="*/ 80 w 463"/>
                <a:gd name="T41" fmla="*/ 378 h 545"/>
                <a:gd name="T42" fmla="*/ 212 w 463"/>
                <a:gd name="T43" fmla="*/ 483 h 545"/>
                <a:gd name="T44" fmla="*/ 388 w 463"/>
                <a:gd name="T45" fmla="*/ 341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3" h="545">
                  <a:moveTo>
                    <a:pt x="0" y="381"/>
                  </a:moveTo>
                  <a:cubicBezTo>
                    <a:pt x="0" y="379"/>
                    <a:pt x="0" y="379"/>
                    <a:pt x="0" y="379"/>
                  </a:cubicBezTo>
                  <a:cubicBezTo>
                    <a:pt x="0" y="268"/>
                    <a:pt x="92" y="209"/>
                    <a:pt x="225" y="209"/>
                  </a:cubicBezTo>
                  <a:cubicBezTo>
                    <a:pt x="292" y="209"/>
                    <a:pt x="340" y="218"/>
                    <a:pt x="387" y="232"/>
                  </a:cubicBezTo>
                  <a:cubicBezTo>
                    <a:pt x="387" y="213"/>
                    <a:pt x="387" y="213"/>
                    <a:pt x="387" y="213"/>
                  </a:cubicBezTo>
                  <a:cubicBezTo>
                    <a:pt x="387" y="119"/>
                    <a:pt x="329" y="70"/>
                    <a:pt x="230" y="70"/>
                  </a:cubicBezTo>
                  <a:cubicBezTo>
                    <a:pt x="168" y="70"/>
                    <a:pt x="119" y="86"/>
                    <a:pt x="70" y="108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105" y="18"/>
                    <a:pt x="162" y="0"/>
                    <a:pt x="239" y="0"/>
                  </a:cubicBezTo>
                  <a:cubicBezTo>
                    <a:pt x="313" y="0"/>
                    <a:pt x="370" y="20"/>
                    <a:pt x="409" y="58"/>
                  </a:cubicBezTo>
                  <a:cubicBezTo>
                    <a:pt x="444" y="94"/>
                    <a:pt x="463" y="145"/>
                    <a:pt x="463" y="212"/>
                  </a:cubicBezTo>
                  <a:cubicBezTo>
                    <a:pt x="463" y="534"/>
                    <a:pt x="463" y="534"/>
                    <a:pt x="463" y="534"/>
                  </a:cubicBezTo>
                  <a:cubicBezTo>
                    <a:pt x="387" y="534"/>
                    <a:pt x="387" y="534"/>
                    <a:pt x="387" y="534"/>
                  </a:cubicBezTo>
                  <a:cubicBezTo>
                    <a:pt x="387" y="455"/>
                    <a:pt x="387" y="455"/>
                    <a:pt x="387" y="455"/>
                  </a:cubicBezTo>
                  <a:cubicBezTo>
                    <a:pt x="351" y="503"/>
                    <a:pt x="289" y="545"/>
                    <a:pt x="197" y="545"/>
                  </a:cubicBezTo>
                  <a:cubicBezTo>
                    <a:pt x="99" y="545"/>
                    <a:pt x="0" y="489"/>
                    <a:pt x="0" y="381"/>
                  </a:cubicBezTo>
                  <a:close/>
                  <a:moveTo>
                    <a:pt x="388" y="341"/>
                  </a:moveTo>
                  <a:cubicBezTo>
                    <a:pt x="388" y="290"/>
                    <a:pt x="388" y="290"/>
                    <a:pt x="388" y="290"/>
                  </a:cubicBezTo>
                  <a:cubicBezTo>
                    <a:pt x="350" y="278"/>
                    <a:pt x="298" y="267"/>
                    <a:pt x="233" y="267"/>
                  </a:cubicBezTo>
                  <a:cubicBezTo>
                    <a:pt x="135" y="267"/>
                    <a:pt x="80" y="310"/>
                    <a:pt x="80" y="376"/>
                  </a:cubicBezTo>
                  <a:cubicBezTo>
                    <a:pt x="80" y="378"/>
                    <a:pt x="80" y="378"/>
                    <a:pt x="80" y="378"/>
                  </a:cubicBezTo>
                  <a:cubicBezTo>
                    <a:pt x="80" y="445"/>
                    <a:pt x="141" y="483"/>
                    <a:pt x="212" y="483"/>
                  </a:cubicBezTo>
                  <a:cubicBezTo>
                    <a:pt x="309" y="483"/>
                    <a:pt x="388" y="424"/>
                    <a:pt x="388" y="3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6375400" y="1800225"/>
              <a:ext cx="254000" cy="360363"/>
            </a:xfrm>
            <a:custGeom>
              <a:avLst/>
              <a:gdLst>
                <a:gd name="T0" fmla="*/ 78 w 531"/>
                <a:gd name="T1" fmla="*/ 642 h 754"/>
                <a:gd name="T2" fmla="*/ 78 w 531"/>
                <a:gd name="T3" fmla="*/ 743 h 754"/>
                <a:gd name="T4" fmla="*/ 0 w 531"/>
                <a:gd name="T5" fmla="*/ 743 h 754"/>
                <a:gd name="T6" fmla="*/ 0 w 531"/>
                <a:gd name="T7" fmla="*/ 0 h 754"/>
                <a:gd name="T8" fmla="*/ 78 w 531"/>
                <a:gd name="T9" fmla="*/ 0 h 754"/>
                <a:gd name="T10" fmla="*/ 78 w 531"/>
                <a:gd name="T11" fmla="*/ 322 h 754"/>
                <a:gd name="T12" fmla="*/ 280 w 531"/>
                <a:gd name="T13" fmla="*/ 205 h 754"/>
                <a:gd name="T14" fmla="*/ 531 w 531"/>
                <a:gd name="T15" fmla="*/ 478 h 754"/>
                <a:gd name="T16" fmla="*/ 531 w 531"/>
                <a:gd name="T17" fmla="*/ 480 h 754"/>
                <a:gd name="T18" fmla="*/ 280 w 531"/>
                <a:gd name="T19" fmla="*/ 754 h 754"/>
                <a:gd name="T20" fmla="*/ 78 w 531"/>
                <a:gd name="T21" fmla="*/ 642 h 754"/>
                <a:gd name="T22" fmla="*/ 451 w 531"/>
                <a:gd name="T23" fmla="*/ 481 h 754"/>
                <a:gd name="T24" fmla="*/ 451 w 531"/>
                <a:gd name="T25" fmla="*/ 479 h 754"/>
                <a:gd name="T26" fmla="*/ 265 w 531"/>
                <a:gd name="T27" fmla="*/ 276 h 754"/>
                <a:gd name="T28" fmla="*/ 75 w 531"/>
                <a:gd name="T29" fmla="*/ 478 h 754"/>
                <a:gd name="T30" fmla="*/ 75 w 531"/>
                <a:gd name="T31" fmla="*/ 480 h 754"/>
                <a:gd name="T32" fmla="*/ 265 w 531"/>
                <a:gd name="T33" fmla="*/ 684 h 754"/>
                <a:gd name="T34" fmla="*/ 451 w 531"/>
                <a:gd name="T35" fmla="*/ 481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1" h="754">
                  <a:moveTo>
                    <a:pt x="78" y="642"/>
                  </a:moveTo>
                  <a:cubicBezTo>
                    <a:pt x="78" y="743"/>
                    <a:pt x="78" y="743"/>
                    <a:pt x="78" y="743"/>
                  </a:cubicBezTo>
                  <a:cubicBezTo>
                    <a:pt x="0" y="743"/>
                    <a:pt x="0" y="743"/>
                    <a:pt x="0" y="7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322"/>
                    <a:pt x="78" y="322"/>
                    <a:pt x="78" y="322"/>
                  </a:cubicBezTo>
                  <a:cubicBezTo>
                    <a:pt x="121" y="259"/>
                    <a:pt x="183" y="205"/>
                    <a:pt x="280" y="205"/>
                  </a:cubicBezTo>
                  <a:cubicBezTo>
                    <a:pt x="406" y="205"/>
                    <a:pt x="531" y="305"/>
                    <a:pt x="531" y="478"/>
                  </a:cubicBezTo>
                  <a:cubicBezTo>
                    <a:pt x="531" y="480"/>
                    <a:pt x="531" y="480"/>
                    <a:pt x="531" y="480"/>
                  </a:cubicBezTo>
                  <a:cubicBezTo>
                    <a:pt x="531" y="652"/>
                    <a:pt x="407" y="754"/>
                    <a:pt x="280" y="754"/>
                  </a:cubicBezTo>
                  <a:cubicBezTo>
                    <a:pt x="182" y="754"/>
                    <a:pt x="119" y="701"/>
                    <a:pt x="78" y="642"/>
                  </a:cubicBezTo>
                  <a:close/>
                  <a:moveTo>
                    <a:pt x="451" y="481"/>
                  </a:moveTo>
                  <a:cubicBezTo>
                    <a:pt x="451" y="479"/>
                    <a:pt x="451" y="479"/>
                    <a:pt x="451" y="479"/>
                  </a:cubicBezTo>
                  <a:cubicBezTo>
                    <a:pt x="451" y="355"/>
                    <a:pt x="365" y="276"/>
                    <a:pt x="265" y="276"/>
                  </a:cubicBezTo>
                  <a:cubicBezTo>
                    <a:pt x="168" y="276"/>
                    <a:pt x="75" y="358"/>
                    <a:pt x="75" y="478"/>
                  </a:cubicBezTo>
                  <a:cubicBezTo>
                    <a:pt x="75" y="480"/>
                    <a:pt x="75" y="480"/>
                    <a:pt x="75" y="480"/>
                  </a:cubicBezTo>
                  <a:cubicBezTo>
                    <a:pt x="75" y="603"/>
                    <a:pt x="168" y="684"/>
                    <a:pt x="265" y="684"/>
                  </a:cubicBezTo>
                  <a:cubicBezTo>
                    <a:pt x="367" y="684"/>
                    <a:pt x="451" y="609"/>
                    <a:pt x="451" y="4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91680" y="1556793"/>
            <a:ext cx="5472608" cy="3384376"/>
          </a:xfrm>
        </p:spPr>
        <p:txBody>
          <a:bodyPr anchor="ctr"/>
          <a:lstStyle>
            <a:lvl1pPr algn="l">
              <a:lnSpc>
                <a:spcPts val="45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1691680" y="6723137"/>
            <a:ext cx="5400600" cy="450279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/>
              <a:t>(Brødtekst benyttes ikke på dette dias)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62A503-0A10-4000-A7DF-3E8CC5B06F48}" type="datetimeFigureOut">
              <a:rPr lang="da-DK" smtClean="0"/>
              <a:pPr/>
              <a:t>02-11-2016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422BEA-4D31-4C39-B8C3-10D1386D54D5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227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OMBIT Pause, Grå">
    <p:bg>
      <p:bgPr>
        <a:solidFill>
          <a:srgbClr val="CBC4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91680" y="1556793"/>
            <a:ext cx="5472608" cy="3384376"/>
          </a:xfrm>
        </p:spPr>
        <p:txBody>
          <a:bodyPr anchor="ctr"/>
          <a:lstStyle>
            <a:lvl1pPr algn="l">
              <a:lnSpc>
                <a:spcPts val="4500"/>
              </a:lnSpc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1691680" y="6723137"/>
            <a:ext cx="5400600" cy="450279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/>
              <a:t>(Brødtekst benyttes ikke på dette dias)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62A503-0A10-4000-A7DF-3E8CC5B06F48}" type="datetimeFigureOut">
              <a:rPr lang="da-DK" smtClean="0"/>
              <a:pPr/>
              <a:t>02-11-2016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422BEA-4D31-4C39-B8C3-10D1386D54D5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842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8C93-2E68-4661-B185-308E85796B91}" type="datetimeFigureOut">
              <a:rPr lang="da-DK" smtClean="0"/>
              <a:t>02-11-2016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841E-FDE4-4F95-B5AA-F5EB88A7EDB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251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67543" y="576000"/>
            <a:ext cx="8172455" cy="84163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a-DK" dirty="0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67999" y="1584001"/>
            <a:ext cx="8171999" cy="410630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r>
              <a:rPr lang="da-DK" dirty="0"/>
              <a:t>Sjette niveau</a:t>
            </a:r>
          </a:p>
          <a:p>
            <a:pPr lvl="6"/>
            <a:r>
              <a:rPr lang="da-DK" dirty="0"/>
              <a:t>(syvende)</a:t>
            </a:r>
          </a:p>
          <a:p>
            <a:pPr lvl="7"/>
            <a:r>
              <a:rPr lang="da-DK" dirty="0"/>
              <a:t>(ottende)</a:t>
            </a:r>
          </a:p>
          <a:p>
            <a:pPr lvl="8"/>
            <a:r>
              <a:rPr lang="da-DK" dirty="0"/>
              <a:t>(niende)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28000" y="6215560"/>
            <a:ext cx="648000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ts val="1300"/>
              </a:lnSpc>
              <a:defRPr sz="9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fld id="{1D4C8C93-2E68-4661-B185-308E85796B91}" type="datetimeFigureOut">
              <a:rPr lang="da-DK" smtClean="0"/>
              <a:pPr/>
              <a:t>02-11-2016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693066" y="6214350"/>
            <a:ext cx="4426933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ts val="1300"/>
              </a:lnSpc>
              <a:defRPr sz="9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469191" y="6215923"/>
            <a:ext cx="358393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ts val="1300"/>
              </a:lnSpc>
              <a:defRPr sz="1000" b="1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fld id="{5D63841E-FDE4-4F95-B5AA-F5EB88A7EDBE}" type="slidenum">
              <a:rPr lang="da-DK" smtClean="0"/>
              <a:pPr/>
              <a:t>‹nr.›</a:t>
            </a:fld>
            <a:endParaRPr lang="da-DK" dirty="0"/>
          </a:p>
        </p:txBody>
      </p:sp>
      <p:pic>
        <p:nvPicPr>
          <p:cNvPr id="1026" name="Picture 2" descr="C:\Users\kg\Desktop\KOMBIT\_Version 0.1\KOMBIT_payoff_cmyk.emf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362" y="6065427"/>
            <a:ext cx="1510637" cy="47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3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1" r:id="rId8"/>
    <p:sldLayoutId id="2147483654" r:id="rId9"/>
    <p:sldLayoutId id="2147483655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70" r:id="rId17"/>
    <p:sldLayoutId id="2147483664" r:id="rId18"/>
  </p:sldLayoutIdLst>
  <p:txStyles>
    <p:titleStyle>
      <a:lvl1pPr algn="l" defTabSz="914400" rtl="0" eaLnBrk="1" latinLnBrk="0" hangingPunct="1">
        <a:lnSpc>
          <a:spcPts val="2700"/>
        </a:lnSpc>
        <a:spcBef>
          <a:spcPct val="0"/>
        </a:spcBef>
        <a:buNone/>
        <a:defRPr sz="3000" b="0" kern="1200">
          <a:solidFill>
            <a:schemeClr val="tx1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600"/>
        </a:lnSpc>
        <a:spcBef>
          <a:spcPts val="0"/>
        </a:spcBef>
        <a:buFont typeface="Arial" panose="020B0604020202020204" pitchFamily="34" charset="0"/>
        <a:buNone/>
        <a:defRPr sz="2200" b="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ts val="2600"/>
        </a:lnSpc>
        <a:spcBef>
          <a:spcPts val="0"/>
        </a:spcBef>
        <a:buFont typeface="Arial" panose="020B0604020202020204" pitchFamily="34" charset="0"/>
        <a:buNone/>
        <a:defRPr sz="2200" b="1" kern="1200">
          <a:solidFill>
            <a:schemeClr val="accent1"/>
          </a:solidFill>
          <a:latin typeface="Trebuchet MS" panose="020B0603020202020204" pitchFamily="34" charset="0"/>
          <a:ea typeface="+mn-ea"/>
          <a:cs typeface="+mn-cs"/>
        </a:defRPr>
      </a:lvl2pPr>
      <a:lvl3pPr marL="180000" indent="-180000" algn="l" defTabSz="360000" rtl="0" eaLnBrk="1" latinLnBrk="0" hangingPunct="1">
        <a:spcBef>
          <a:spcPts val="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538163" indent="-180975" algn="l" defTabSz="914400" rtl="0" eaLnBrk="1" latinLnBrk="0" hangingPunct="1">
        <a:lnSpc>
          <a:spcPts val="24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900000" indent="-180000" algn="l" defTabSz="914400" rtl="0" eaLnBrk="1" latinLnBrk="0" hangingPunct="1">
        <a:lnSpc>
          <a:spcPts val="2000"/>
        </a:lnSpc>
        <a:spcBef>
          <a:spcPts val="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1188000" indent="-180000" algn="l" defTabSz="914400" rtl="0" eaLnBrk="1" latinLnBrk="0" hangingPunct="1">
        <a:lnSpc>
          <a:spcPts val="22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1524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884363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246313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TeSTværktøj</a:t>
            </a:r>
            <a:r>
              <a:rPr lang="da-DK" dirty="0"/>
              <a:t> i KOMBIT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da-DK" dirty="0"/>
              <a:t>Introduktion</a:t>
            </a:r>
            <a:br>
              <a:rPr lang="da-DK" dirty="0"/>
            </a:br>
            <a:endParaRPr lang="da-DK" dirty="0"/>
          </a:p>
          <a:p>
            <a:pPr>
              <a:lnSpc>
                <a:spcPct val="120000"/>
              </a:lnSpc>
            </a:pPr>
            <a:r>
              <a:rPr lang="da-DK" dirty="0"/>
              <a:t>KDI</a:t>
            </a:r>
            <a:br>
              <a:rPr lang="da-DK" dirty="0"/>
            </a:br>
            <a:r>
              <a:rPr lang="da-DK" dirty="0"/>
              <a:t>v. Peter Müller</a:t>
            </a:r>
          </a:p>
        </p:txBody>
      </p:sp>
    </p:spTree>
    <p:extLst>
      <p:ext uri="{BB962C8B-B14F-4D97-AF65-F5344CB8AC3E}">
        <p14:creationId xmlns:p14="http://schemas.microsoft.com/office/powerpoint/2010/main" val="3017538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PoC</a:t>
            </a:r>
            <a:r>
              <a:rPr lang="da-DK" dirty="0"/>
              <a:t> - Status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a-DK" dirty="0"/>
              <a:t>Produktevaluering</a:t>
            </a:r>
          </a:p>
          <a:p>
            <a:pPr lvl="3"/>
            <a:r>
              <a:rPr lang="da-DK" dirty="0"/>
              <a:t>Virtualisering</a:t>
            </a:r>
          </a:p>
          <a:p>
            <a:pPr lvl="4"/>
            <a:r>
              <a:rPr lang="da-DK" dirty="0"/>
              <a:t>WS: ok</a:t>
            </a:r>
          </a:p>
          <a:p>
            <a:pPr lvl="4"/>
            <a:r>
              <a:rPr lang="da-DK" dirty="0"/>
              <a:t>SFTP-afsendelse: ok</a:t>
            </a:r>
          </a:p>
          <a:p>
            <a:pPr lvl="4"/>
            <a:r>
              <a:rPr lang="da-DK" dirty="0"/>
              <a:t>SFTP-modtagelse ved </a:t>
            </a:r>
            <a:r>
              <a:rPr lang="da-DK" dirty="0" err="1"/>
              <a:t>pull</a:t>
            </a:r>
            <a:r>
              <a:rPr lang="da-DK" dirty="0"/>
              <a:t>: i </a:t>
            </a:r>
            <a:r>
              <a:rPr lang="da-DK" dirty="0" err="1"/>
              <a:t>process</a:t>
            </a:r>
            <a:endParaRPr lang="da-DK" dirty="0"/>
          </a:p>
          <a:p>
            <a:pPr lvl="3"/>
            <a:r>
              <a:rPr lang="da-DK" dirty="0"/>
              <a:t>Testdrivere: Endnu ikke testet</a:t>
            </a:r>
          </a:p>
          <a:p>
            <a:pPr lvl="3"/>
            <a:r>
              <a:rPr lang="da-DK" dirty="0"/>
              <a:t>Mangler </a:t>
            </a:r>
            <a:r>
              <a:rPr lang="da-DK" dirty="0" err="1"/>
              <a:t>repository</a:t>
            </a:r>
            <a:r>
              <a:rPr lang="da-DK" dirty="0"/>
              <a:t> inkl. versionering</a:t>
            </a:r>
          </a:p>
          <a:p>
            <a:pPr lvl="3"/>
            <a:endParaRPr lang="da-DK" dirty="0"/>
          </a:p>
          <a:p>
            <a:pPr lvl="1"/>
            <a:r>
              <a:rPr lang="da-DK" dirty="0"/>
              <a:t>Igangværende tiltag</a:t>
            </a:r>
          </a:p>
          <a:p>
            <a:pPr lvl="3"/>
            <a:r>
              <a:rPr lang="da-DK" dirty="0"/>
              <a:t>Etablering af servere med relation til </a:t>
            </a:r>
            <a:r>
              <a:rPr lang="da-DK" dirty="0" err="1"/>
              <a:t>SPs</a:t>
            </a:r>
            <a:r>
              <a:rPr lang="da-DK" dirty="0"/>
              <a:t> testmiljøer (3 </a:t>
            </a:r>
            <a:r>
              <a:rPr lang="da-DK" dirty="0" err="1"/>
              <a:t>stk</a:t>
            </a:r>
            <a:r>
              <a:rPr lang="da-DK" dirty="0"/>
              <a:t>)</a:t>
            </a:r>
          </a:p>
          <a:p>
            <a:pPr lvl="3"/>
            <a:r>
              <a:rPr lang="da-DK" dirty="0"/>
              <a:t>Etablering af </a:t>
            </a:r>
            <a:r>
              <a:rPr lang="da-DK" dirty="0" err="1"/>
              <a:t>virutelle</a:t>
            </a:r>
            <a:r>
              <a:rPr lang="da-DK" dirty="0"/>
              <a:t> </a:t>
            </a:r>
            <a:r>
              <a:rPr lang="da-DK" dirty="0" err="1"/>
              <a:t>PC’ere</a:t>
            </a:r>
            <a:r>
              <a:rPr lang="da-DK" dirty="0"/>
              <a:t> til </a:t>
            </a:r>
            <a:r>
              <a:rPr lang="da-DK" dirty="0" err="1"/>
              <a:t>SOAtest</a:t>
            </a:r>
            <a:endParaRPr lang="da-DK" dirty="0"/>
          </a:p>
          <a:p>
            <a:pPr lvl="3"/>
            <a:r>
              <a:rPr lang="da-DK" dirty="0"/>
              <a:t>Git anvendes som ”midlertidig” </a:t>
            </a:r>
            <a:r>
              <a:rPr lang="da-DK" dirty="0" err="1"/>
              <a:t>repository</a:t>
            </a:r>
            <a:r>
              <a:rPr lang="da-DK" dirty="0"/>
              <a:t> (der forventes igangsat en et generelt KOMBIT værktøjsvalg her. Via plugin fælles versionering ved brug af Subversion</a:t>
            </a:r>
          </a:p>
          <a:p>
            <a:pPr lvl="3"/>
            <a:endParaRPr lang="da-DK" dirty="0"/>
          </a:p>
          <a:p>
            <a:pPr lvl="3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874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Anvendelsesperspektiv (</a:t>
            </a:r>
            <a:r>
              <a:rPr lang="da-DK" dirty="0" err="1"/>
              <a:t>PoC</a:t>
            </a:r>
            <a:r>
              <a:rPr lang="da-DK" dirty="0"/>
              <a:t> </a:t>
            </a:r>
            <a:r>
              <a:rPr lang="da-DK" dirty="0" err="1"/>
              <a:t>ØiR</a:t>
            </a:r>
            <a:r>
              <a:rPr lang="da-DK" dirty="0"/>
              <a:t> – </a:t>
            </a:r>
            <a:r>
              <a:rPr lang="da-DK" dirty="0" err="1"/>
              <a:t>prio</a:t>
            </a:r>
            <a:r>
              <a:rPr lang="da-DK" dirty="0"/>
              <a:t> 1)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999" y="1584001"/>
            <a:ext cx="8171999" cy="404840"/>
          </a:xfrm>
        </p:spPr>
        <p:txBody>
          <a:bodyPr/>
          <a:lstStyle/>
          <a:p>
            <a:pPr lvl="1"/>
            <a:r>
              <a:rPr lang="da-DK" dirty="0"/>
              <a:t>Integrationstest af serviceudstiller</a:t>
            </a:r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474818" y="5013176"/>
            <a:ext cx="8171999" cy="151216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accent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80000" indent="-180000" algn="l" defTabSz="3600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53816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1188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4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4363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6313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da-DK" sz="1600" dirty="0"/>
              <a:t>Noter</a:t>
            </a:r>
          </a:p>
          <a:p>
            <a:pPr lvl="3">
              <a:lnSpc>
                <a:spcPct val="100000"/>
              </a:lnSpc>
            </a:pPr>
            <a:r>
              <a:rPr lang="da-DK" sz="1400" dirty="0"/>
              <a:t>Integrationen er udviklet som Contract First</a:t>
            </a:r>
          </a:p>
          <a:p>
            <a:pPr lvl="3">
              <a:lnSpc>
                <a:spcPct val="100000"/>
              </a:lnSpc>
            </a:pPr>
            <a:r>
              <a:rPr lang="da-DK" sz="1400" dirty="0"/>
              <a:t>Serviceudstiller har udviklet/tilpasse sine services</a:t>
            </a:r>
          </a:p>
          <a:p>
            <a:pPr lvl="3">
              <a:lnSpc>
                <a:spcPct val="100000"/>
              </a:lnSpc>
            </a:pPr>
            <a:r>
              <a:rPr lang="da-DK" sz="1400" dirty="0"/>
              <a:t>Serviceudstiller har foretaget egen test (systemtest) af sine services</a:t>
            </a:r>
          </a:p>
          <a:p>
            <a:pPr lvl="3">
              <a:lnSpc>
                <a:spcPct val="100000"/>
              </a:lnSpc>
            </a:pPr>
            <a:r>
              <a:rPr lang="da-DK" sz="1400" dirty="0"/>
              <a:t>KOMBIT skal godkende leverancen – eller behov for yderligere kvalitetssikring</a:t>
            </a:r>
          </a:p>
          <a:p>
            <a:pPr lvl="3">
              <a:lnSpc>
                <a:spcPct val="100000"/>
              </a:lnSpc>
            </a:pPr>
            <a:r>
              <a:rPr lang="da-DK" sz="1400" dirty="0"/>
              <a:t>Serviceanvendersystemet er ikke klar til at indgå i denne test – eller</a:t>
            </a:r>
            <a:br>
              <a:rPr lang="da-DK" sz="1400" dirty="0"/>
            </a:br>
            <a:r>
              <a:rPr lang="da-DK" sz="1400" dirty="0"/>
              <a:t>KOMBIT har ikke/ikke ønsket at indgå aftale herom</a:t>
            </a:r>
          </a:p>
          <a:p>
            <a:pPr lvl="3">
              <a:lnSpc>
                <a:spcPct val="100000"/>
              </a:lnSpc>
            </a:pPr>
            <a:endParaRPr lang="da-DK" dirty="0"/>
          </a:p>
        </p:txBody>
      </p:sp>
      <p:sp>
        <p:nvSpPr>
          <p:cNvPr id="6" name="Afrundet rektangel 5"/>
          <p:cNvSpPr/>
          <p:nvPr/>
        </p:nvSpPr>
        <p:spPr>
          <a:xfrm>
            <a:off x="3635896" y="2386073"/>
            <a:ext cx="1296144" cy="25922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Service-platform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6215817" y="2403385"/>
            <a:ext cx="1656184" cy="97091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400" b="1" dirty="0">
                <a:solidFill>
                  <a:schemeClr val="tx1"/>
                </a:solidFill>
              </a:rPr>
              <a:t>Serviceudstiller</a:t>
            </a:r>
          </a:p>
          <a:p>
            <a:pPr algn="ctr"/>
            <a:r>
              <a:rPr lang="da-DK" sz="1400" b="1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da-DK" sz="1400" dirty="0">
                <a:solidFill>
                  <a:schemeClr val="tx1"/>
                </a:solidFill>
              </a:rPr>
              <a:t>(fx KMD Opus)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6228184" y="3956513"/>
            <a:ext cx="1656184" cy="97091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b="1" dirty="0">
                <a:solidFill>
                  <a:schemeClr val="tx1"/>
                </a:solidFill>
              </a:rPr>
              <a:t>Serviceudstiller</a:t>
            </a:r>
          </a:p>
          <a:p>
            <a:pPr algn="ctr"/>
            <a:r>
              <a:rPr lang="da-DK" sz="1400" b="1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da-DK" sz="1400" dirty="0">
                <a:solidFill>
                  <a:schemeClr val="tx1"/>
                </a:solidFill>
              </a:rPr>
              <a:t>(fx ØS Indsigt)</a:t>
            </a:r>
          </a:p>
        </p:txBody>
      </p:sp>
      <p:cxnSp>
        <p:nvCxnSpPr>
          <p:cNvPr id="10" name="Lige forbindelse 9"/>
          <p:cNvCxnSpPr>
            <a:stCxn id="7" idx="1"/>
          </p:cNvCxnSpPr>
          <p:nvPr/>
        </p:nvCxnSpPr>
        <p:spPr>
          <a:xfrm flipH="1" flipV="1">
            <a:off x="5796136" y="2888844"/>
            <a:ext cx="419681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forbindelse 10"/>
          <p:cNvCxnSpPr/>
          <p:nvPr/>
        </p:nvCxnSpPr>
        <p:spPr>
          <a:xfrm flipH="1" flipV="1">
            <a:off x="5796136" y="4436469"/>
            <a:ext cx="419681" cy="3008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forbindelse 11"/>
          <p:cNvCxnSpPr>
            <a:stCxn id="6" idx="1"/>
          </p:cNvCxnSpPr>
          <p:nvPr/>
        </p:nvCxnSpPr>
        <p:spPr>
          <a:xfrm flipH="1">
            <a:off x="2987824" y="3682217"/>
            <a:ext cx="64807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forbindelse 17"/>
          <p:cNvCxnSpPr>
            <a:stCxn id="6" idx="3"/>
          </p:cNvCxnSpPr>
          <p:nvPr/>
        </p:nvCxnSpPr>
        <p:spPr>
          <a:xfrm flipV="1">
            <a:off x="4932040" y="2971534"/>
            <a:ext cx="720080" cy="71068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ue 20"/>
          <p:cNvSpPr/>
          <p:nvPr/>
        </p:nvSpPr>
        <p:spPr>
          <a:xfrm rot="14077550">
            <a:off x="5708704" y="2625424"/>
            <a:ext cx="288032" cy="464156"/>
          </a:xfrm>
          <a:prstGeom prst="arc">
            <a:avLst>
              <a:gd name="adj1" fmla="val 13002119"/>
              <a:gd name="adj2" fmla="val 195420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Bue 21"/>
          <p:cNvSpPr/>
          <p:nvPr/>
        </p:nvSpPr>
        <p:spPr>
          <a:xfrm rot="17543906">
            <a:off x="5711866" y="4209309"/>
            <a:ext cx="288032" cy="464156"/>
          </a:xfrm>
          <a:prstGeom prst="arc">
            <a:avLst>
              <a:gd name="adj1" fmla="val 13002119"/>
              <a:gd name="adj2" fmla="val 195420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Bue 22"/>
          <p:cNvSpPr/>
          <p:nvPr/>
        </p:nvSpPr>
        <p:spPr>
          <a:xfrm rot="16200000">
            <a:off x="2843808" y="3450139"/>
            <a:ext cx="288032" cy="464156"/>
          </a:xfrm>
          <a:prstGeom prst="arc">
            <a:avLst>
              <a:gd name="adj1" fmla="val 13002119"/>
              <a:gd name="adj2" fmla="val 195420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forbindelse 25"/>
          <p:cNvCxnSpPr>
            <a:stCxn id="6" idx="3"/>
          </p:cNvCxnSpPr>
          <p:nvPr/>
        </p:nvCxnSpPr>
        <p:spPr>
          <a:xfrm>
            <a:off x="4932040" y="3682217"/>
            <a:ext cx="677892" cy="69115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ktangel 29"/>
          <p:cNvSpPr/>
          <p:nvPr/>
        </p:nvSpPr>
        <p:spPr>
          <a:xfrm>
            <a:off x="1141189" y="3175784"/>
            <a:ext cx="1100981" cy="10193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400" b="1" dirty="0">
                <a:solidFill>
                  <a:schemeClr val="tx1"/>
                </a:solidFill>
              </a:rPr>
              <a:t>Testdriver</a:t>
            </a:r>
          </a:p>
          <a:p>
            <a:pPr algn="ctr"/>
            <a:br>
              <a:rPr lang="da-DK" sz="1400" b="1" dirty="0">
                <a:solidFill>
                  <a:schemeClr val="tx1"/>
                </a:solidFill>
              </a:rPr>
            </a:br>
            <a:r>
              <a:rPr lang="da-DK" sz="1400" b="1" i="1" dirty="0" err="1">
                <a:solidFill>
                  <a:schemeClr val="tx1"/>
                </a:solidFill>
              </a:rPr>
              <a:t>SOAtest</a:t>
            </a:r>
            <a:endParaRPr lang="da-DK" sz="1400" b="1" i="1" dirty="0">
              <a:solidFill>
                <a:schemeClr val="tx1"/>
              </a:solidFill>
            </a:endParaRPr>
          </a:p>
        </p:txBody>
      </p:sp>
      <p:cxnSp>
        <p:nvCxnSpPr>
          <p:cNvPr id="31" name="Lige forbindelse 30"/>
          <p:cNvCxnSpPr>
            <a:stCxn id="30" idx="3"/>
          </p:cNvCxnSpPr>
          <p:nvPr/>
        </p:nvCxnSpPr>
        <p:spPr>
          <a:xfrm flipV="1">
            <a:off x="2242170" y="3682217"/>
            <a:ext cx="513576" cy="326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465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Anvendelsesperspektiv (</a:t>
            </a:r>
            <a:r>
              <a:rPr lang="da-DK" dirty="0" err="1"/>
              <a:t>PoC</a:t>
            </a:r>
            <a:r>
              <a:rPr lang="da-DK" dirty="0"/>
              <a:t> </a:t>
            </a:r>
            <a:r>
              <a:rPr lang="da-DK" dirty="0" err="1"/>
              <a:t>ØiR</a:t>
            </a:r>
            <a:r>
              <a:rPr lang="da-DK" dirty="0"/>
              <a:t> – </a:t>
            </a:r>
            <a:r>
              <a:rPr lang="da-DK" dirty="0" err="1"/>
              <a:t>prio</a:t>
            </a:r>
            <a:r>
              <a:rPr lang="da-DK" dirty="0"/>
              <a:t> 1)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999" y="1584001"/>
            <a:ext cx="8171999" cy="404840"/>
          </a:xfrm>
        </p:spPr>
        <p:txBody>
          <a:bodyPr/>
          <a:lstStyle/>
          <a:p>
            <a:pPr lvl="1"/>
            <a:r>
              <a:rPr lang="da-DK" dirty="0"/>
              <a:t>Integrationstest af serviceanvender</a:t>
            </a:r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474818" y="5013176"/>
            <a:ext cx="8171999" cy="151216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accent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80000" indent="-180000" algn="l" defTabSz="3600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53816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1188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4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4363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6313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da-DK" sz="1600" dirty="0"/>
              <a:t>Noter</a:t>
            </a:r>
          </a:p>
          <a:p>
            <a:pPr lvl="3">
              <a:lnSpc>
                <a:spcPct val="100000"/>
              </a:lnSpc>
            </a:pPr>
            <a:r>
              <a:rPr lang="da-DK" sz="1400" dirty="0"/>
              <a:t>”Anvendertest” mod et </a:t>
            </a:r>
            <a:r>
              <a:rPr lang="da-DK" sz="1400" i="1" dirty="0"/>
              <a:t>teststub</a:t>
            </a:r>
            <a:endParaRPr lang="da-DK" sz="1400" dirty="0"/>
          </a:p>
          <a:p>
            <a:pPr lvl="3">
              <a:lnSpc>
                <a:spcPct val="100000"/>
              </a:lnSpc>
            </a:pPr>
            <a:r>
              <a:rPr lang="da-DK" sz="1400" dirty="0"/>
              <a:t>Serviceudstiller er ikke klar med sin service</a:t>
            </a:r>
          </a:p>
          <a:p>
            <a:pPr lvl="3">
              <a:lnSpc>
                <a:spcPct val="100000"/>
              </a:lnSpc>
            </a:pPr>
            <a:r>
              <a:rPr lang="da-DK" sz="1400" dirty="0"/>
              <a:t>Serviceudstiller kan ikke stille service til rådighed for integrationstest ift. Serviceanvenders behov</a:t>
            </a:r>
          </a:p>
          <a:p>
            <a:pPr lvl="3">
              <a:lnSpc>
                <a:spcPct val="100000"/>
              </a:lnSpc>
            </a:pPr>
            <a:r>
              <a:rPr lang="da-DK" sz="1400" dirty="0"/>
              <a:t>KOMBIT ønsker ikke af praktiske, kommercielle eller juridiske grunde at få</a:t>
            </a:r>
            <a:br>
              <a:rPr lang="da-DK" sz="1400" dirty="0"/>
            </a:br>
            <a:r>
              <a:rPr lang="da-DK" sz="1400" dirty="0"/>
              <a:t>serviceudstiller til at stille testmiljø til rådighed.</a:t>
            </a:r>
          </a:p>
          <a:p>
            <a:pPr lvl="3">
              <a:lnSpc>
                <a:spcPct val="100000"/>
              </a:lnSpc>
            </a:pPr>
            <a:endParaRPr lang="da-DK" dirty="0"/>
          </a:p>
        </p:txBody>
      </p:sp>
      <p:sp>
        <p:nvSpPr>
          <p:cNvPr id="6" name="Afrundet rektangel 5"/>
          <p:cNvSpPr/>
          <p:nvPr/>
        </p:nvSpPr>
        <p:spPr>
          <a:xfrm>
            <a:off x="3635896" y="2386073"/>
            <a:ext cx="1296144" cy="25922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Service-platform</a:t>
            </a:r>
          </a:p>
        </p:txBody>
      </p:sp>
      <p:cxnSp>
        <p:nvCxnSpPr>
          <p:cNvPr id="10" name="Lige forbindelse 9"/>
          <p:cNvCxnSpPr/>
          <p:nvPr/>
        </p:nvCxnSpPr>
        <p:spPr>
          <a:xfrm flipH="1" flipV="1">
            <a:off x="5796136" y="2888844"/>
            <a:ext cx="419681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forbindelse 10"/>
          <p:cNvCxnSpPr/>
          <p:nvPr/>
        </p:nvCxnSpPr>
        <p:spPr>
          <a:xfrm flipH="1" flipV="1">
            <a:off x="5796136" y="4436469"/>
            <a:ext cx="419681" cy="3008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forbindelse 11"/>
          <p:cNvCxnSpPr>
            <a:stCxn id="6" idx="1"/>
          </p:cNvCxnSpPr>
          <p:nvPr/>
        </p:nvCxnSpPr>
        <p:spPr>
          <a:xfrm flipH="1">
            <a:off x="2987824" y="3682217"/>
            <a:ext cx="64807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forbindelse 17"/>
          <p:cNvCxnSpPr>
            <a:stCxn id="6" idx="3"/>
          </p:cNvCxnSpPr>
          <p:nvPr/>
        </p:nvCxnSpPr>
        <p:spPr>
          <a:xfrm flipV="1">
            <a:off x="4932040" y="2971534"/>
            <a:ext cx="720080" cy="71068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ue 20"/>
          <p:cNvSpPr/>
          <p:nvPr/>
        </p:nvSpPr>
        <p:spPr>
          <a:xfrm rot="14077550">
            <a:off x="5708704" y="2625424"/>
            <a:ext cx="288032" cy="464156"/>
          </a:xfrm>
          <a:prstGeom prst="arc">
            <a:avLst>
              <a:gd name="adj1" fmla="val 13002119"/>
              <a:gd name="adj2" fmla="val 195420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Bue 21"/>
          <p:cNvSpPr/>
          <p:nvPr/>
        </p:nvSpPr>
        <p:spPr>
          <a:xfrm rot="17543906">
            <a:off x="5711866" y="4209309"/>
            <a:ext cx="288032" cy="464156"/>
          </a:xfrm>
          <a:prstGeom prst="arc">
            <a:avLst>
              <a:gd name="adj1" fmla="val 13002119"/>
              <a:gd name="adj2" fmla="val 195420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Bue 22"/>
          <p:cNvSpPr/>
          <p:nvPr/>
        </p:nvSpPr>
        <p:spPr>
          <a:xfrm rot="16200000">
            <a:off x="2843808" y="3450139"/>
            <a:ext cx="288032" cy="464156"/>
          </a:xfrm>
          <a:prstGeom prst="arc">
            <a:avLst>
              <a:gd name="adj1" fmla="val 13002119"/>
              <a:gd name="adj2" fmla="val 195420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forbindelse 25"/>
          <p:cNvCxnSpPr>
            <a:stCxn id="6" idx="3"/>
          </p:cNvCxnSpPr>
          <p:nvPr/>
        </p:nvCxnSpPr>
        <p:spPr>
          <a:xfrm>
            <a:off x="4932040" y="3682217"/>
            <a:ext cx="677892" cy="69115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forbindelse 30"/>
          <p:cNvCxnSpPr/>
          <p:nvPr/>
        </p:nvCxnSpPr>
        <p:spPr>
          <a:xfrm flipV="1">
            <a:off x="2199682" y="3698435"/>
            <a:ext cx="552403" cy="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76541" y="3212976"/>
            <a:ext cx="1719195" cy="97091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b="1" dirty="0">
                <a:solidFill>
                  <a:schemeClr val="tx1"/>
                </a:solidFill>
              </a:rPr>
              <a:t>Serviceanvende</a:t>
            </a:r>
            <a:r>
              <a:rPr lang="da-DK" sz="1400" dirty="0">
                <a:solidFill>
                  <a:schemeClr val="tx1"/>
                </a:solidFill>
              </a:rPr>
              <a:t>r</a:t>
            </a:r>
          </a:p>
          <a:p>
            <a:pPr algn="ctr"/>
            <a:endParaRPr lang="da-DK" sz="1400" dirty="0">
              <a:solidFill>
                <a:schemeClr val="tx1"/>
              </a:solidFill>
            </a:endParaRPr>
          </a:p>
          <a:p>
            <a:pPr algn="ctr"/>
            <a:r>
              <a:rPr lang="da-DK" sz="1400" dirty="0">
                <a:solidFill>
                  <a:schemeClr val="tx1"/>
                </a:solidFill>
              </a:rPr>
              <a:t>(fx KSD)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15" name="Rektangel med diagonalt afklippet hjørne 14"/>
          <p:cNvSpPr/>
          <p:nvPr/>
        </p:nvSpPr>
        <p:spPr>
          <a:xfrm>
            <a:off x="6205676" y="2420792"/>
            <a:ext cx="1512168" cy="936104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b="1" dirty="0">
                <a:solidFill>
                  <a:schemeClr val="tx1"/>
                </a:solidFill>
              </a:rPr>
              <a:t>Service-virtualisering</a:t>
            </a:r>
          </a:p>
          <a:p>
            <a:pPr algn="ctr"/>
            <a:endParaRPr lang="da-DK" sz="1400" b="1" dirty="0">
              <a:solidFill>
                <a:schemeClr val="tx1"/>
              </a:solidFill>
            </a:endParaRPr>
          </a:p>
          <a:p>
            <a:pPr algn="ctr"/>
            <a:r>
              <a:rPr lang="da-DK" sz="1400" dirty="0">
                <a:solidFill>
                  <a:schemeClr val="tx1"/>
                </a:solidFill>
              </a:rPr>
              <a:t>(Løsning ‘A’)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25" name="Rektangel med diagonalt afklippet hjørne 24"/>
          <p:cNvSpPr/>
          <p:nvPr/>
        </p:nvSpPr>
        <p:spPr>
          <a:xfrm>
            <a:off x="6215817" y="3946253"/>
            <a:ext cx="1512168" cy="936104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b="1" dirty="0">
                <a:solidFill>
                  <a:schemeClr val="tx1"/>
                </a:solidFill>
              </a:rPr>
              <a:t>Service-virtualisering</a:t>
            </a:r>
          </a:p>
          <a:p>
            <a:pPr algn="ctr"/>
            <a:endParaRPr lang="da-DK" sz="1400" b="1" dirty="0">
              <a:solidFill>
                <a:schemeClr val="tx1"/>
              </a:solidFill>
            </a:endParaRPr>
          </a:p>
          <a:p>
            <a:pPr algn="ctr"/>
            <a:r>
              <a:rPr lang="da-DK" sz="1400" dirty="0">
                <a:solidFill>
                  <a:schemeClr val="tx1"/>
                </a:solidFill>
              </a:rPr>
              <a:t>(Løsning ‘B’)</a:t>
            </a:r>
            <a:endParaRPr lang="da-DK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73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Anvendelsesperspektiv 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999" y="1584001"/>
            <a:ext cx="8171999" cy="404840"/>
          </a:xfrm>
        </p:spPr>
        <p:txBody>
          <a:bodyPr/>
          <a:lstStyle/>
          <a:p>
            <a:pPr lvl="1"/>
            <a:r>
              <a:rPr lang="da-DK" dirty="0"/>
              <a:t>Serviceplatform - Systemtest</a:t>
            </a:r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474818" y="5013176"/>
            <a:ext cx="8171999" cy="151216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accent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80000" indent="-180000" algn="l" defTabSz="3600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53816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1188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4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4363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6313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da-DK" sz="1600" dirty="0"/>
              <a:t>Noter</a:t>
            </a:r>
          </a:p>
          <a:p>
            <a:pPr lvl="3">
              <a:lnSpc>
                <a:spcPct val="100000"/>
              </a:lnSpc>
            </a:pPr>
            <a:r>
              <a:rPr lang="da-DK" sz="1400" dirty="0"/>
              <a:t>Systemtest med brug af </a:t>
            </a:r>
            <a:r>
              <a:rPr lang="da-DK" sz="1400" dirty="0" err="1"/>
              <a:t>subset</a:t>
            </a:r>
            <a:r>
              <a:rPr lang="da-DK" sz="1400" dirty="0"/>
              <a:t> af de testcases og testdata, som anvendes </a:t>
            </a:r>
            <a:r>
              <a:rPr lang="da-DK" sz="1400" dirty="0" err="1"/>
              <a:t>ifm</a:t>
            </a:r>
            <a:r>
              <a:rPr lang="da-DK" sz="1400" dirty="0"/>
              <a:t>. integrationstest (hvis en sådan er aftalt)</a:t>
            </a:r>
            <a:endParaRPr lang="da-DK" dirty="0"/>
          </a:p>
          <a:p>
            <a:pPr lvl="3">
              <a:lnSpc>
                <a:spcPct val="100000"/>
              </a:lnSpc>
            </a:pPr>
            <a:r>
              <a:rPr lang="da-DK" sz="1400" dirty="0"/>
              <a:t>KOMBIT kan enklere bidrage med nødvendige testcases og testdata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3635896" y="2386073"/>
            <a:ext cx="1296144" cy="25922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Service-platform</a:t>
            </a:r>
          </a:p>
        </p:txBody>
      </p:sp>
      <p:cxnSp>
        <p:nvCxnSpPr>
          <p:cNvPr id="10" name="Lige forbindelse 9"/>
          <p:cNvCxnSpPr/>
          <p:nvPr/>
        </p:nvCxnSpPr>
        <p:spPr>
          <a:xfrm flipH="1" flipV="1">
            <a:off x="5796136" y="2888844"/>
            <a:ext cx="419681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forbindelse 10"/>
          <p:cNvCxnSpPr/>
          <p:nvPr/>
        </p:nvCxnSpPr>
        <p:spPr>
          <a:xfrm flipH="1" flipV="1">
            <a:off x="5796136" y="4436469"/>
            <a:ext cx="419681" cy="3008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forbindelse 11"/>
          <p:cNvCxnSpPr>
            <a:stCxn id="6" idx="1"/>
          </p:cNvCxnSpPr>
          <p:nvPr/>
        </p:nvCxnSpPr>
        <p:spPr>
          <a:xfrm flipH="1">
            <a:off x="2987824" y="3682217"/>
            <a:ext cx="64807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forbindelse 17"/>
          <p:cNvCxnSpPr>
            <a:stCxn id="6" idx="3"/>
          </p:cNvCxnSpPr>
          <p:nvPr/>
        </p:nvCxnSpPr>
        <p:spPr>
          <a:xfrm flipV="1">
            <a:off x="4932040" y="2971534"/>
            <a:ext cx="720080" cy="71068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ue 20"/>
          <p:cNvSpPr/>
          <p:nvPr/>
        </p:nvSpPr>
        <p:spPr>
          <a:xfrm rot="14077550">
            <a:off x="5708704" y="2625424"/>
            <a:ext cx="288032" cy="464156"/>
          </a:xfrm>
          <a:prstGeom prst="arc">
            <a:avLst>
              <a:gd name="adj1" fmla="val 13002119"/>
              <a:gd name="adj2" fmla="val 195420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Bue 21"/>
          <p:cNvSpPr/>
          <p:nvPr/>
        </p:nvSpPr>
        <p:spPr>
          <a:xfrm rot="17543906">
            <a:off x="5711866" y="4209309"/>
            <a:ext cx="288032" cy="464156"/>
          </a:xfrm>
          <a:prstGeom prst="arc">
            <a:avLst>
              <a:gd name="adj1" fmla="val 13002119"/>
              <a:gd name="adj2" fmla="val 195420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Bue 22"/>
          <p:cNvSpPr/>
          <p:nvPr/>
        </p:nvSpPr>
        <p:spPr>
          <a:xfrm rot="16200000">
            <a:off x="2843808" y="3450139"/>
            <a:ext cx="288032" cy="464156"/>
          </a:xfrm>
          <a:prstGeom prst="arc">
            <a:avLst>
              <a:gd name="adj1" fmla="val 13002119"/>
              <a:gd name="adj2" fmla="val 195420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forbindelse 25"/>
          <p:cNvCxnSpPr>
            <a:stCxn id="6" idx="3"/>
          </p:cNvCxnSpPr>
          <p:nvPr/>
        </p:nvCxnSpPr>
        <p:spPr>
          <a:xfrm>
            <a:off x="4932040" y="3682217"/>
            <a:ext cx="677892" cy="69115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forbindelse 30"/>
          <p:cNvCxnSpPr/>
          <p:nvPr/>
        </p:nvCxnSpPr>
        <p:spPr>
          <a:xfrm flipV="1">
            <a:off x="2199682" y="3698435"/>
            <a:ext cx="552403" cy="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ktangel med diagonalt afklippet hjørne 14"/>
          <p:cNvSpPr/>
          <p:nvPr/>
        </p:nvSpPr>
        <p:spPr>
          <a:xfrm>
            <a:off x="6205676" y="2420792"/>
            <a:ext cx="1512168" cy="936104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b="1" dirty="0">
                <a:solidFill>
                  <a:schemeClr val="tx1"/>
                </a:solidFill>
              </a:rPr>
              <a:t>Service-virtualisering</a:t>
            </a:r>
          </a:p>
          <a:p>
            <a:pPr algn="ctr"/>
            <a:endParaRPr lang="da-DK" sz="1400" b="1" dirty="0">
              <a:solidFill>
                <a:schemeClr val="tx1"/>
              </a:solidFill>
            </a:endParaRPr>
          </a:p>
          <a:p>
            <a:pPr algn="ctr"/>
            <a:r>
              <a:rPr lang="da-DK" sz="1400" dirty="0">
                <a:solidFill>
                  <a:schemeClr val="tx1"/>
                </a:solidFill>
              </a:rPr>
              <a:t>(Løsning ‘A’)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25" name="Rektangel med diagonalt afklippet hjørne 24"/>
          <p:cNvSpPr/>
          <p:nvPr/>
        </p:nvSpPr>
        <p:spPr>
          <a:xfrm>
            <a:off x="6215817" y="3946253"/>
            <a:ext cx="1512168" cy="936104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b="1" dirty="0">
                <a:solidFill>
                  <a:schemeClr val="tx1"/>
                </a:solidFill>
              </a:rPr>
              <a:t>Service-virtualisering</a:t>
            </a:r>
          </a:p>
          <a:p>
            <a:pPr algn="ctr"/>
            <a:endParaRPr lang="da-DK" sz="1400" b="1" dirty="0">
              <a:solidFill>
                <a:schemeClr val="tx1"/>
              </a:solidFill>
            </a:endParaRPr>
          </a:p>
          <a:p>
            <a:pPr algn="ctr"/>
            <a:r>
              <a:rPr lang="da-DK" sz="1400" dirty="0">
                <a:solidFill>
                  <a:schemeClr val="tx1"/>
                </a:solidFill>
              </a:rPr>
              <a:t>(Løsning ‘B’)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27" name="Rektangel 26"/>
          <p:cNvSpPr/>
          <p:nvPr/>
        </p:nvSpPr>
        <p:spPr>
          <a:xfrm>
            <a:off x="1141189" y="3175784"/>
            <a:ext cx="1100981" cy="10193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400" b="1" dirty="0">
                <a:solidFill>
                  <a:schemeClr val="tx1"/>
                </a:solidFill>
              </a:rPr>
              <a:t>Testdriver</a:t>
            </a:r>
          </a:p>
          <a:p>
            <a:pPr algn="ctr"/>
            <a:br>
              <a:rPr lang="da-DK" sz="1400" b="1" dirty="0">
                <a:solidFill>
                  <a:schemeClr val="tx1"/>
                </a:solidFill>
              </a:rPr>
            </a:br>
            <a:r>
              <a:rPr lang="da-DK" sz="1400" b="1" i="1" dirty="0" err="1">
                <a:solidFill>
                  <a:schemeClr val="tx1"/>
                </a:solidFill>
              </a:rPr>
              <a:t>SOAtest</a:t>
            </a:r>
            <a:endParaRPr lang="da-DK" sz="14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835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Anvendelsesperspektiv 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999" y="1584001"/>
            <a:ext cx="8171999" cy="404840"/>
          </a:xfrm>
        </p:spPr>
        <p:txBody>
          <a:bodyPr/>
          <a:lstStyle/>
          <a:p>
            <a:pPr lvl="1"/>
            <a:r>
              <a:rPr lang="da-DK" dirty="0"/>
              <a:t>Serviceplatform - Regressionstest</a:t>
            </a:r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474818" y="5013176"/>
            <a:ext cx="8171999" cy="151216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accent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80000" indent="-180000" algn="l" defTabSz="3600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53816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1188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4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4363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6313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da-DK" sz="1600" dirty="0"/>
              <a:t>Noter</a:t>
            </a:r>
          </a:p>
          <a:p>
            <a:pPr lvl="3">
              <a:lnSpc>
                <a:spcPct val="100000"/>
              </a:lnSpc>
            </a:pPr>
            <a:r>
              <a:rPr lang="da-DK" sz="1400" dirty="0"/>
              <a:t>En ny service introduceret på serviceplatformen – det kan også være ændring til en eksisterende </a:t>
            </a:r>
            <a:r>
              <a:rPr lang="da-DK" sz="1400" dirty="0" err="1"/>
              <a:t>sevice</a:t>
            </a:r>
            <a:endParaRPr lang="da-DK" sz="1400" dirty="0"/>
          </a:p>
          <a:p>
            <a:pPr lvl="3">
              <a:lnSpc>
                <a:spcPct val="100000"/>
              </a:lnSpc>
            </a:pPr>
            <a:r>
              <a:rPr lang="da-DK" sz="1400" dirty="0"/>
              <a:t>Der kan foretages isoleret test af den nye service.</a:t>
            </a:r>
          </a:p>
          <a:p>
            <a:pPr lvl="3">
              <a:lnSpc>
                <a:spcPct val="100000"/>
              </a:lnSpc>
            </a:pPr>
            <a:r>
              <a:rPr lang="da-DK" sz="1400" dirty="0"/>
              <a:t>Der kan samtidig foretages test af øvrige services med brug af testværktøjet.</a:t>
            </a:r>
          </a:p>
          <a:p>
            <a:pPr lvl="3">
              <a:lnSpc>
                <a:spcPct val="100000"/>
              </a:lnSpc>
            </a:pPr>
            <a:r>
              <a:rPr lang="da-DK" sz="1400" dirty="0"/>
              <a:t>Regressionstesten kan omfatte alle services eller de, hvor der vurderes en</a:t>
            </a:r>
            <a:br>
              <a:rPr lang="da-DK" sz="1400" dirty="0"/>
            </a:br>
            <a:r>
              <a:rPr lang="da-DK" sz="1400" dirty="0"/>
              <a:t>mulig </a:t>
            </a:r>
            <a:r>
              <a:rPr lang="da-DK" sz="1400" dirty="0" err="1"/>
              <a:t>impact</a:t>
            </a:r>
            <a:endParaRPr lang="da-DK" sz="1400" dirty="0"/>
          </a:p>
        </p:txBody>
      </p:sp>
      <p:sp>
        <p:nvSpPr>
          <p:cNvPr id="6" name="Afrundet rektangel 5"/>
          <p:cNvSpPr/>
          <p:nvPr/>
        </p:nvSpPr>
        <p:spPr>
          <a:xfrm>
            <a:off x="3635896" y="2386073"/>
            <a:ext cx="1296144" cy="25922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Service-platform</a:t>
            </a:r>
          </a:p>
        </p:txBody>
      </p:sp>
      <p:cxnSp>
        <p:nvCxnSpPr>
          <p:cNvPr id="10" name="Lige forbindelse 9"/>
          <p:cNvCxnSpPr/>
          <p:nvPr/>
        </p:nvCxnSpPr>
        <p:spPr>
          <a:xfrm flipH="1" flipV="1">
            <a:off x="5796136" y="2888844"/>
            <a:ext cx="419681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forbindelse 10"/>
          <p:cNvCxnSpPr/>
          <p:nvPr/>
        </p:nvCxnSpPr>
        <p:spPr>
          <a:xfrm flipH="1" flipV="1">
            <a:off x="5796136" y="4436469"/>
            <a:ext cx="419681" cy="3008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forbindelse 11"/>
          <p:cNvCxnSpPr>
            <a:stCxn id="6" idx="1"/>
          </p:cNvCxnSpPr>
          <p:nvPr/>
        </p:nvCxnSpPr>
        <p:spPr>
          <a:xfrm flipH="1">
            <a:off x="2987824" y="3682217"/>
            <a:ext cx="64807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forbindelse 17"/>
          <p:cNvCxnSpPr>
            <a:stCxn id="6" idx="3"/>
          </p:cNvCxnSpPr>
          <p:nvPr/>
        </p:nvCxnSpPr>
        <p:spPr>
          <a:xfrm flipV="1">
            <a:off x="4932040" y="2971534"/>
            <a:ext cx="720080" cy="71068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ue 20"/>
          <p:cNvSpPr/>
          <p:nvPr/>
        </p:nvSpPr>
        <p:spPr>
          <a:xfrm rot="14077550">
            <a:off x="5708704" y="2625424"/>
            <a:ext cx="288032" cy="464156"/>
          </a:xfrm>
          <a:prstGeom prst="arc">
            <a:avLst>
              <a:gd name="adj1" fmla="val 13002119"/>
              <a:gd name="adj2" fmla="val 195420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Bue 21"/>
          <p:cNvSpPr/>
          <p:nvPr/>
        </p:nvSpPr>
        <p:spPr>
          <a:xfrm rot="17543906">
            <a:off x="5711866" y="4209309"/>
            <a:ext cx="288032" cy="464156"/>
          </a:xfrm>
          <a:prstGeom prst="arc">
            <a:avLst>
              <a:gd name="adj1" fmla="val 13002119"/>
              <a:gd name="adj2" fmla="val 195420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Bue 22"/>
          <p:cNvSpPr/>
          <p:nvPr/>
        </p:nvSpPr>
        <p:spPr>
          <a:xfrm rot="16200000">
            <a:off x="2843808" y="3450139"/>
            <a:ext cx="288032" cy="464156"/>
          </a:xfrm>
          <a:prstGeom prst="arc">
            <a:avLst>
              <a:gd name="adj1" fmla="val 13002119"/>
              <a:gd name="adj2" fmla="val 195420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forbindelse 25"/>
          <p:cNvCxnSpPr>
            <a:stCxn id="6" idx="3"/>
          </p:cNvCxnSpPr>
          <p:nvPr/>
        </p:nvCxnSpPr>
        <p:spPr>
          <a:xfrm>
            <a:off x="4932040" y="3682217"/>
            <a:ext cx="677892" cy="69115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forbindelse 30"/>
          <p:cNvCxnSpPr/>
          <p:nvPr/>
        </p:nvCxnSpPr>
        <p:spPr>
          <a:xfrm flipV="1">
            <a:off x="2199682" y="3698435"/>
            <a:ext cx="552403" cy="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ktangel med diagonalt afklippet hjørne 14"/>
          <p:cNvSpPr/>
          <p:nvPr/>
        </p:nvSpPr>
        <p:spPr>
          <a:xfrm>
            <a:off x="6205676" y="2420792"/>
            <a:ext cx="1512168" cy="936104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b="1" dirty="0">
                <a:solidFill>
                  <a:schemeClr val="tx1"/>
                </a:solidFill>
              </a:rPr>
              <a:t>Service-virtualisering</a:t>
            </a:r>
          </a:p>
          <a:p>
            <a:pPr algn="ctr"/>
            <a:endParaRPr lang="da-DK" sz="1400" b="1" dirty="0">
              <a:solidFill>
                <a:schemeClr val="tx1"/>
              </a:solidFill>
            </a:endParaRPr>
          </a:p>
          <a:p>
            <a:pPr algn="ctr"/>
            <a:r>
              <a:rPr lang="da-DK" sz="1400" dirty="0">
                <a:solidFill>
                  <a:schemeClr val="tx1"/>
                </a:solidFill>
              </a:rPr>
              <a:t>(Løsning ‘A’)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25" name="Rektangel med diagonalt afklippet hjørne 24"/>
          <p:cNvSpPr/>
          <p:nvPr/>
        </p:nvSpPr>
        <p:spPr>
          <a:xfrm>
            <a:off x="6215817" y="3946253"/>
            <a:ext cx="1512168" cy="936104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b="1" dirty="0">
                <a:solidFill>
                  <a:schemeClr val="tx1"/>
                </a:solidFill>
              </a:rPr>
              <a:t>Service-virtualisering</a:t>
            </a:r>
          </a:p>
          <a:p>
            <a:pPr algn="ctr"/>
            <a:endParaRPr lang="da-DK" sz="1400" b="1" dirty="0">
              <a:solidFill>
                <a:schemeClr val="tx1"/>
              </a:solidFill>
            </a:endParaRPr>
          </a:p>
          <a:p>
            <a:pPr algn="ctr"/>
            <a:r>
              <a:rPr lang="da-DK" sz="1400" dirty="0">
                <a:solidFill>
                  <a:schemeClr val="tx1"/>
                </a:solidFill>
              </a:rPr>
              <a:t>(Løsning ‘B’)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27" name="Rektangel 26"/>
          <p:cNvSpPr/>
          <p:nvPr/>
        </p:nvSpPr>
        <p:spPr>
          <a:xfrm>
            <a:off x="1141189" y="3175784"/>
            <a:ext cx="1100981" cy="10193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400" b="1" dirty="0">
                <a:solidFill>
                  <a:schemeClr val="tx1"/>
                </a:solidFill>
              </a:rPr>
              <a:t>Testdriver</a:t>
            </a:r>
          </a:p>
          <a:p>
            <a:pPr algn="ctr"/>
            <a:r>
              <a:rPr lang="da-DK" sz="1400" b="1" dirty="0">
                <a:solidFill>
                  <a:schemeClr val="tx1"/>
                </a:solidFill>
              </a:rPr>
              <a:t>1</a:t>
            </a:r>
            <a:br>
              <a:rPr lang="da-DK" sz="1400" b="1" dirty="0">
                <a:solidFill>
                  <a:schemeClr val="tx1"/>
                </a:solidFill>
              </a:rPr>
            </a:br>
            <a:r>
              <a:rPr lang="da-DK" sz="1400" b="1" i="1" dirty="0" err="1">
                <a:solidFill>
                  <a:schemeClr val="tx1"/>
                </a:solidFill>
              </a:rPr>
              <a:t>SOAtest</a:t>
            </a:r>
            <a:endParaRPr lang="da-DK" sz="1400" b="1" i="1" dirty="0">
              <a:solidFill>
                <a:schemeClr val="tx1"/>
              </a:solidFill>
            </a:endParaRPr>
          </a:p>
        </p:txBody>
      </p:sp>
      <p:sp>
        <p:nvSpPr>
          <p:cNvPr id="20" name="Rektangel 19"/>
          <p:cNvSpPr/>
          <p:nvPr/>
        </p:nvSpPr>
        <p:spPr>
          <a:xfrm>
            <a:off x="1116841" y="2023656"/>
            <a:ext cx="1100981" cy="10193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400" b="1" dirty="0">
                <a:solidFill>
                  <a:schemeClr val="tx1"/>
                </a:solidFill>
              </a:rPr>
              <a:t>Testdriver</a:t>
            </a:r>
          </a:p>
          <a:p>
            <a:pPr algn="ctr"/>
            <a:r>
              <a:rPr lang="da-DK" sz="1400" b="1" dirty="0">
                <a:solidFill>
                  <a:schemeClr val="tx1"/>
                </a:solidFill>
              </a:rPr>
              <a:t>NY</a:t>
            </a:r>
            <a:br>
              <a:rPr lang="da-DK" sz="1400" b="1" dirty="0">
                <a:solidFill>
                  <a:schemeClr val="tx1"/>
                </a:solidFill>
              </a:rPr>
            </a:br>
            <a:r>
              <a:rPr lang="da-DK" sz="1400" b="1" i="1" dirty="0" err="1">
                <a:solidFill>
                  <a:schemeClr val="tx1"/>
                </a:solidFill>
              </a:rPr>
              <a:t>SOAtest</a:t>
            </a:r>
            <a:endParaRPr lang="da-DK" sz="1400" b="1" i="1" dirty="0">
              <a:solidFill>
                <a:schemeClr val="tx1"/>
              </a:solidFill>
            </a:endParaRPr>
          </a:p>
        </p:txBody>
      </p:sp>
      <p:sp>
        <p:nvSpPr>
          <p:cNvPr id="24" name="Afrundet rektangel 23"/>
          <p:cNvSpPr/>
          <p:nvPr/>
        </p:nvSpPr>
        <p:spPr>
          <a:xfrm>
            <a:off x="6186596" y="1548457"/>
            <a:ext cx="1656184" cy="677971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400" b="1" dirty="0">
                <a:solidFill>
                  <a:schemeClr val="tx1"/>
                </a:solidFill>
              </a:rPr>
              <a:t>Serviceudstiller</a:t>
            </a:r>
          </a:p>
          <a:p>
            <a:pPr algn="ctr"/>
            <a:r>
              <a:rPr lang="da-DK" sz="1400" b="1" dirty="0">
                <a:solidFill>
                  <a:schemeClr val="tx1"/>
                </a:solidFill>
              </a:rPr>
              <a:t>NY</a:t>
            </a:r>
          </a:p>
        </p:txBody>
      </p:sp>
      <p:cxnSp>
        <p:nvCxnSpPr>
          <p:cNvPr id="28" name="Lige forbindelse 27"/>
          <p:cNvCxnSpPr/>
          <p:nvPr/>
        </p:nvCxnSpPr>
        <p:spPr>
          <a:xfrm flipH="1" flipV="1">
            <a:off x="5772123" y="1903780"/>
            <a:ext cx="419681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ge forbindelse 28"/>
          <p:cNvCxnSpPr/>
          <p:nvPr/>
        </p:nvCxnSpPr>
        <p:spPr>
          <a:xfrm flipV="1">
            <a:off x="4932040" y="1933153"/>
            <a:ext cx="741175" cy="85547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Bue 29"/>
          <p:cNvSpPr/>
          <p:nvPr/>
        </p:nvSpPr>
        <p:spPr>
          <a:xfrm rot="14077550">
            <a:off x="5729799" y="1587042"/>
            <a:ext cx="288032" cy="464156"/>
          </a:xfrm>
          <a:prstGeom prst="arc">
            <a:avLst>
              <a:gd name="adj1" fmla="val 13002119"/>
              <a:gd name="adj2" fmla="val 195420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2" name="Lige forbindelse 31"/>
          <p:cNvCxnSpPr/>
          <p:nvPr/>
        </p:nvCxnSpPr>
        <p:spPr>
          <a:xfrm flipH="1">
            <a:off x="2989654" y="2780928"/>
            <a:ext cx="64807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Bue 32"/>
          <p:cNvSpPr/>
          <p:nvPr/>
        </p:nvSpPr>
        <p:spPr>
          <a:xfrm rot="16200000">
            <a:off x="2934816" y="2541532"/>
            <a:ext cx="289933" cy="464156"/>
          </a:xfrm>
          <a:prstGeom prst="arc">
            <a:avLst>
              <a:gd name="adj1" fmla="val 13002119"/>
              <a:gd name="adj2" fmla="val 195420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4" name="Lige forbindelse 33"/>
          <p:cNvCxnSpPr>
            <a:stCxn id="20" idx="3"/>
          </p:cNvCxnSpPr>
          <p:nvPr/>
        </p:nvCxnSpPr>
        <p:spPr>
          <a:xfrm>
            <a:off x="2217822" y="2533354"/>
            <a:ext cx="629882" cy="21524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>
            <a:off x="3635896" y="2787540"/>
            <a:ext cx="1296144" cy="10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861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Anvendelsesperspektiv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999" y="1584001"/>
            <a:ext cx="8171999" cy="404840"/>
          </a:xfrm>
        </p:spPr>
        <p:txBody>
          <a:bodyPr/>
          <a:lstStyle/>
          <a:p>
            <a:pPr lvl="1"/>
            <a:r>
              <a:rPr lang="da-DK" dirty="0"/>
              <a:t>Kontrolgate før tilslutning til fælles infrastruktur I</a:t>
            </a:r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474818" y="5013176"/>
            <a:ext cx="8171999" cy="151216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accent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80000" indent="-180000" algn="l" defTabSz="3600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53816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1188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4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4363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6313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da-DK" sz="1600" dirty="0"/>
              <a:t>Noter</a:t>
            </a:r>
          </a:p>
          <a:p>
            <a:pPr lvl="3">
              <a:lnSpc>
                <a:spcPct val="100000"/>
              </a:lnSpc>
            </a:pPr>
            <a:r>
              <a:rPr lang="da-DK" sz="1400" dirty="0"/>
              <a:t>For mindske risiko og økonomi ved tilslutning  af løsninger den fælleskommunale infrastruktur kan man bruge servicevirtualiseringen som en kontrolgate, der skal bestås</a:t>
            </a:r>
          </a:p>
          <a:p>
            <a:pPr lvl="3">
              <a:lnSpc>
                <a:spcPct val="100000"/>
              </a:lnSpc>
            </a:pPr>
            <a:r>
              <a:rPr lang="da-DK" sz="1400" dirty="0"/>
              <a:t>I eksemplet her accepteres tilslutning til Serviceplatformen på basis af </a:t>
            </a:r>
            <a:r>
              <a:rPr lang="da-DK" sz="1400" dirty="0" err="1"/>
              <a:t>servicesanvenders</a:t>
            </a:r>
            <a:r>
              <a:rPr lang="da-DK" sz="1400" dirty="0"/>
              <a:t> systemtest. Det medfører risiko/økonomi for Serviceplatformen.</a:t>
            </a:r>
          </a:p>
          <a:p>
            <a:pPr lvl="3">
              <a:lnSpc>
                <a:spcPct val="100000"/>
              </a:lnSpc>
            </a:pPr>
            <a:endParaRPr lang="da-DK" dirty="0"/>
          </a:p>
        </p:txBody>
      </p:sp>
      <p:sp>
        <p:nvSpPr>
          <p:cNvPr id="6" name="Afrundet rektangel 5"/>
          <p:cNvSpPr/>
          <p:nvPr/>
        </p:nvSpPr>
        <p:spPr>
          <a:xfrm>
            <a:off x="3635896" y="2386073"/>
            <a:ext cx="1296144" cy="25922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Service-platform</a:t>
            </a:r>
          </a:p>
        </p:txBody>
      </p:sp>
      <p:cxnSp>
        <p:nvCxnSpPr>
          <p:cNvPr id="10" name="Lige forbindelse 9"/>
          <p:cNvCxnSpPr/>
          <p:nvPr/>
        </p:nvCxnSpPr>
        <p:spPr>
          <a:xfrm flipH="1" flipV="1">
            <a:off x="5796136" y="2888844"/>
            <a:ext cx="419681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forbindelse 10"/>
          <p:cNvCxnSpPr/>
          <p:nvPr/>
        </p:nvCxnSpPr>
        <p:spPr>
          <a:xfrm flipH="1" flipV="1">
            <a:off x="5796136" y="4436469"/>
            <a:ext cx="419681" cy="3008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forbindelse 11"/>
          <p:cNvCxnSpPr>
            <a:stCxn id="6" idx="1"/>
          </p:cNvCxnSpPr>
          <p:nvPr/>
        </p:nvCxnSpPr>
        <p:spPr>
          <a:xfrm flipH="1">
            <a:off x="2987824" y="3682217"/>
            <a:ext cx="64807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forbindelse 17"/>
          <p:cNvCxnSpPr>
            <a:stCxn id="6" idx="3"/>
          </p:cNvCxnSpPr>
          <p:nvPr/>
        </p:nvCxnSpPr>
        <p:spPr>
          <a:xfrm flipV="1">
            <a:off x="4932040" y="2971534"/>
            <a:ext cx="720080" cy="71068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ue 20"/>
          <p:cNvSpPr/>
          <p:nvPr/>
        </p:nvSpPr>
        <p:spPr>
          <a:xfrm rot="14077550">
            <a:off x="5708704" y="2625424"/>
            <a:ext cx="288032" cy="464156"/>
          </a:xfrm>
          <a:prstGeom prst="arc">
            <a:avLst>
              <a:gd name="adj1" fmla="val 13002119"/>
              <a:gd name="adj2" fmla="val 195420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Bue 21"/>
          <p:cNvSpPr/>
          <p:nvPr/>
        </p:nvSpPr>
        <p:spPr>
          <a:xfrm rot="17543906">
            <a:off x="5711866" y="4209309"/>
            <a:ext cx="288032" cy="464156"/>
          </a:xfrm>
          <a:prstGeom prst="arc">
            <a:avLst>
              <a:gd name="adj1" fmla="val 13002119"/>
              <a:gd name="adj2" fmla="val 195420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Bue 22"/>
          <p:cNvSpPr/>
          <p:nvPr/>
        </p:nvSpPr>
        <p:spPr>
          <a:xfrm rot="16200000">
            <a:off x="2843808" y="3450139"/>
            <a:ext cx="288032" cy="464156"/>
          </a:xfrm>
          <a:prstGeom prst="arc">
            <a:avLst>
              <a:gd name="adj1" fmla="val 13002119"/>
              <a:gd name="adj2" fmla="val 195420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forbindelse 25"/>
          <p:cNvCxnSpPr>
            <a:stCxn id="6" idx="3"/>
          </p:cNvCxnSpPr>
          <p:nvPr/>
        </p:nvCxnSpPr>
        <p:spPr>
          <a:xfrm>
            <a:off x="4932040" y="3682217"/>
            <a:ext cx="677892" cy="69115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forbindelse 30"/>
          <p:cNvCxnSpPr/>
          <p:nvPr/>
        </p:nvCxnSpPr>
        <p:spPr>
          <a:xfrm flipV="1">
            <a:off x="2199682" y="3698435"/>
            <a:ext cx="552403" cy="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76541" y="3212976"/>
            <a:ext cx="1719195" cy="97091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b="1" dirty="0">
                <a:solidFill>
                  <a:schemeClr val="tx1"/>
                </a:solidFill>
              </a:rPr>
              <a:t>Serviceanvende</a:t>
            </a:r>
            <a:r>
              <a:rPr lang="da-DK" sz="1400" dirty="0">
                <a:solidFill>
                  <a:schemeClr val="tx1"/>
                </a:solidFill>
              </a:rPr>
              <a:t>r</a:t>
            </a:r>
          </a:p>
          <a:p>
            <a:pPr algn="ctr"/>
            <a:endParaRPr lang="da-DK" sz="1400" dirty="0">
              <a:solidFill>
                <a:schemeClr val="tx1"/>
              </a:solidFill>
            </a:endParaRPr>
          </a:p>
          <a:p>
            <a:pPr algn="ctr"/>
            <a:r>
              <a:rPr lang="da-DK" sz="1400" dirty="0">
                <a:solidFill>
                  <a:schemeClr val="tx1"/>
                </a:solidFill>
              </a:rPr>
              <a:t>(fx KSD)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15" name="Rektangel med diagonalt afklippet hjørne 14"/>
          <p:cNvSpPr/>
          <p:nvPr/>
        </p:nvSpPr>
        <p:spPr>
          <a:xfrm>
            <a:off x="6205676" y="2420792"/>
            <a:ext cx="1512168" cy="936104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b="1" dirty="0">
                <a:solidFill>
                  <a:schemeClr val="tx1"/>
                </a:solidFill>
              </a:rPr>
              <a:t>Service-virtualisering</a:t>
            </a:r>
          </a:p>
          <a:p>
            <a:pPr algn="ctr"/>
            <a:endParaRPr lang="da-DK" sz="1400" b="1" dirty="0">
              <a:solidFill>
                <a:schemeClr val="tx1"/>
              </a:solidFill>
            </a:endParaRPr>
          </a:p>
          <a:p>
            <a:pPr algn="ctr"/>
            <a:r>
              <a:rPr lang="da-DK" sz="1400" dirty="0">
                <a:solidFill>
                  <a:schemeClr val="tx1"/>
                </a:solidFill>
              </a:rPr>
              <a:t>(fx STS SDY)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6215817" y="3951009"/>
            <a:ext cx="1719195" cy="97091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b="1" dirty="0">
                <a:solidFill>
                  <a:schemeClr val="tx1"/>
                </a:solidFill>
              </a:rPr>
              <a:t>STS SYD</a:t>
            </a:r>
            <a:endParaRPr lang="da-DK" sz="1400" dirty="0">
              <a:solidFill>
                <a:schemeClr val="tx1"/>
              </a:solidFill>
            </a:endParaRPr>
          </a:p>
        </p:txBody>
      </p:sp>
      <p:cxnSp>
        <p:nvCxnSpPr>
          <p:cNvPr id="7" name="Lige forbindelse 6"/>
          <p:cNvCxnSpPr/>
          <p:nvPr/>
        </p:nvCxnSpPr>
        <p:spPr>
          <a:xfrm flipH="1">
            <a:off x="5166486" y="3925333"/>
            <a:ext cx="363095" cy="42236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81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Anvendelsesperspektiv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999" y="1584001"/>
            <a:ext cx="8171999" cy="404840"/>
          </a:xfrm>
        </p:spPr>
        <p:txBody>
          <a:bodyPr/>
          <a:lstStyle/>
          <a:p>
            <a:pPr lvl="1"/>
            <a:r>
              <a:rPr lang="da-DK" dirty="0"/>
              <a:t>Kontrolgate før tilslutning til fælles infrastruktur II</a:t>
            </a:r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474818" y="5013176"/>
            <a:ext cx="8171999" cy="151216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accent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80000" indent="-180000" algn="l" defTabSz="3600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53816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1188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4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4363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6313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da-DK" sz="1600" dirty="0"/>
              <a:t>Noter</a:t>
            </a:r>
          </a:p>
          <a:p>
            <a:pPr lvl="3">
              <a:lnSpc>
                <a:spcPct val="100000"/>
              </a:lnSpc>
            </a:pPr>
            <a:r>
              <a:rPr lang="da-DK" sz="1400" dirty="0"/>
              <a:t>For mindske risiko og økonomi ved tilslutning  af løsninger den fælleskommunale infrastruktur og Serviceplatformen tilpasses en version af servicevirtualiseringen, så den matcher Serviceplatformes serviceudstilling</a:t>
            </a:r>
          </a:p>
          <a:p>
            <a:pPr lvl="3">
              <a:lnSpc>
                <a:spcPct val="100000"/>
              </a:lnSpc>
            </a:pPr>
            <a:r>
              <a:rPr lang="da-DK" sz="1400" dirty="0"/>
              <a:t>Typisk vil samme testcases og testdata kunne anvendes, som for den oprindelige</a:t>
            </a:r>
            <a:br>
              <a:rPr lang="da-DK" sz="1400" dirty="0"/>
            </a:br>
            <a:r>
              <a:rPr lang="da-DK" sz="1400" dirty="0"/>
              <a:t>servicevirtualiseringen som en kontrolgate, der skal bestås</a:t>
            </a:r>
          </a:p>
          <a:p>
            <a:pPr lvl="3">
              <a:lnSpc>
                <a:spcPct val="100000"/>
              </a:lnSpc>
            </a:pPr>
            <a:endParaRPr lang="da-DK" dirty="0"/>
          </a:p>
        </p:txBody>
      </p:sp>
      <p:sp>
        <p:nvSpPr>
          <p:cNvPr id="6" name="Afrundet rektangel 5"/>
          <p:cNvSpPr/>
          <p:nvPr/>
        </p:nvSpPr>
        <p:spPr>
          <a:xfrm>
            <a:off x="6300192" y="2386073"/>
            <a:ext cx="1296144" cy="25922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Service-platform</a:t>
            </a:r>
          </a:p>
        </p:txBody>
      </p:sp>
      <p:cxnSp>
        <p:nvCxnSpPr>
          <p:cNvPr id="11" name="Lige forbindelse 10"/>
          <p:cNvCxnSpPr>
            <a:stCxn id="15" idx="2"/>
          </p:cNvCxnSpPr>
          <p:nvPr/>
        </p:nvCxnSpPr>
        <p:spPr>
          <a:xfrm flipH="1">
            <a:off x="2999995" y="3681028"/>
            <a:ext cx="599548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forbindelse 11"/>
          <p:cNvCxnSpPr>
            <a:stCxn id="6" idx="1"/>
          </p:cNvCxnSpPr>
          <p:nvPr/>
        </p:nvCxnSpPr>
        <p:spPr>
          <a:xfrm flipH="1">
            <a:off x="5652120" y="3682217"/>
            <a:ext cx="64807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Bue 22"/>
          <p:cNvSpPr/>
          <p:nvPr/>
        </p:nvSpPr>
        <p:spPr>
          <a:xfrm rot="16200000">
            <a:off x="2843808" y="3450139"/>
            <a:ext cx="288032" cy="464156"/>
          </a:xfrm>
          <a:prstGeom prst="arc">
            <a:avLst>
              <a:gd name="adj1" fmla="val 13002119"/>
              <a:gd name="adj2" fmla="val 195420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1" name="Lige forbindelse 30"/>
          <p:cNvCxnSpPr/>
          <p:nvPr/>
        </p:nvCxnSpPr>
        <p:spPr>
          <a:xfrm flipV="1">
            <a:off x="2199682" y="3698435"/>
            <a:ext cx="552403" cy="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76541" y="3212976"/>
            <a:ext cx="1719195" cy="97091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b="1" dirty="0">
                <a:solidFill>
                  <a:schemeClr val="tx1"/>
                </a:solidFill>
              </a:rPr>
              <a:t>Serviceanvende</a:t>
            </a:r>
            <a:r>
              <a:rPr lang="da-DK" sz="1400" dirty="0">
                <a:solidFill>
                  <a:schemeClr val="tx1"/>
                </a:solidFill>
              </a:rPr>
              <a:t>r</a:t>
            </a:r>
          </a:p>
          <a:p>
            <a:pPr algn="ctr"/>
            <a:endParaRPr lang="da-DK" sz="1400" dirty="0">
              <a:solidFill>
                <a:schemeClr val="tx1"/>
              </a:solidFill>
            </a:endParaRPr>
          </a:p>
          <a:p>
            <a:pPr algn="ctr"/>
            <a:r>
              <a:rPr lang="da-DK" sz="1400" dirty="0">
                <a:solidFill>
                  <a:schemeClr val="tx1"/>
                </a:solidFill>
              </a:rPr>
              <a:t>(fx KSD)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15" name="Rektangel med diagonalt afklippet hjørne 14"/>
          <p:cNvSpPr/>
          <p:nvPr/>
        </p:nvSpPr>
        <p:spPr>
          <a:xfrm>
            <a:off x="3599543" y="3212976"/>
            <a:ext cx="1512168" cy="936104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b="1" dirty="0">
                <a:solidFill>
                  <a:schemeClr val="tx1"/>
                </a:solidFill>
              </a:rPr>
              <a:t>Service-virtualisering</a:t>
            </a:r>
          </a:p>
          <a:p>
            <a:pPr algn="ctr"/>
            <a:r>
              <a:rPr lang="da-DK" sz="1400" b="1" i="1" dirty="0">
                <a:solidFill>
                  <a:schemeClr val="tx1"/>
                </a:solidFill>
              </a:rPr>
              <a:t>SP-variant</a:t>
            </a:r>
          </a:p>
          <a:p>
            <a:pPr algn="ctr"/>
            <a:r>
              <a:rPr lang="da-DK" sz="1400" dirty="0">
                <a:solidFill>
                  <a:schemeClr val="tx1"/>
                </a:solidFill>
              </a:rPr>
              <a:t>(fx STS SDY)</a:t>
            </a:r>
            <a:endParaRPr lang="da-DK" sz="1200" dirty="0">
              <a:solidFill>
                <a:schemeClr val="tx1"/>
              </a:solidFill>
            </a:endParaRPr>
          </a:p>
        </p:txBody>
      </p:sp>
      <p:cxnSp>
        <p:nvCxnSpPr>
          <p:cNvPr id="7" name="Lige forbindelse 6"/>
          <p:cNvCxnSpPr/>
          <p:nvPr/>
        </p:nvCxnSpPr>
        <p:spPr>
          <a:xfrm flipH="1">
            <a:off x="5491352" y="3420890"/>
            <a:ext cx="4581" cy="52265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441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Anvendelsesperspektiv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999" y="1584001"/>
            <a:ext cx="8171999" cy="404840"/>
          </a:xfrm>
        </p:spPr>
        <p:txBody>
          <a:bodyPr/>
          <a:lstStyle/>
          <a:p>
            <a:pPr lvl="1"/>
            <a:r>
              <a:rPr lang="da-DK" dirty="0"/>
              <a:t>Når Serviceplatformen ikke er klar…!</a:t>
            </a:r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474818" y="5013176"/>
            <a:ext cx="8171999" cy="151216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accent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80000" indent="-180000" algn="l" defTabSz="3600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53816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1188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4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4363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6313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da-DK" sz="1600" dirty="0"/>
              <a:t>Noter</a:t>
            </a:r>
          </a:p>
          <a:p>
            <a:pPr lvl="3">
              <a:lnSpc>
                <a:spcPct val="100000"/>
              </a:lnSpc>
            </a:pPr>
            <a:r>
              <a:rPr lang="da-DK" sz="1400" dirty="0"/>
              <a:t>Serviceplatformen er af den ene eller anden grund ikke klar med sin serviceudstilling.</a:t>
            </a:r>
          </a:p>
          <a:p>
            <a:pPr lvl="3">
              <a:lnSpc>
                <a:spcPct val="100000"/>
              </a:lnSpc>
            </a:pPr>
            <a:r>
              <a:rPr lang="da-DK" sz="1400" dirty="0"/>
              <a:t>I scenariet med </a:t>
            </a:r>
            <a:r>
              <a:rPr lang="da-DK" sz="1400" i="1" dirty="0" err="1"/>
              <a:t>contract</a:t>
            </a:r>
            <a:r>
              <a:rPr lang="da-DK" sz="1400" i="1" dirty="0"/>
              <a:t> </a:t>
            </a:r>
            <a:r>
              <a:rPr lang="da-DK" sz="1400" i="1" dirty="0" err="1"/>
              <a:t>first</a:t>
            </a:r>
            <a:r>
              <a:rPr lang="da-DK" sz="1400" dirty="0"/>
              <a:t> er format og struktur af servicen for både Serviceplatformens og Serviceudstillers fastlagt. =&gt; </a:t>
            </a:r>
            <a:r>
              <a:rPr lang="da-DK" sz="1400" b="1" dirty="0">
                <a:solidFill>
                  <a:schemeClr val="accent1"/>
                </a:solidFill>
              </a:rPr>
              <a:t>TEST DRIVEN DEVELOPMENT</a:t>
            </a:r>
            <a:endParaRPr lang="da-DK" sz="1400" dirty="0"/>
          </a:p>
          <a:p>
            <a:pPr lvl="3">
              <a:lnSpc>
                <a:spcPct val="100000"/>
              </a:lnSpc>
            </a:pPr>
            <a:r>
              <a:rPr lang="da-DK" sz="1400" dirty="0"/>
              <a:t>Det betyder, at der kan udarbejdes en Servicevirtualisering, som Serviceanvender kan benytte </a:t>
            </a:r>
            <a:r>
              <a:rPr lang="da-DK" sz="1400" dirty="0" err="1"/>
              <a:t>ifm</a:t>
            </a:r>
            <a:r>
              <a:rPr lang="da-DK" sz="1400" dirty="0"/>
              <a:t>. en første anvendertest.</a:t>
            </a:r>
          </a:p>
          <a:p>
            <a:pPr lvl="3">
              <a:lnSpc>
                <a:spcPct val="100000"/>
              </a:lnSpc>
            </a:pPr>
            <a:r>
              <a:rPr lang="da-DK" sz="1400" dirty="0"/>
              <a:t>Dermed kan konsekvens af forsinkelser </a:t>
            </a:r>
            <a:r>
              <a:rPr lang="da-DK" sz="1400" dirty="0" err="1"/>
              <a:t>o.tilsvarende</a:t>
            </a:r>
            <a:r>
              <a:rPr lang="da-DK" sz="1400" dirty="0"/>
              <a:t> mindskes.</a:t>
            </a:r>
            <a:endParaRPr lang="da-DK" dirty="0"/>
          </a:p>
        </p:txBody>
      </p:sp>
      <p:sp>
        <p:nvSpPr>
          <p:cNvPr id="6" name="Afrundet rektangel 5"/>
          <p:cNvSpPr/>
          <p:nvPr/>
        </p:nvSpPr>
        <p:spPr>
          <a:xfrm>
            <a:off x="6300192" y="2386073"/>
            <a:ext cx="1296144" cy="25922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Service-platform</a:t>
            </a:r>
          </a:p>
        </p:txBody>
      </p:sp>
      <p:cxnSp>
        <p:nvCxnSpPr>
          <p:cNvPr id="11" name="Lige forbindelse 10"/>
          <p:cNvCxnSpPr>
            <a:stCxn id="15" idx="2"/>
          </p:cNvCxnSpPr>
          <p:nvPr/>
        </p:nvCxnSpPr>
        <p:spPr>
          <a:xfrm flipH="1">
            <a:off x="2999995" y="3681028"/>
            <a:ext cx="599548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forbindelse 11"/>
          <p:cNvCxnSpPr>
            <a:stCxn id="6" idx="1"/>
          </p:cNvCxnSpPr>
          <p:nvPr/>
        </p:nvCxnSpPr>
        <p:spPr>
          <a:xfrm flipH="1">
            <a:off x="5652120" y="3682217"/>
            <a:ext cx="64807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Bue 22"/>
          <p:cNvSpPr/>
          <p:nvPr/>
        </p:nvSpPr>
        <p:spPr>
          <a:xfrm rot="16200000">
            <a:off x="2843808" y="3450139"/>
            <a:ext cx="288032" cy="464156"/>
          </a:xfrm>
          <a:prstGeom prst="arc">
            <a:avLst>
              <a:gd name="adj1" fmla="val 13002119"/>
              <a:gd name="adj2" fmla="val 195420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1" name="Lige forbindelse 30"/>
          <p:cNvCxnSpPr/>
          <p:nvPr/>
        </p:nvCxnSpPr>
        <p:spPr>
          <a:xfrm flipV="1">
            <a:off x="2199682" y="3698435"/>
            <a:ext cx="552403" cy="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76541" y="3212976"/>
            <a:ext cx="1719195" cy="97091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b="1" dirty="0">
                <a:solidFill>
                  <a:schemeClr val="tx1"/>
                </a:solidFill>
              </a:rPr>
              <a:t>Serviceanvende</a:t>
            </a:r>
            <a:r>
              <a:rPr lang="da-DK" sz="1400" dirty="0">
                <a:solidFill>
                  <a:schemeClr val="tx1"/>
                </a:solidFill>
              </a:rPr>
              <a:t>r</a:t>
            </a:r>
          </a:p>
          <a:p>
            <a:pPr algn="ctr"/>
            <a:endParaRPr lang="da-DK" sz="1400" dirty="0">
              <a:solidFill>
                <a:schemeClr val="tx1"/>
              </a:solidFill>
            </a:endParaRPr>
          </a:p>
          <a:p>
            <a:pPr algn="ctr"/>
            <a:r>
              <a:rPr lang="da-DK" sz="1400" dirty="0">
                <a:solidFill>
                  <a:schemeClr val="tx1"/>
                </a:solidFill>
              </a:rPr>
              <a:t>(fx KSD)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15" name="Rektangel med diagonalt afklippet hjørne 14"/>
          <p:cNvSpPr/>
          <p:nvPr/>
        </p:nvSpPr>
        <p:spPr>
          <a:xfrm>
            <a:off x="3599543" y="3212976"/>
            <a:ext cx="1512168" cy="936104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b="1" dirty="0">
                <a:solidFill>
                  <a:schemeClr val="tx1"/>
                </a:solidFill>
              </a:rPr>
              <a:t>Service-virtualisering</a:t>
            </a:r>
          </a:p>
          <a:p>
            <a:pPr algn="ctr"/>
            <a:r>
              <a:rPr lang="da-DK" sz="1400" b="1" i="1" dirty="0">
                <a:solidFill>
                  <a:schemeClr val="tx1"/>
                </a:solidFill>
              </a:rPr>
              <a:t>SP-variant</a:t>
            </a:r>
          </a:p>
          <a:p>
            <a:pPr algn="ctr"/>
            <a:r>
              <a:rPr lang="da-DK" sz="1400" dirty="0">
                <a:solidFill>
                  <a:schemeClr val="tx1"/>
                </a:solidFill>
              </a:rPr>
              <a:t>(fx STS SDY)</a:t>
            </a:r>
            <a:endParaRPr lang="da-DK" sz="1200" dirty="0">
              <a:solidFill>
                <a:schemeClr val="tx1"/>
              </a:solidFill>
            </a:endParaRPr>
          </a:p>
        </p:txBody>
      </p:sp>
      <p:cxnSp>
        <p:nvCxnSpPr>
          <p:cNvPr id="7" name="Lige forbindelse 6"/>
          <p:cNvCxnSpPr/>
          <p:nvPr/>
        </p:nvCxnSpPr>
        <p:spPr>
          <a:xfrm flipH="1">
            <a:off x="5491352" y="3420890"/>
            <a:ext cx="4581" cy="52265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vision 3"/>
          <p:cNvSpPr/>
          <p:nvPr/>
        </p:nvSpPr>
        <p:spPr>
          <a:xfrm>
            <a:off x="5759783" y="3467603"/>
            <a:ext cx="384222" cy="405342"/>
          </a:xfrm>
          <a:prstGeom prst="mathDivide">
            <a:avLst>
              <a:gd name="adj1" fmla="val 23520"/>
              <a:gd name="adj2" fmla="val 5880"/>
              <a:gd name="adj3" fmla="val 1249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6778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Anvendelsesperspektiv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999" y="1584001"/>
            <a:ext cx="8171999" cy="404840"/>
          </a:xfrm>
        </p:spPr>
        <p:txBody>
          <a:bodyPr/>
          <a:lstStyle/>
          <a:p>
            <a:pPr lvl="1"/>
            <a:r>
              <a:rPr lang="da-DK" dirty="0"/>
              <a:t>Serviceanvenders udvikling og systemtest</a:t>
            </a:r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474818" y="5013176"/>
            <a:ext cx="8171999" cy="151216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accent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80000" indent="-180000" algn="l" defTabSz="3600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53816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1188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4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4363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6313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da-DK" sz="1600" dirty="0"/>
              <a:t>Noter</a:t>
            </a:r>
          </a:p>
          <a:p>
            <a:pPr lvl="3">
              <a:lnSpc>
                <a:spcPct val="100000"/>
              </a:lnSpc>
            </a:pPr>
            <a:r>
              <a:rPr lang="da-DK" sz="1400" dirty="0"/>
              <a:t>Servicevirtualiseringen (og testdrivere) kan stilles til rådighed for serviceanvender, som konfigurationspakker.</a:t>
            </a:r>
          </a:p>
          <a:p>
            <a:pPr lvl="3">
              <a:lnSpc>
                <a:spcPct val="100000"/>
              </a:lnSpc>
            </a:pPr>
            <a:r>
              <a:rPr lang="da-DK" sz="1400" dirty="0"/>
              <a:t>Serviceanvender kan bruge disse konfigurationspakker enten lokalt (kræver licens hos </a:t>
            </a:r>
            <a:r>
              <a:rPr lang="da-DK" sz="1400" dirty="0" err="1"/>
              <a:t>Parasoft</a:t>
            </a:r>
            <a:r>
              <a:rPr lang="da-DK" sz="1400" dirty="0"/>
              <a:t>) eller som Software-as-a-Service i enten Amazon eller </a:t>
            </a:r>
            <a:r>
              <a:rPr lang="da-DK" sz="1400" dirty="0" err="1"/>
              <a:t>Azure</a:t>
            </a:r>
            <a:r>
              <a:rPr lang="da-DK" sz="1400" dirty="0"/>
              <a:t> </a:t>
            </a:r>
            <a:r>
              <a:rPr lang="da-DK" sz="1400" dirty="0" err="1"/>
              <a:t>clouden</a:t>
            </a:r>
            <a:r>
              <a:rPr lang="da-DK" sz="1400" dirty="0"/>
              <a:t>.</a:t>
            </a:r>
            <a:br>
              <a:rPr lang="da-DK" sz="1400" dirty="0"/>
            </a:br>
            <a:r>
              <a:rPr lang="da-DK" sz="1400" dirty="0"/>
              <a:t>Dette kan ske uden KOMBIT direkte involvering, fx ved download af</a:t>
            </a:r>
            <a:br>
              <a:rPr lang="da-DK" sz="1400" dirty="0"/>
            </a:br>
            <a:r>
              <a:rPr lang="da-DK" sz="1400" dirty="0"/>
              <a:t>ressourcepakken fra et offentligt KOMBIT site.</a:t>
            </a:r>
          </a:p>
          <a:p>
            <a:pPr lvl="3">
              <a:lnSpc>
                <a:spcPct val="100000"/>
              </a:lnSpc>
            </a:pPr>
            <a:r>
              <a:rPr lang="da-DK" sz="1400" dirty="0"/>
              <a:t>Vil reducere testomkostning for leverandørerne – gøre det enklere end selv at etablere miljøer. </a:t>
            </a:r>
            <a:endParaRPr lang="da-DK" dirty="0"/>
          </a:p>
        </p:txBody>
      </p:sp>
      <p:cxnSp>
        <p:nvCxnSpPr>
          <p:cNvPr id="11" name="Lige forbindelse 10"/>
          <p:cNvCxnSpPr>
            <a:stCxn id="15" idx="2"/>
          </p:cNvCxnSpPr>
          <p:nvPr/>
        </p:nvCxnSpPr>
        <p:spPr>
          <a:xfrm flipH="1">
            <a:off x="2999995" y="3681028"/>
            <a:ext cx="599548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Bue 22"/>
          <p:cNvSpPr/>
          <p:nvPr/>
        </p:nvSpPr>
        <p:spPr>
          <a:xfrm rot="16200000">
            <a:off x="2843808" y="3450139"/>
            <a:ext cx="288032" cy="464156"/>
          </a:xfrm>
          <a:prstGeom prst="arc">
            <a:avLst>
              <a:gd name="adj1" fmla="val 13002119"/>
              <a:gd name="adj2" fmla="val 195420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1" name="Lige forbindelse 30"/>
          <p:cNvCxnSpPr/>
          <p:nvPr/>
        </p:nvCxnSpPr>
        <p:spPr>
          <a:xfrm flipV="1">
            <a:off x="2199682" y="3698435"/>
            <a:ext cx="552403" cy="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76541" y="3212976"/>
            <a:ext cx="1719195" cy="97091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b="1" dirty="0">
                <a:solidFill>
                  <a:schemeClr val="tx1"/>
                </a:solidFill>
              </a:rPr>
              <a:t>Serviceanvende</a:t>
            </a:r>
            <a:r>
              <a:rPr lang="da-DK" sz="1400" dirty="0">
                <a:solidFill>
                  <a:schemeClr val="tx1"/>
                </a:solidFill>
              </a:rPr>
              <a:t>r</a:t>
            </a:r>
          </a:p>
          <a:p>
            <a:pPr algn="ctr"/>
            <a:endParaRPr lang="da-DK" sz="1400" dirty="0">
              <a:solidFill>
                <a:schemeClr val="tx1"/>
              </a:solidFill>
            </a:endParaRPr>
          </a:p>
          <a:p>
            <a:pPr algn="ctr"/>
            <a:r>
              <a:rPr lang="da-DK" sz="1400" dirty="0">
                <a:solidFill>
                  <a:schemeClr val="tx1"/>
                </a:solidFill>
              </a:rPr>
              <a:t>(fx KSD)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15" name="Rektangel med diagonalt afklippet hjørne 14"/>
          <p:cNvSpPr/>
          <p:nvPr/>
        </p:nvSpPr>
        <p:spPr>
          <a:xfrm>
            <a:off x="3599543" y="3212976"/>
            <a:ext cx="1512168" cy="936104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b="1" dirty="0">
                <a:solidFill>
                  <a:schemeClr val="tx1"/>
                </a:solidFill>
              </a:rPr>
              <a:t>Service-virtualisering</a:t>
            </a:r>
          </a:p>
          <a:p>
            <a:pPr algn="ctr"/>
            <a:r>
              <a:rPr lang="da-DK" sz="1400" b="1" i="1" dirty="0">
                <a:solidFill>
                  <a:schemeClr val="tx1"/>
                </a:solidFill>
              </a:rPr>
              <a:t>SP-variant</a:t>
            </a:r>
          </a:p>
          <a:p>
            <a:pPr algn="ctr"/>
            <a:r>
              <a:rPr lang="da-DK" sz="1400" dirty="0">
                <a:solidFill>
                  <a:schemeClr val="tx1"/>
                </a:solidFill>
              </a:rPr>
              <a:t>(fx STS SDY)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8" name="Sky 7"/>
          <p:cNvSpPr/>
          <p:nvPr/>
        </p:nvSpPr>
        <p:spPr>
          <a:xfrm>
            <a:off x="2555776" y="2448227"/>
            <a:ext cx="5514977" cy="2465601"/>
          </a:xfrm>
          <a:prstGeom prst="cloud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i="1" dirty="0"/>
          </a:p>
        </p:txBody>
      </p:sp>
      <p:sp>
        <p:nvSpPr>
          <p:cNvPr id="10" name="Tekstfelt 9"/>
          <p:cNvSpPr txBox="1"/>
          <p:nvPr/>
        </p:nvSpPr>
        <p:spPr>
          <a:xfrm>
            <a:off x="5724128" y="278231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>
                <a:solidFill>
                  <a:schemeClr val="accent1"/>
                </a:solidFill>
              </a:rPr>
              <a:t>Amazon</a:t>
            </a:r>
          </a:p>
        </p:txBody>
      </p:sp>
      <p:sp>
        <p:nvSpPr>
          <p:cNvPr id="17" name="Tekstfelt 16"/>
          <p:cNvSpPr txBox="1"/>
          <p:nvPr/>
        </p:nvSpPr>
        <p:spPr>
          <a:xfrm>
            <a:off x="5959169" y="337157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 err="1">
                <a:solidFill>
                  <a:schemeClr val="accent1"/>
                </a:solidFill>
              </a:rPr>
              <a:t>Azure</a:t>
            </a:r>
            <a:endParaRPr lang="da-DK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635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Anvendelsesperspektiv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999" y="1584001"/>
            <a:ext cx="8171999" cy="404840"/>
          </a:xfrm>
        </p:spPr>
        <p:txBody>
          <a:bodyPr/>
          <a:lstStyle/>
          <a:p>
            <a:pPr lvl="1"/>
            <a:r>
              <a:rPr lang="da-DK" dirty="0"/>
              <a:t>Et værktøj for alle KOMBIT løsninger</a:t>
            </a:r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474818" y="5013176"/>
            <a:ext cx="8171999" cy="151216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accent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80000" indent="-180000" algn="l" defTabSz="3600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53816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1188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4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4363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6313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da-DK" sz="1600" dirty="0"/>
              <a:t>Noter</a:t>
            </a:r>
          </a:p>
          <a:p>
            <a:pPr lvl="3">
              <a:lnSpc>
                <a:spcPct val="100000"/>
              </a:lnSpc>
            </a:pPr>
            <a:r>
              <a:rPr lang="da-DK" sz="1400" dirty="0"/>
              <a:t>Værktøjets brug er ikke isoleret til Serviceplatformen</a:t>
            </a:r>
          </a:p>
          <a:p>
            <a:pPr lvl="3">
              <a:lnSpc>
                <a:spcPct val="100000"/>
              </a:lnSpc>
            </a:pPr>
            <a:r>
              <a:rPr lang="da-DK" sz="1400" dirty="0"/>
              <a:t>Værktøjets brug kan tages med som en forudsætning eller option </a:t>
            </a:r>
            <a:r>
              <a:rPr lang="da-DK" sz="1400" dirty="0" err="1"/>
              <a:t>ifm</a:t>
            </a:r>
            <a:r>
              <a:rPr lang="da-DK" sz="1400" dirty="0"/>
              <a:t>. nye udbud af løsninger</a:t>
            </a:r>
          </a:p>
          <a:p>
            <a:pPr lvl="3">
              <a:lnSpc>
                <a:spcPct val="100000"/>
              </a:lnSpc>
            </a:pPr>
            <a:endParaRPr lang="da-DK" dirty="0"/>
          </a:p>
        </p:txBody>
      </p:sp>
      <p:cxnSp>
        <p:nvCxnSpPr>
          <p:cNvPr id="10" name="Lige forbindelse 9"/>
          <p:cNvCxnSpPr/>
          <p:nvPr/>
        </p:nvCxnSpPr>
        <p:spPr>
          <a:xfrm flipH="1" flipV="1">
            <a:off x="4860032" y="2888844"/>
            <a:ext cx="419681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forbindelse 10"/>
          <p:cNvCxnSpPr/>
          <p:nvPr/>
        </p:nvCxnSpPr>
        <p:spPr>
          <a:xfrm flipH="1" flipV="1">
            <a:off x="4860032" y="4436469"/>
            <a:ext cx="419681" cy="3008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forbindelse 17"/>
          <p:cNvCxnSpPr/>
          <p:nvPr/>
        </p:nvCxnSpPr>
        <p:spPr>
          <a:xfrm flipV="1">
            <a:off x="3995936" y="2971534"/>
            <a:ext cx="720080" cy="71068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ue 20"/>
          <p:cNvSpPr/>
          <p:nvPr/>
        </p:nvSpPr>
        <p:spPr>
          <a:xfrm rot="14077550">
            <a:off x="4772600" y="2625424"/>
            <a:ext cx="288032" cy="464156"/>
          </a:xfrm>
          <a:prstGeom prst="arc">
            <a:avLst>
              <a:gd name="adj1" fmla="val 13002119"/>
              <a:gd name="adj2" fmla="val 195420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Bue 21"/>
          <p:cNvSpPr/>
          <p:nvPr/>
        </p:nvSpPr>
        <p:spPr>
          <a:xfrm rot="17543906">
            <a:off x="4775762" y="4209309"/>
            <a:ext cx="288032" cy="464156"/>
          </a:xfrm>
          <a:prstGeom prst="arc">
            <a:avLst>
              <a:gd name="adj1" fmla="val 13002119"/>
              <a:gd name="adj2" fmla="val 195420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Bue 22"/>
          <p:cNvSpPr/>
          <p:nvPr/>
        </p:nvSpPr>
        <p:spPr>
          <a:xfrm rot="16200000">
            <a:off x="3907874" y="3450139"/>
            <a:ext cx="288032" cy="464156"/>
          </a:xfrm>
          <a:prstGeom prst="arc">
            <a:avLst>
              <a:gd name="adj1" fmla="val 13002119"/>
              <a:gd name="adj2" fmla="val 195420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Lige forbindelse 25"/>
          <p:cNvCxnSpPr/>
          <p:nvPr/>
        </p:nvCxnSpPr>
        <p:spPr>
          <a:xfrm>
            <a:off x="3995936" y="3682217"/>
            <a:ext cx="677892" cy="69115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forbindelse 30"/>
          <p:cNvCxnSpPr>
            <a:stCxn id="19" idx="3"/>
          </p:cNvCxnSpPr>
          <p:nvPr/>
        </p:nvCxnSpPr>
        <p:spPr>
          <a:xfrm flipV="1">
            <a:off x="3259802" y="3682217"/>
            <a:ext cx="560010" cy="8455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1540607" y="4042257"/>
            <a:ext cx="1719195" cy="97091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b="1" dirty="0">
                <a:solidFill>
                  <a:schemeClr val="tx1"/>
                </a:solidFill>
              </a:rPr>
              <a:t>Serviceanvende</a:t>
            </a:r>
            <a:r>
              <a:rPr lang="da-DK" sz="1400" dirty="0">
                <a:solidFill>
                  <a:schemeClr val="tx1"/>
                </a:solidFill>
              </a:rPr>
              <a:t>r</a:t>
            </a:r>
          </a:p>
          <a:p>
            <a:pPr algn="ctr"/>
            <a:endParaRPr lang="da-DK" sz="1400" dirty="0">
              <a:solidFill>
                <a:schemeClr val="tx1"/>
              </a:solidFill>
            </a:endParaRPr>
          </a:p>
          <a:p>
            <a:pPr algn="ctr"/>
            <a:r>
              <a:rPr lang="da-DK" sz="1400" dirty="0">
                <a:solidFill>
                  <a:schemeClr val="tx1"/>
                </a:solidFill>
              </a:rPr>
              <a:t>(fx KSD)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15" name="Rektangel med diagonalt afklippet hjørne 14"/>
          <p:cNvSpPr/>
          <p:nvPr/>
        </p:nvSpPr>
        <p:spPr>
          <a:xfrm>
            <a:off x="5269572" y="2420792"/>
            <a:ext cx="1512168" cy="936104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b="1" dirty="0">
                <a:solidFill>
                  <a:schemeClr val="tx1"/>
                </a:solidFill>
              </a:rPr>
              <a:t>Service-virtualisering</a:t>
            </a:r>
          </a:p>
          <a:p>
            <a:pPr algn="ctr"/>
            <a:endParaRPr lang="da-DK" sz="1400" b="1" dirty="0">
              <a:solidFill>
                <a:schemeClr val="tx1"/>
              </a:solidFill>
            </a:endParaRPr>
          </a:p>
          <a:p>
            <a:pPr algn="ctr"/>
            <a:r>
              <a:rPr lang="da-DK" sz="1400" dirty="0">
                <a:solidFill>
                  <a:schemeClr val="tx1"/>
                </a:solidFill>
              </a:rPr>
              <a:t>(fx STS SDY)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5279713" y="3951009"/>
            <a:ext cx="1719195" cy="97091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b="1" dirty="0">
                <a:solidFill>
                  <a:schemeClr val="tx1"/>
                </a:solidFill>
              </a:rPr>
              <a:t>STS SYD</a:t>
            </a:r>
            <a:endParaRPr lang="da-DK" sz="1400" dirty="0">
              <a:solidFill>
                <a:schemeClr val="tx1"/>
              </a:solidFill>
            </a:endParaRPr>
          </a:p>
        </p:txBody>
      </p:sp>
      <p:cxnSp>
        <p:nvCxnSpPr>
          <p:cNvPr id="7" name="Lige forbindelse 6"/>
          <p:cNvCxnSpPr/>
          <p:nvPr/>
        </p:nvCxnSpPr>
        <p:spPr>
          <a:xfrm flipH="1">
            <a:off x="4230382" y="3925333"/>
            <a:ext cx="363095" cy="42236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ktangel 23"/>
          <p:cNvSpPr/>
          <p:nvPr/>
        </p:nvSpPr>
        <p:spPr>
          <a:xfrm>
            <a:off x="1849713" y="2420108"/>
            <a:ext cx="1100981" cy="10193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400" b="1" dirty="0">
                <a:solidFill>
                  <a:schemeClr val="tx1"/>
                </a:solidFill>
              </a:rPr>
              <a:t>Testdriver</a:t>
            </a:r>
          </a:p>
          <a:p>
            <a:pPr algn="ctr"/>
            <a:r>
              <a:rPr lang="da-DK" sz="1400" b="1" dirty="0">
                <a:solidFill>
                  <a:schemeClr val="tx1"/>
                </a:solidFill>
              </a:rPr>
              <a:t>1</a:t>
            </a:r>
            <a:br>
              <a:rPr lang="da-DK" sz="1400" b="1" dirty="0">
                <a:solidFill>
                  <a:schemeClr val="tx1"/>
                </a:solidFill>
              </a:rPr>
            </a:br>
            <a:r>
              <a:rPr lang="da-DK" sz="1400" b="1" i="1" dirty="0" err="1">
                <a:solidFill>
                  <a:schemeClr val="tx1"/>
                </a:solidFill>
              </a:rPr>
              <a:t>SOAtest</a:t>
            </a:r>
            <a:endParaRPr lang="da-DK" sz="1400" b="1" i="1" dirty="0">
              <a:solidFill>
                <a:schemeClr val="tx1"/>
              </a:solidFill>
            </a:endParaRPr>
          </a:p>
        </p:txBody>
      </p:sp>
      <p:cxnSp>
        <p:nvCxnSpPr>
          <p:cNvPr id="25" name="Lige forbindelse 24"/>
          <p:cNvCxnSpPr>
            <a:stCxn id="24" idx="3"/>
          </p:cNvCxnSpPr>
          <p:nvPr/>
        </p:nvCxnSpPr>
        <p:spPr>
          <a:xfrm>
            <a:off x="2950694" y="2929806"/>
            <a:ext cx="869118" cy="75241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7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Indledning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a-DK" dirty="0"/>
              <a:t>Formål med dagens møde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Agenda</a:t>
            </a:r>
          </a:p>
          <a:p>
            <a:pPr lvl="2"/>
            <a:r>
              <a:rPr lang="da-DK" dirty="0"/>
              <a:t>Baggrund</a:t>
            </a:r>
          </a:p>
          <a:p>
            <a:pPr lvl="2"/>
            <a:r>
              <a:rPr lang="da-DK" dirty="0" err="1"/>
              <a:t>PoC</a:t>
            </a:r>
            <a:endParaRPr lang="da-DK" dirty="0"/>
          </a:p>
          <a:p>
            <a:pPr lvl="2"/>
            <a:r>
              <a:rPr lang="da-DK" dirty="0" err="1"/>
              <a:t>Parasoft</a:t>
            </a:r>
            <a:endParaRPr lang="da-DK" dirty="0"/>
          </a:p>
          <a:p>
            <a:pPr lvl="2"/>
            <a:r>
              <a:rPr lang="da-DK" dirty="0"/>
              <a:t>Status</a:t>
            </a:r>
          </a:p>
          <a:p>
            <a:pPr lvl="2"/>
            <a:r>
              <a:rPr lang="da-DK" dirty="0"/>
              <a:t>Anvendelsesperspektiv</a:t>
            </a:r>
          </a:p>
          <a:p>
            <a:pPr lvl="2"/>
            <a:r>
              <a:rPr lang="da-DK" dirty="0"/>
              <a:t>Organisatorisk placering</a:t>
            </a:r>
          </a:p>
        </p:txBody>
      </p:sp>
    </p:spTree>
    <p:extLst>
      <p:ext uri="{BB962C8B-B14F-4D97-AF65-F5344CB8AC3E}">
        <p14:creationId xmlns:p14="http://schemas.microsoft.com/office/powerpoint/2010/main" val="2677003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Anvendelsesperspektiv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a-DK" dirty="0"/>
              <a:t>Test driven </a:t>
            </a:r>
            <a:r>
              <a:rPr lang="da-DK" dirty="0" err="1"/>
              <a:t>development</a:t>
            </a:r>
            <a:endParaRPr lang="da-DK" dirty="0"/>
          </a:p>
          <a:p>
            <a:pPr lvl="3"/>
            <a:r>
              <a:rPr lang="da-DK" dirty="0"/>
              <a:t>Testværktøjet vil sammen med tilgangen </a:t>
            </a:r>
            <a:r>
              <a:rPr lang="da-DK" i="1" dirty="0" err="1"/>
              <a:t>contract</a:t>
            </a:r>
            <a:r>
              <a:rPr lang="da-DK" i="1" dirty="0"/>
              <a:t> </a:t>
            </a:r>
            <a:r>
              <a:rPr lang="da-DK" i="1" dirty="0" err="1"/>
              <a:t>first</a:t>
            </a:r>
            <a:r>
              <a:rPr lang="da-DK" dirty="0"/>
              <a:t> give mulighed for </a:t>
            </a:r>
            <a:r>
              <a:rPr lang="da-DK" i="1" dirty="0"/>
              <a:t>test driven </a:t>
            </a:r>
            <a:r>
              <a:rPr lang="da-DK" i="1" dirty="0" err="1"/>
              <a:t>development</a:t>
            </a:r>
            <a:r>
              <a:rPr lang="da-DK" i="1" dirty="0"/>
              <a:t>.</a:t>
            </a:r>
          </a:p>
          <a:p>
            <a:pPr lvl="3"/>
            <a:r>
              <a:rPr lang="da-DK" dirty="0"/>
              <a:t>Det betyder, at vi samtidig med, at vi fastlægger kontrakten, dvs. integrationsbeskrivelsen, valideringsregler, XSD og WSDL mv. udarbejder testcases og testdata.</a:t>
            </a:r>
          </a:p>
          <a:p>
            <a:pPr lvl="3"/>
            <a:r>
              <a:rPr lang="da-DK" dirty="0"/>
              <a:t>Alene udarbejdelsen af testcases og testdata vil give en konstruktiv </a:t>
            </a:r>
            <a:r>
              <a:rPr lang="da-DK" dirty="0" err="1"/>
              <a:t>feed</a:t>
            </a:r>
            <a:r>
              <a:rPr lang="da-DK" dirty="0"/>
              <a:t> back til design-processen. Gøre det lettere at forklare brugerne, hvad der reelt sker i servicen.</a:t>
            </a:r>
          </a:p>
          <a:p>
            <a:pPr lvl="3"/>
            <a:r>
              <a:rPr lang="da-DK" dirty="0"/>
              <a:t>Det at der er et værktøj betyder, at det ikke bare bliver en papirøvelse, men vil kunne se at det spiller – eller ikke spiller i virkeligheden.</a:t>
            </a:r>
          </a:p>
          <a:p>
            <a:pPr lvl="3"/>
            <a:endParaRPr lang="da-DK" i="1" dirty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03780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 rot="20138994">
            <a:off x="631664" y="2075109"/>
            <a:ext cx="6840760" cy="255454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da-DK" sz="8000" dirty="0">
                <a:solidFill>
                  <a:schemeClr val="bg1">
                    <a:lumMod val="75000"/>
                  </a:schemeClr>
                </a:solidFill>
              </a:rPr>
              <a:t>EJ AFKLARET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Organisering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a-DK" dirty="0"/>
              <a:t>Behov</a:t>
            </a:r>
          </a:p>
          <a:p>
            <a:pPr lvl="3"/>
            <a:r>
              <a:rPr lang="da-DK" dirty="0"/>
              <a:t>Fastlægges af ‘service </a:t>
            </a:r>
            <a:r>
              <a:rPr lang="da-DK" dirty="0" err="1"/>
              <a:t>owner</a:t>
            </a:r>
            <a:r>
              <a:rPr lang="da-DK" dirty="0"/>
              <a:t>’ ud fra integrationsbestillinger, </a:t>
            </a:r>
            <a:r>
              <a:rPr lang="da-DK" dirty="0" err="1"/>
              <a:t>KOMBITs</a:t>
            </a:r>
            <a:r>
              <a:rPr lang="da-DK" dirty="0"/>
              <a:t> ansvar og risiko mv.</a:t>
            </a:r>
          </a:p>
          <a:p>
            <a:pPr lvl="3"/>
            <a:endParaRPr lang="da-DK" dirty="0"/>
          </a:p>
          <a:p>
            <a:pPr lvl="1"/>
            <a:r>
              <a:rPr lang="da-DK" dirty="0"/>
              <a:t>Udvikling</a:t>
            </a:r>
          </a:p>
          <a:p>
            <a:pPr lvl="3"/>
            <a:r>
              <a:rPr lang="da-DK" dirty="0"/>
              <a:t>Servicevirtualisering og testdrivere etableres som en del af udviklingsaktiviteten for serviceudstilling (Serviceplatform, fælleskomponent mv.)</a:t>
            </a:r>
          </a:p>
          <a:p>
            <a:pPr lvl="3"/>
            <a:r>
              <a:rPr lang="da-DK" dirty="0"/>
              <a:t>Udvikling vil varetage integrationstest mod serviceudstillinger </a:t>
            </a:r>
            <a:r>
              <a:rPr lang="da-DK" dirty="0" err="1"/>
              <a:t>ifm</a:t>
            </a:r>
            <a:r>
              <a:rPr lang="da-DK" dirty="0"/>
              <a:t>. Serviceplatform</a:t>
            </a:r>
          </a:p>
          <a:p>
            <a:pPr lvl="3"/>
            <a:endParaRPr lang="da-DK" dirty="0"/>
          </a:p>
          <a:p>
            <a:pPr lvl="1"/>
            <a:r>
              <a:rPr lang="da-DK" dirty="0"/>
              <a:t>Forvaltning</a:t>
            </a:r>
          </a:p>
          <a:p>
            <a:pPr lvl="3"/>
            <a:r>
              <a:rPr lang="da-DK" dirty="0"/>
              <a:t>Anvendertest</a:t>
            </a:r>
          </a:p>
          <a:p>
            <a:pPr lvl="3"/>
            <a:r>
              <a:rPr lang="da-DK" dirty="0"/>
              <a:t>Løbende ajourføring af testcases og testdata </a:t>
            </a:r>
          </a:p>
          <a:p>
            <a:pPr marL="522900" lvl="2" indent="-34290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833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Scope</a:t>
            </a:r>
            <a:r>
              <a:rPr lang="da-DK" dirty="0"/>
              <a:t> for værktøjet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a-DK" dirty="0"/>
              <a:t>In </a:t>
            </a:r>
            <a:r>
              <a:rPr lang="da-DK" dirty="0" err="1"/>
              <a:t>scope</a:t>
            </a:r>
            <a:endParaRPr lang="da-DK" dirty="0"/>
          </a:p>
          <a:p>
            <a:pPr marL="522900" lvl="2" indent="-342900"/>
            <a:r>
              <a:rPr lang="da-DK" dirty="0"/>
              <a:t>Simulering/virtualisering af services (WS, FTP, AMQP)</a:t>
            </a:r>
          </a:p>
          <a:p>
            <a:pPr marL="881063" lvl="3" indent="-342900"/>
            <a:r>
              <a:rPr lang="da-DK" i="1" dirty="0"/>
              <a:t>Teststubbe</a:t>
            </a:r>
            <a:r>
              <a:rPr lang="da-DK" dirty="0"/>
              <a:t> der skal kunne varieres i dybde og bredde ift. testbehov. </a:t>
            </a:r>
            <a:r>
              <a:rPr lang="da-DK" i="1" dirty="0"/>
              <a:t>Serviceudstiller</a:t>
            </a:r>
            <a:endParaRPr lang="da-DK" dirty="0"/>
          </a:p>
          <a:p>
            <a:pPr marL="522900" lvl="2" indent="-342900"/>
            <a:r>
              <a:rPr lang="da-DK" i="1" dirty="0"/>
              <a:t>Testdrivere</a:t>
            </a:r>
            <a:r>
              <a:rPr lang="da-DK" dirty="0"/>
              <a:t> eksekvering en testcase, dvs. som </a:t>
            </a:r>
            <a:r>
              <a:rPr lang="da-DK" i="1" dirty="0"/>
              <a:t>serviceanvender</a:t>
            </a:r>
            <a:r>
              <a:rPr lang="da-DK" dirty="0"/>
              <a:t>. Håndtering af sammensatte </a:t>
            </a:r>
            <a:r>
              <a:rPr lang="da-DK" dirty="0" err="1"/>
              <a:t>testflows</a:t>
            </a:r>
            <a:endParaRPr lang="da-DK" dirty="0"/>
          </a:p>
          <a:p>
            <a:pPr marL="522900" lvl="2" indent="-342900"/>
            <a:endParaRPr lang="da-DK" i="1" dirty="0"/>
          </a:p>
          <a:p>
            <a:pPr marL="342900" lvl="1" indent="-342900"/>
            <a:r>
              <a:rPr lang="da-DK" dirty="0"/>
              <a:t>Out of </a:t>
            </a:r>
            <a:r>
              <a:rPr lang="da-DK" dirty="0" err="1"/>
              <a:t>scope</a:t>
            </a:r>
            <a:endParaRPr lang="da-DK" dirty="0"/>
          </a:p>
          <a:p>
            <a:pPr marL="522900" lvl="2" indent="-342900"/>
            <a:r>
              <a:rPr lang="da-DK" dirty="0"/>
              <a:t>Testmanagement</a:t>
            </a:r>
          </a:p>
          <a:p>
            <a:pPr marL="881063" lvl="3" indent="-342900"/>
            <a:r>
              <a:rPr lang="da-DK" dirty="0" err="1"/>
              <a:t>Planing</a:t>
            </a:r>
            <a:endParaRPr lang="da-DK" dirty="0"/>
          </a:p>
          <a:p>
            <a:pPr marL="881063" lvl="3" indent="-342900"/>
            <a:r>
              <a:rPr lang="da-DK" dirty="0"/>
              <a:t>Testcase management</a:t>
            </a:r>
          </a:p>
          <a:p>
            <a:pPr marL="881063" lvl="3" indent="-342900"/>
            <a:r>
              <a:rPr lang="da-DK" dirty="0" err="1"/>
              <a:t>Defect</a:t>
            </a:r>
            <a:r>
              <a:rPr lang="da-DK" dirty="0"/>
              <a:t> management</a:t>
            </a:r>
          </a:p>
          <a:p>
            <a:pPr marL="881063" lvl="3" indent="-34290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6671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Produktovervejelser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a-DK" dirty="0"/>
              <a:t>Prioriterede krav</a:t>
            </a:r>
          </a:p>
          <a:p>
            <a:pPr marL="637200" lvl="2" indent="-457200">
              <a:buFont typeface="+mj-lt"/>
              <a:buAutoNum type="arabicPeriod"/>
            </a:pPr>
            <a:r>
              <a:rPr lang="da-DK" dirty="0"/>
              <a:t>Understøtte serviceudstilling på Serviceplatformen</a:t>
            </a:r>
          </a:p>
          <a:p>
            <a:pPr marL="637200" lvl="2" indent="-457200">
              <a:buFont typeface="+mj-lt"/>
              <a:buAutoNum type="arabicPeriod"/>
            </a:pPr>
            <a:r>
              <a:rPr lang="da-DK" dirty="0"/>
              <a:t>Understøtte øvrige komponenter i den fælleskommunale infrastruktur</a:t>
            </a:r>
          </a:p>
          <a:p>
            <a:pPr marL="637200" lvl="2" indent="-457200">
              <a:buFont typeface="+mj-lt"/>
              <a:buAutoNum type="arabicPeriod"/>
            </a:pPr>
            <a:r>
              <a:rPr lang="da-DK" dirty="0"/>
              <a:t>Matche KOMBIT; Hellere flere enkeltstående værktøjer, end værktøjssuiter, som forudsætter stor sammenhængskraft og modenhed af KOMBIT processer</a:t>
            </a:r>
          </a:p>
          <a:p>
            <a:pPr marL="637200" lvl="2" indent="-457200">
              <a:buFont typeface="+mj-lt"/>
              <a:buAutoNum type="arabicPeriod"/>
            </a:pPr>
            <a:r>
              <a:rPr lang="da-DK" dirty="0"/>
              <a:t>Understøtte fagprojekterne i deres udvikling. KY, KSD m.fl. indkøbt med forudsætning om, at leverandøren har et eget værktøj</a:t>
            </a:r>
          </a:p>
          <a:p>
            <a:pPr marL="637200" lvl="2" indent="-457200">
              <a:buFont typeface="+mj-lt"/>
              <a:buAutoNum type="arabicPeriod"/>
            </a:pPr>
            <a:endParaRPr lang="da-DK" dirty="0"/>
          </a:p>
          <a:p>
            <a:pPr lvl="1"/>
            <a:r>
              <a:rPr lang="da-DK" dirty="0"/>
              <a:t>In </a:t>
            </a:r>
            <a:r>
              <a:rPr lang="da-DK" dirty="0" err="1"/>
              <a:t>scope</a:t>
            </a:r>
            <a:endParaRPr lang="da-DK" dirty="0"/>
          </a:p>
          <a:p>
            <a:pPr marL="522900" lvl="2" indent="-342900"/>
            <a:r>
              <a:rPr lang="da-DK" dirty="0"/>
              <a:t>Fx </a:t>
            </a:r>
            <a:r>
              <a:rPr lang="da-DK" dirty="0" err="1"/>
              <a:t>SmartBear</a:t>
            </a:r>
            <a:r>
              <a:rPr lang="da-DK" dirty="0"/>
              <a:t>, </a:t>
            </a:r>
            <a:r>
              <a:rPr lang="da-DK" dirty="0" err="1"/>
              <a:t>Parasoft</a:t>
            </a:r>
            <a:endParaRPr lang="da-DK" dirty="0"/>
          </a:p>
          <a:p>
            <a:pPr marL="342900" lvl="1" indent="-342900"/>
            <a:r>
              <a:rPr lang="da-DK" dirty="0"/>
              <a:t>Out of </a:t>
            </a:r>
            <a:r>
              <a:rPr lang="da-DK" dirty="0" err="1"/>
              <a:t>scope</a:t>
            </a:r>
            <a:r>
              <a:rPr lang="da-DK" dirty="0"/>
              <a:t> – her og nu</a:t>
            </a:r>
          </a:p>
          <a:p>
            <a:pPr marL="522900" lvl="2" indent="-342900"/>
            <a:r>
              <a:rPr lang="da-DK" dirty="0"/>
              <a:t>Fx HP </a:t>
            </a:r>
            <a:r>
              <a:rPr lang="da-DK" dirty="0" err="1"/>
              <a:t>Quality</a:t>
            </a:r>
            <a:r>
              <a:rPr lang="da-DK" dirty="0"/>
              <a:t> Center</a:t>
            </a:r>
          </a:p>
        </p:txBody>
      </p:sp>
    </p:spTree>
    <p:extLst>
      <p:ext uri="{BB962C8B-B14F-4D97-AF65-F5344CB8AC3E}">
        <p14:creationId xmlns:p14="http://schemas.microsoft.com/office/powerpoint/2010/main" val="2189045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PoC</a:t>
            </a:r>
            <a:r>
              <a:rPr lang="da-DK" dirty="0"/>
              <a:t> - </a:t>
            </a:r>
            <a:r>
              <a:rPr lang="da-DK" dirty="0" err="1"/>
              <a:t>Parasoft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999" y="1584000"/>
            <a:ext cx="8171999" cy="4941343"/>
          </a:xfrm>
        </p:spPr>
        <p:txBody>
          <a:bodyPr>
            <a:normAutofit fontScale="70000" lnSpcReduction="20000"/>
          </a:bodyPr>
          <a:lstStyle/>
          <a:p>
            <a:pPr lvl="1">
              <a:lnSpc>
                <a:spcPct val="120000"/>
              </a:lnSpc>
            </a:pPr>
            <a:r>
              <a:rPr lang="da-DK" dirty="0" err="1"/>
              <a:t>Scope</a:t>
            </a:r>
            <a:endParaRPr lang="da-DK" dirty="0"/>
          </a:p>
          <a:p>
            <a:pPr lvl="3">
              <a:lnSpc>
                <a:spcPct val="120000"/>
              </a:lnSpc>
            </a:pPr>
            <a:r>
              <a:rPr lang="da-DK" dirty="0"/>
              <a:t>Udgangspunkt i </a:t>
            </a:r>
            <a:r>
              <a:rPr lang="da-DK" dirty="0" err="1"/>
              <a:t>ØiR</a:t>
            </a:r>
            <a:r>
              <a:rPr lang="da-DK" dirty="0"/>
              <a:t>-snitflader (WS, SFTP, BF)</a:t>
            </a:r>
          </a:p>
          <a:p>
            <a:pPr lvl="3">
              <a:lnSpc>
                <a:spcPct val="120000"/>
              </a:lnSpc>
            </a:pPr>
            <a:r>
              <a:rPr lang="da-DK" dirty="0"/>
              <a:t>Testdrivere: Integrationstest mellem SP og ERP-løsning (KMD Opus) (Da KY, KSD ikke er klar)</a:t>
            </a:r>
          </a:p>
          <a:p>
            <a:pPr lvl="3">
              <a:lnSpc>
                <a:spcPct val="120000"/>
              </a:lnSpc>
            </a:pPr>
            <a:r>
              <a:rPr lang="da-DK" dirty="0"/>
              <a:t>Servicevirtualisering: Til brug for KSD, KY m.fl. </a:t>
            </a:r>
            <a:r>
              <a:rPr lang="da-DK"/>
              <a:t>integrationstest</a:t>
            </a:r>
            <a:endParaRPr lang="da-DK" dirty="0"/>
          </a:p>
          <a:p>
            <a:pPr marL="357188" lvl="3" indent="0">
              <a:lnSpc>
                <a:spcPct val="120000"/>
              </a:lnSpc>
              <a:buNone/>
            </a:pPr>
            <a:endParaRPr lang="da-DK" dirty="0"/>
          </a:p>
          <a:p>
            <a:pPr lvl="1" indent="-180975">
              <a:lnSpc>
                <a:spcPct val="120000"/>
              </a:lnSpc>
            </a:pPr>
            <a:r>
              <a:rPr lang="da-DK" dirty="0"/>
              <a:t>Organisering (skal drøftes videre!)</a:t>
            </a:r>
          </a:p>
          <a:p>
            <a:pPr lvl="3">
              <a:lnSpc>
                <a:spcPct val="120000"/>
              </a:lnSpc>
            </a:pPr>
            <a:r>
              <a:rPr lang="da-DK" dirty="0"/>
              <a:t>KDI: Heidi S, Peter M (</a:t>
            </a:r>
            <a:r>
              <a:rPr lang="da-DK" dirty="0" err="1"/>
              <a:t>ansv</a:t>
            </a:r>
            <a:r>
              <a:rPr lang="da-DK" dirty="0"/>
              <a:t>.) og Jørgen H (</a:t>
            </a:r>
            <a:r>
              <a:rPr lang="da-DK" dirty="0" err="1"/>
              <a:t>ØiR</a:t>
            </a:r>
            <a:r>
              <a:rPr lang="da-DK" dirty="0"/>
              <a:t> ark.)</a:t>
            </a:r>
          </a:p>
          <a:p>
            <a:pPr lvl="3">
              <a:lnSpc>
                <a:spcPct val="120000"/>
              </a:lnSpc>
            </a:pPr>
            <a:r>
              <a:rPr lang="da-DK" dirty="0"/>
              <a:t>SSE: Installere værktøj og forestår servicevirtualisering</a:t>
            </a:r>
          </a:p>
          <a:p>
            <a:pPr lvl="3">
              <a:lnSpc>
                <a:spcPct val="120000"/>
              </a:lnSpc>
            </a:pPr>
            <a:r>
              <a:rPr lang="da-DK" dirty="0"/>
              <a:t>2 tekniske testere (CAP): Konfiguration af testdrivere</a:t>
            </a:r>
          </a:p>
          <a:p>
            <a:pPr lvl="3">
              <a:lnSpc>
                <a:spcPct val="120000"/>
              </a:lnSpc>
            </a:pPr>
            <a:r>
              <a:rPr lang="da-DK" dirty="0"/>
              <a:t>KSD/SDP Udfasning: Michael </a:t>
            </a:r>
            <a:r>
              <a:rPr lang="da-DK" dirty="0" err="1"/>
              <a:t>Sigumfeldt</a:t>
            </a:r>
            <a:r>
              <a:rPr lang="da-DK" dirty="0"/>
              <a:t>, pl på etablering af testcases, testdata, testdrivere ift. KMD Opus-integrationstest</a:t>
            </a:r>
          </a:p>
          <a:p>
            <a:pPr lvl="3">
              <a:lnSpc>
                <a:spcPct val="120000"/>
              </a:lnSpc>
            </a:pPr>
            <a:r>
              <a:rPr lang="da-DK" dirty="0"/>
              <a:t>Sparing: Nicolai Nielsen +?</a:t>
            </a:r>
          </a:p>
          <a:p>
            <a:pPr lvl="3">
              <a:lnSpc>
                <a:spcPct val="120000"/>
              </a:lnSpc>
            </a:pPr>
            <a:endParaRPr lang="da-DK" dirty="0"/>
          </a:p>
          <a:p>
            <a:pPr lvl="1">
              <a:lnSpc>
                <a:spcPct val="120000"/>
              </a:lnSpc>
            </a:pPr>
            <a:r>
              <a:rPr lang="da-DK" dirty="0"/>
              <a:t>Tidsplan</a:t>
            </a:r>
          </a:p>
          <a:p>
            <a:pPr marL="522900" lvl="2" indent="-342900">
              <a:lnSpc>
                <a:spcPct val="120000"/>
              </a:lnSpc>
            </a:pPr>
            <a:r>
              <a:rPr lang="da-DK" dirty="0"/>
              <a:t>November 2016</a:t>
            </a:r>
          </a:p>
          <a:p>
            <a:pPr marL="881063" lvl="3" indent="-342900">
              <a:lnSpc>
                <a:spcPct val="120000"/>
              </a:lnSpc>
            </a:pPr>
            <a:r>
              <a:rPr lang="da-DK" dirty="0"/>
              <a:t>Etablering af miljø</a:t>
            </a:r>
          </a:p>
          <a:p>
            <a:pPr marL="881063" lvl="3" indent="-342900">
              <a:lnSpc>
                <a:spcPct val="120000"/>
              </a:lnSpc>
            </a:pPr>
            <a:r>
              <a:rPr lang="da-DK" dirty="0"/>
              <a:t>Konfiguration af testdrivere og servicevirtualisering</a:t>
            </a:r>
          </a:p>
          <a:p>
            <a:pPr marL="522900" lvl="2" indent="-342900">
              <a:lnSpc>
                <a:spcPct val="120000"/>
              </a:lnSpc>
            </a:pPr>
            <a:r>
              <a:rPr lang="da-DK" dirty="0"/>
              <a:t>December 2016</a:t>
            </a:r>
          </a:p>
          <a:p>
            <a:pPr marL="881063" lvl="3" indent="-342900">
              <a:lnSpc>
                <a:spcPct val="120000"/>
              </a:lnSpc>
            </a:pPr>
            <a:r>
              <a:rPr lang="da-DK" dirty="0"/>
              <a:t>Integrationstest mod KMD Opus</a:t>
            </a:r>
          </a:p>
          <a:p>
            <a:pPr marL="881063" lvl="3" indent="-342900">
              <a:lnSpc>
                <a:spcPct val="120000"/>
              </a:lnSpc>
            </a:pPr>
            <a:r>
              <a:rPr lang="da-DK" dirty="0"/>
              <a:t>Øvrige leverandører, når KMD-testen er kørende</a:t>
            </a:r>
          </a:p>
        </p:txBody>
      </p:sp>
    </p:spTree>
    <p:extLst>
      <p:ext uri="{BB962C8B-B14F-4D97-AF65-F5344CB8AC3E}">
        <p14:creationId xmlns:p14="http://schemas.microsoft.com/office/powerpoint/2010/main" val="70955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Parasoft</a:t>
            </a:r>
            <a:endParaRPr lang="da-DK" dirty="0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5" y="0"/>
            <a:ext cx="9120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Parasoft</a:t>
            </a:r>
            <a:endParaRPr lang="da-DK" dirty="0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9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Parasoft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" y="0"/>
            <a:ext cx="91415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9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4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34412"/>
      </p:ext>
    </p:extLst>
  </p:cSld>
  <p:clrMapOvr>
    <a:masterClrMapping/>
  </p:clrMapOvr>
</p:sld>
</file>

<file path=ppt/theme/theme1.xml><?xml version="1.0" encoding="utf-8"?>
<a:theme xmlns:a="http://schemas.openxmlformats.org/drawingml/2006/main" name="Kombit">
  <a:themeElements>
    <a:clrScheme name="KOMBIT">
      <a:dk1>
        <a:sysClr val="windowText" lastClr="000000"/>
      </a:dk1>
      <a:lt1>
        <a:sysClr val="window" lastClr="FFFFFF"/>
      </a:lt1>
      <a:dk2>
        <a:srgbClr val="4E3629"/>
      </a:dk2>
      <a:lt2>
        <a:srgbClr val="CBC4BC"/>
      </a:lt2>
      <a:accent1>
        <a:srgbClr val="C8102E"/>
      </a:accent1>
      <a:accent2>
        <a:srgbClr val="007398"/>
      </a:accent2>
      <a:accent3>
        <a:srgbClr val="7A9A01"/>
      </a:accent3>
      <a:accent4>
        <a:srgbClr val="482F92"/>
      </a:accent4>
      <a:accent5>
        <a:srgbClr val="4BACC6"/>
      </a:accent5>
      <a:accent6>
        <a:srgbClr val="E5A024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KOMBIT Rød">
      <a:srgbClr val="C8102E"/>
    </a:custClr>
    <a:custClr name="Petroleum">
      <a:srgbClr val="007398"/>
    </a:custClr>
    <a:custClr name="Mørk Grøn">
      <a:srgbClr val="7A9A01"/>
    </a:custClr>
    <a:custClr name="Lilla">
      <a:srgbClr val="482F92"/>
    </a:custClr>
  </a:custClrLst>
  <a:extLst>
    <a:ext uri="{05A4C25C-085E-4340-85A3-A5531E510DB2}">
      <thm15:themeFamily xmlns:thm15="http://schemas.microsoft.com/office/thememl/2012/main" name="Præsentation2" id="{AFA1FBB7-3312-4207-A3D8-EE4477DEC7CD}" vid="{2D6F2F6F-DF65-4C6A-A8FC-22CA681DAB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KOMBIT - RØD</Template>
  <TotalTime>2639</TotalTime>
  <Words>1091</Words>
  <Application>Microsoft Office PowerPoint</Application>
  <PresentationFormat>Skærmshow (4:3)</PresentationFormat>
  <Paragraphs>224</Paragraphs>
  <Slides>21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21</vt:i4>
      </vt:variant>
    </vt:vector>
  </HeadingPairs>
  <TitlesOfParts>
    <vt:vector size="24" baseType="lpstr">
      <vt:lpstr>Arial</vt:lpstr>
      <vt:lpstr>Trebuchet MS</vt:lpstr>
      <vt:lpstr>Kombit</vt:lpstr>
      <vt:lpstr>TeSTværktøj i KOMBIT</vt:lpstr>
      <vt:lpstr>Indledning</vt:lpstr>
      <vt:lpstr>Scope for værktøjet</vt:lpstr>
      <vt:lpstr>Produktovervejelser</vt:lpstr>
      <vt:lpstr>PoC - Parasoft</vt:lpstr>
      <vt:lpstr>Parasoft</vt:lpstr>
      <vt:lpstr>Parasoft</vt:lpstr>
      <vt:lpstr>Parasoft</vt:lpstr>
      <vt:lpstr>PowerPoint-præsentation</vt:lpstr>
      <vt:lpstr>PoC - Status</vt:lpstr>
      <vt:lpstr>Anvendelsesperspektiv (PoC ØiR – prio 1) </vt:lpstr>
      <vt:lpstr>Anvendelsesperspektiv (PoC ØiR – prio 1) </vt:lpstr>
      <vt:lpstr>Anvendelsesperspektiv  </vt:lpstr>
      <vt:lpstr>Anvendelsesperspektiv  </vt:lpstr>
      <vt:lpstr>Anvendelsesperspektiv</vt:lpstr>
      <vt:lpstr>Anvendelsesperspektiv</vt:lpstr>
      <vt:lpstr>Anvendelsesperspektiv</vt:lpstr>
      <vt:lpstr>Anvendelsesperspektiv</vt:lpstr>
      <vt:lpstr>Anvendelsesperspektiv</vt:lpstr>
      <vt:lpstr>Anvendelsesperspektiv</vt:lpstr>
      <vt:lpstr>Organisering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Peter Müller</dc:creator>
  <cp:lastModifiedBy>Peter Müller</cp:lastModifiedBy>
  <cp:revision>63</cp:revision>
  <dcterms:created xsi:type="dcterms:W3CDTF">2014-08-10T14:40:24Z</dcterms:created>
  <dcterms:modified xsi:type="dcterms:W3CDTF">2016-11-02T14:15:58Z</dcterms:modified>
</cp:coreProperties>
</file>