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66FD50-D709-47B7-8AA6-C105F96666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9E6E7-E3CE-4515-AE19-B63A13E2EF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15184-D62A-471C-91D2-8A5A32E390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46451E-932C-4557-97CA-4522771A01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A8169-F884-40DF-8408-8669209550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3E9D4-0155-43C3-9F66-D18F572FA0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AA75E9-71CD-48E2-8825-D8A363622E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E363F-F1C1-4BDC-805E-731416D52E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8BCABB-FC73-4B05-A9AF-1D40950A5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D7C93-07EC-4D20-AA72-BA28B9DCE5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A90E8-ACB2-464A-9E07-B69AB3F7C5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861E8F-9D42-4FEB-A1F8-E6E1A042F9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43F03F5-8051-4916-849B-A3C4DA037FA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3f"/>
            </a:gs>
            <a:gs pos="100000">
              <a:srgbClr val="17335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537120"/>
            <a:ext cx="10079640" cy="31204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514600" y="2695680"/>
            <a:ext cx="6400800" cy="73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en-US" sz="4200" spc="-1" strike="noStrike">
                <a:solidFill>
                  <a:srgbClr val="ffffff"/>
                </a:solidFill>
                <a:latin typeface="Nova Square"/>
              </a:rPr>
              <a:t>Code Sprint Project</a:t>
            </a:r>
            <a:endParaRPr b="1" i="1" lang="en-US" sz="4200" spc="-1" strike="noStrike">
              <a:solidFill>
                <a:srgbClr val="ffffff"/>
              </a:solidFill>
              <a:latin typeface="Nova Squar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3f"/>
            </a:gs>
            <a:gs pos="100000">
              <a:srgbClr val="17335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va Square"/>
              </a:rPr>
              <a:t>The Team</a:t>
            </a:r>
            <a:endParaRPr b="1" lang="en-US" sz="4400" spc="-1" strike="noStrike">
              <a:solidFill>
                <a:srgbClr val="ffffff"/>
              </a:solidFill>
              <a:latin typeface="Nova Square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1215360"/>
            <a:ext cx="10079640" cy="42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14:glitter dir="l"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3f"/>
            </a:gs>
            <a:gs pos="100000">
              <a:srgbClr val="17335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va Square"/>
              </a:rPr>
              <a:t>The Task</a:t>
            </a:r>
            <a:endParaRPr b="1" lang="en-US" sz="4400" spc="-1" strike="noStrike">
              <a:solidFill>
                <a:srgbClr val="ffffff"/>
              </a:solidFill>
              <a:latin typeface="Nova Square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Nova Square"/>
              </a:rPr>
              <a:t>For the Code Sprint project, we were tasked to build a website from scratch with the theme ‘Robotics’. We decided to dedicate it to some of the leading contributors of Robotics and Artificial Intelligence.</a:t>
            </a:r>
            <a:endParaRPr b="0" lang="en-US" sz="3200" spc="-1" strike="noStrike">
              <a:solidFill>
                <a:srgbClr val="ffffff"/>
              </a:solidFill>
              <a:latin typeface="Nova Square"/>
            </a:endParaRPr>
          </a:p>
        </p:txBody>
      </p:sp>
    </p:spTree>
  </p:cSld>
  <mc:AlternateContent>
    <mc:Choice Requires="p14">
      <p:transition spd="slow" p14:dur="20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3f"/>
            </a:gs>
            <a:gs pos="100000">
              <a:srgbClr val="17335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va Square"/>
              </a:rPr>
              <a:t>Technologies Used</a:t>
            </a:r>
            <a:endParaRPr b="1" lang="en-US" sz="4400" spc="-1" strike="noStrike">
              <a:solidFill>
                <a:srgbClr val="ffffff"/>
              </a:solidFill>
              <a:latin typeface="Nova Square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1172520"/>
            <a:ext cx="10080000" cy="45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LibreOffice/7.5.3.2$Linux_X86_64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2023-06-08T22:46:50Z</dcterms:created>
  <dc:creator/>
  <dc:description/>
  <dc:language>en-US</dc:language>
  <cp:lastModifiedBy/>
  <dcterms:modified xsi:type="dcterms:W3CDTF">2023-06-09T00:05:20Z</dcterms:modified>
  <cp:revision>2</cp:revision>
  <dc:subject/>
  <dc:title/>
</cp:coreProperties>
</file>