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from PDF Content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Ongoing Fight Against Malaria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Understanding Malaria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Life Cycle of Plasmodium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Historical Perspective on Malaria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Advancements in Malaria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Malaria Treatment Through the 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Malaria Trends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Malaria in Croatia: A Historical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Challenges in Malaria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