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3" r:id="rId2"/>
    <p:sldMasterId id="2147483685" r:id="rId3"/>
    <p:sldMasterId id="2147483687" r:id="rId4"/>
  </p:sldMasterIdLst>
  <p:notesMasterIdLst>
    <p:notesMasterId r:id="rId27"/>
  </p:notesMasterIdLst>
  <p:sldIdLst>
    <p:sldId id="274" r:id="rId5"/>
    <p:sldId id="296" r:id="rId6"/>
    <p:sldId id="283" r:id="rId7"/>
    <p:sldId id="282" r:id="rId8"/>
    <p:sldId id="281" r:id="rId9"/>
    <p:sldId id="279" r:id="rId10"/>
    <p:sldId id="288" r:id="rId11"/>
    <p:sldId id="290" r:id="rId12"/>
    <p:sldId id="289" r:id="rId13"/>
    <p:sldId id="285" r:id="rId14"/>
    <p:sldId id="291" r:id="rId15"/>
    <p:sldId id="31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94" r:id="rId26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F"/>
    <a:srgbClr val="005898"/>
    <a:srgbClr val="011845"/>
    <a:srgbClr val="9B26B6"/>
    <a:srgbClr val="723A83"/>
    <a:srgbClr val="9900AB"/>
    <a:srgbClr val="00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1"/>
    <p:restoredTop sz="94668"/>
  </p:normalViewPr>
  <p:slideViewPr>
    <p:cSldViewPr>
      <p:cViewPr varScale="1">
        <p:scale>
          <a:sx n="86" d="100"/>
          <a:sy n="86" d="100"/>
        </p:scale>
        <p:origin x="2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BC5F-75BF-3A41-A837-F198FC6E2CBB}" type="datetimeFigureOut">
              <a:rPr lang="fi-FI" smtClean="0"/>
              <a:t>30.9.2019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DFF6-4F0A-6A48-A823-AC7C9EF604A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72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9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67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4882fc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4882fc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9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5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858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462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>
                <a:effectLst/>
              </a:rPr>
              <a:t>pituus 59 mm, leveys 16 mm, paksuus 8 mm, paino 7 g</a:t>
            </a:r>
          </a:p>
        </p:txBody>
      </p:sp>
    </p:spTree>
    <p:extLst>
      <p:ext uri="{BB962C8B-B14F-4D97-AF65-F5344CB8AC3E}">
        <p14:creationId xmlns:p14="http://schemas.microsoft.com/office/powerpoint/2010/main" val="143765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5816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0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81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150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896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4882fc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4882fc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69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endParaRPr lang="fi-FI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898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13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54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21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58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9652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endParaRPr lang="fi-FI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6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87774"/>
            <a:ext cx="6400800" cy="1152128"/>
          </a:xfrm>
        </p:spPr>
        <p:txBody>
          <a:bodyPr anchor="t"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, </a:t>
            </a:r>
            <a:r>
              <a:rPr lang="fi-FI" dirty="0" err="1"/>
              <a:t>title</a:t>
            </a:r>
            <a:r>
              <a:rPr lang="fi-FI" dirty="0"/>
              <a:t>, </a:t>
            </a:r>
            <a:r>
              <a:rPr lang="fi-FI" dirty="0" err="1"/>
              <a:t>event</a:t>
            </a:r>
            <a:r>
              <a:rPr lang="fi-FI" dirty="0"/>
              <a:t> and </a:t>
            </a:r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6F4E2A3-538D-D34B-BC5E-8A8FD204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134"/>
            <a:ext cx="7787208" cy="4575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1EDC901-8268-994E-9B3A-8C296CA726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80" y="1569448"/>
            <a:ext cx="7703840" cy="101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Aloitusdia</a:t>
            </a:r>
            <a:r>
              <a:rPr lang="en-US" dirty="0"/>
              <a:t>: </a:t>
            </a:r>
            <a:r>
              <a:rPr lang="en-US" dirty="0" err="1"/>
              <a:t>Esityksen</a:t>
            </a:r>
            <a:r>
              <a:rPr lang="en-US" dirty="0"/>
              <a:t> </a:t>
            </a:r>
            <a:r>
              <a:rPr lang="en-US" dirty="0" err="1"/>
              <a:t>otsikko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A1D18-ACEB-DF49-9A20-964B7B122C7A}"/>
              </a:ext>
            </a:extLst>
          </p:cNvPr>
          <p:cNvSpPr txBox="1"/>
          <p:nvPr userDrawn="1"/>
        </p:nvSpPr>
        <p:spPr>
          <a:xfrm>
            <a:off x="660400" y="479742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2B408C2-0580-6246-A2E6-C8ECEBD16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2A1B87-5F66-784C-98C7-13C40031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99B2320-07FC-7747-872E-EEBF55E5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850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7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516193-4B1D-3443-8988-A020FCE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ABBF8B3-667B-C647-9205-6CF7B7E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94B36C-8A48-F14F-8F81-B9425099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2B829C-4EFF-5547-BC8B-59E9C4F3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79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87774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your contact information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E9C9B6-6612-734E-B772-720CB611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8CC6F20-0FFF-174A-8593-99EB0AFDCA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80" y="1569448"/>
            <a:ext cx="7703840" cy="101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Lopetusdia</a:t>
            </a:r>
            <a:r>
              <a:rPr lang="en-US" dirty="0"/>
              <a:t>: </a:t>
            </a:r>
            <a:r>
              <a:rPr lang="en-US" dirty="0" err="1"/>
              <a:t>otsikko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9AE5-3CCE-B841-9587-1B92840EAEA3}"/>
              </a:ext>
            </a:extLst>
          </p:cNvPr>
          <p:cNvSpPr txBox="1"/>
          <p:nvPr userDrawn="1"/>
        </p:nvSpPr>
        <p:spPr>
          <a:xfrm>
            <a:off x="3085432" y="12940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EB7F2E2-09A6-624B-A511-9ED33497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E799E6-E017-BD44-8D90-EEA2B419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3EADB96-6F0B-EA40-A85B-9693F347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67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23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4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7776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98ABD8-4FCE-AB46-B11B-C14523F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20F7D54-D112-BA4F-8231-9082BBA83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E4F033-FD8B-E34D-83EE-D2DE44B0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C1C5D65-0E9C-6D4A-A134-7EBA9ECA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595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516193-4B1D-3443-8988-A020FCE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ABBF8B3-667B-C647-9205-6CF7B7E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94B36C-8A48-F14F-8F81-B9425099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2B829C-4EFF-5547-BC8B-59E9C4F3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41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87774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your contact information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E9C9B6-6612-734E-B772-720CB611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8CC6F20-0FFF-174A-8593-99EB0AFDCA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80" y="1569448"/>
            <a:ext cx="7703840" cy="101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Lopetusdia</a:t>
            </a:r>
            <a:r>
              <a:rPr lang="en-US" dirty="0"/>
              <a:t>: </a:t>
            </a:r>
            <a:r>
              <a:rPr lang="en-US" dirty="0" err="1"/>
              <a:t>otsikko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9AE5-3CCE-B841-9587-1B92840EAEA3}"/>
              </a:ext>
            </a:extLst>
          </p:cNvPr>
          <p:cNvSpPr txBox="1"/>
          <p:nvPr userDrawn="1"/>
        </p:nvSpPr>
        <p:spPr>
          <a:xfrm>
            <a:off x="3085432" y="12940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EB7F2E2-09A6-624B-A511-9ED33497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E799E6-E017-BD44-8D90-EEA2B419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3EADB96-6F0B-EA40-A85B-9693F347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3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285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68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7776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98ABD8-4FCE-AB46-B11B-C14523F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20F7D54-D112-BA4F-8231-9082BBA83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E4F033-FD8B-E34D-83EE-D2DE44B0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C1C5D65-0E9C-6D4A-A134-7EBA9ECA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6093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55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516193-4B1D-3443-8988-A020FCE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ABBF8B3-667B-C647-9205-6CF7B7E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94B36C-8A48-F14F-8F81-B9425099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2B829C-4EFF-5547-BC8B-59E9C4F3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55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87774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your contact information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E9C9B6-6612-734E-B772-720CB611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8CC6F20-0FFF-174A-8593-99EB0AFDCA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80" y="1569448"/>
            <a:ext cx="7703840" cy="101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Lopetusdia</a:t>
            </a:r>
            <a:r>
              <a:rPr lang="en-US" dirty="0"/>
              <a:t>: </a:t>
            </a:r>
            <a:r>
              <a:rPr lang="en-US" dirty="0" err="1"/>
              <a:t>otsikko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9AE5-3CCE-B841-9587-1B92840EAEA3}"/>
              </a:ext>
            </a:extLst>
          </p:cNvPr>
          <p:cNvSpPr txBox="1"/>
          <p:nvPr userDrawn="1"/>
        </p:nvSpPr>
        <p:spPr>
          <a:xfrm>
            <a:off x="3085432" y="12940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EB7F2E2-09A6-624B-A511-9ED33497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E799E6-E017-BD44-8D90-EEA2B419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3EADB96-6F0B-EA40-A85B-9693F347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073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7776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98ABD8-4FCE-AB46-B11B-C14523F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20F7D54-D112-BA4F-8231-9082BBA83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E4F033-FD8B-E34D-83EE-D2DE44B0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C1C5D65-0E9C-6D4A-A134-7EBA9ECA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26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90562"/>
            <a:ext cx="4038600" cy="355339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A516193-4B1D-3443-8988-A020FCE8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ABBF8B3-667B-C647-9205-6CF7B7EC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94B36C-8A48-F14F-8F81-B9425099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2B829C-4EFF-5547-BC8B-59E9C4F3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89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87774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your contact information</a:t>
            </a:r>
            <a:endParaRPr lang="fi-FI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E9C9B6-6612-734E-B772-720CB611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8CC6F20-0FFF-174A-8593-99EB0AFDCA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80" y="1569448"/>
            <a:ext cx="7703840" cy="101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Lopetusdia</a:t>
            </a:r>
            <a:r>
              <a:rPr lang="en-US" dirty="0"/>
              <a:t>: </a:t>
            </a:r>
            <a:r>
              <a:rPr lang="en-US" dirty="0" err="1"/>
              <a:t>otsikko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9AE5-3CCE-B841-9587-1B92840EAEA3}"/>
              </a:ext>
            </a:extLst>
          </p:cNvPr>
          <p:cNvSpPr txBox="1"/>
          <p:nvPr userDrawn="1"/>
        </p:nvSpPr>
        <p:spPr>
          <a:xfrm>
            <a:off x="3085432" y="129406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EB7F2E2-09A6-624B-A511-9ED33497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E799E6-E017-BD44-8D90-EEA2B419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3EADB96-6F0B-EA40-A85B-9693F347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626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A3F829-8BED-524C-91A3-3D7FFCE3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39604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BB60A58-7041-414F-A1E3-8B0E383B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374781-76DC-C346-A0E5-9C89F1216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66D55D5-9AD3-EB4F-B0BE-94CEDAD2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7928249B-270D-3441-AD01-87604DA7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359"/>
            <a:ext cx="7560840" cy="136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7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9" name="Suorakulmio 2">
            <a:extLst>
              <a:ext uri="{FF2B5EF4-FFF2-40B4-BE49-F238E27FC236}">
                <a16:creationId xmlns:a16="http://schemas.microsoft.com/office/drawing/2014/main" id="{A17D7ACF-058A-6D43-B17C-41FB7E7E2365}"/>
              </a:ext>
            </a:extLst>
          </p:cNvPr>
          <p:cNvSpPr/>
          <p:nvPr userDrawn="1"/>
        </p:nvSpPr>
        <p:spPr>
          <a:xfrm>
            <a:off x="0" y="657"/>
            <a:ext cx="9144000" cy="698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D7EC5676-2DA7-D340-B6AC-97A36D3A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134"/>
            <a:ext cx="6995120" cy="45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20BB5AF-641D-6249-B1FF-7B4D1F450ACE}"/>
              </a:ext>
            </a:extLst>
          </p:cNvPr>
          <p:cNvSpPr>
            <a:spLocks/>
          </p:cNvSpPr>
          <p:nvPr userDrawn="1"/>
        </p:nvSpPr>
        <p:spPr bwMode="auto">
          <a:xfrm>
            <a:off x="8460432" y="100899"/>
            <a:ext cx="375723" cy="498400"/>
          </a:xfrm>
          <a:custGeom>
            <a:avLst/>
            <a:gdLst>
              <a:gd name="connsiteX0" fmla="*/ 2908056 w 3145010"/>
              <a:gd name="connsiteY0" fmla="*/ 3617913 h 4171890"/>
              <a:gd name="connsiteX1" fmla="*/ 2841625 w 3145010"/>
              <a:gd name="connsiteY1" fmla="*/ 3878263 h 4171890"/>
              <a:gd name="connsiteX2" fmla="*/ 2974975 w 3145010"/>
              <a:gd name="connsiteY2" fmla="*/ 3878263 h 4171890"/>
              <a:gd name="connsiteX3" fmla="*/ 2908056 w 3145010"/>
              <a:gd name="connsiteY3" fmla="*/ 3617913 h 4171890"/>
              <a:gd name="connsiteX4" fmla="*/ 54899 w 3145010"/>
              <a:gd name="connsiteY4" fmla="*/ 3338513 h 4171890"/>
              <a:gd name="connsiteX5" fmla="*/ 283239 w 3145010"/>
              <a:gd name="connsiteY5" fmla="*/ 3338513 h 4171890"/>
              <a:gd name="connsiteX6" fmla="*/ 338138 w 3145010"/>
              <a:gd name="connsiteY6" fmla="*/ 3397904 h 4171890"/>
              <a:gd name="connsiteX7" fmla="*/ 283239 w 3145010"/>
              <a:gd name="connsiteY7" fmla="*/ 3457781 h 4171890"/>
              <a:gd name="connsiteX8" fmla="*/ 109797 w 3145010"/>
              <a:gd name="connsiteY8" fmla="*/ 3457781 h 4171890"/>
              <a:gd name="connsiteX9" fmla="*/ 109797 w 3145010"/>
              <a:gd name="connsiteY9" fmla="*/ 3680253 h 4171890"/>
              <a:gd name="connsiteX10" fmla="*/ 260405 w 3145010"/>
              <a:gd name="connsiteY10" fmla="*/ 3680253 h 4171890"/>
              <a:gd name="connsiteX11" fmla="*/ 315790 w 3145010"/>
              <a:gd name="connsiteY11" fmla="*/ 3740130 h 4171890"/>
              <a:gd name="connsiteX12" fmla="*/ 260405 w 3145010"/>
              <a:gd name="connsiteY12" fmla="*/ 3799034 h 4171890"/>
              <a:gd name="connsiteX13" fmla="*/ 109797 w 3145010"/>
              <a:gd name="connsiteY13" fmla="*/ 3799034 h 4171890"/>
              <a:gd name="connsiteX14" fmla="*/ 109797 w 3145010"/>
              <a:gd name="connsiteY14" fmla="*/ 4106211 h 4171890"/>
              <a:gd name="connsiteX15" fmla="*/ 54899 w 3145010"/>
              <a:gd name="connsiteY15" fmla="*/ 4165601 h 4171890"/>
              <a:gd name="connsiteX16" fmla="*/ 0 w 3145010"/>
              <a:gd name="connsiteY16" fmla="*/ 4106211 h 4171890"/>
              <a:gd name="connsiteX17" fmla="*/ 0 w 3145010"/>
              <a:gd name="connsiteY17" fmla="*/ 3397904 h 4171890"/>
              <a:gd name="connsiteX18" fmla="*/ 54899 w 3145010"/>
              <a:gd name="connsiteY18" fmla="*/ 3338513 h 4171890"/>
              <a:gd name="connsiteX19" fmla="*/ 2300795 w 3145010"/>
              <a:gd name="connsiteY19" fmla="*/ 3334347 h 4171890"/>
              <a:gd name="connsiteX20" fmla="*/ 2355851 w 3145010"/>
              <a:gd name="connsiteY20" fmla="*/ 3393786 h 4171890"/>
              <a:gd name="connsiteX21" fmla="*/ 2355851 w 3145010"/>
              <a:gd name="connsiteY21" fmla="*/ 4111916 h 4171890"/>
              <a:gd name="connsiteX22" fmla="*/ 2313463 w 3145010"/>
              <a:gd name="connsiteY22" fmla="*/ 4170380 h 4171890"/>
              <a:gd name="connsiteX23" fmla="*/ 2251586 w 3145010"/>
              <a:gd name="connsiteY23" fmla="*/ 4138225 h 4171890"/>
              <a:gd name="connsiteX24" fmla="*/ 2179478 w 3145010"/>
              <a:gd name="connsiteY24" fmla="*/ 3975988 h 4171890"/>
              <a:gd name="connsiteX25" fmla="*/ 2035262 w 3145010"/>
              <a:gd name="connsiteY25" fmla="*/ 3653462 h 4171890"/>
              <a:gd name="connsiteX26" fmla="*/ 2035262 w 3145010"/>
              <a:gd name="connsiteY26" fmla="*/ 4111916 h 4171890"/>
              <a:gd name="connsiteX27" fmla="*/ 1980206 w 3145010"/>
              <a:gd name="connsiteY27" fmla="*/ 4171354 h 4171890"/>
              <a:gd name="connsiteX28" fmla="*/ 1925638 w 3145010"/>
              <a:gd name="connsiteY28" fmla="*/ 4111916 h 4171890"/>
              <a:gd name="connsiteX29" fmla="*/ 1925638 w 3145010"/>
              <a:gd name="connsiteY29" fmla="*/ 3393786 h 4171890"/>
              <a:gd name="connsiteX30" fmla="*/ 1967539 w 3145010"/>
              <a:gd name="connsiteY30" fmla="*/ 3335322 h 4171890"/>
              <a:gd name="connsiteX31" fmla="*/ 2029415 w 3145010"/>
              <a:gd name="connsiteY31" fmla="*/ 3367477 h 4171890"/>
              <a:gd name="connsiteX32" fmla="*/ 2101523 w 3145010"/>
              <a:gd name="connsiteY32" fmla="*/ 3529714 h 4171890"/>
              <a:gd name="connsiteX33" fmla="*/ 2246227 w 3145010"/>
              <a:gd name="connsiteY33" fmla="*/ 3851752 h 4171890"/>
              <a:gd name="connsiteX34" fmla="*/ 2246227 w 3145010"/>
              <a:gd name="connsiteY34" fmla="*/ 3393786 h 4171890"/>
              <a:gd name="connsiteX35" fmla="*/ 2300795 w 3145010"/>
              <a:gd name="connsiteY35" fmla="*/ 3334347 h 4171890"/>
              <a:gd name="connsiteX36" fmla="*/ 1506904 w 3145010"/>
              <a:gd name="connsiteY36" fmla="*/ 3334347 h 4171890"/>
              <a:gd name="connsiteX37" fmla="*/ 1562100 w 3145010"/>
              <a:gd name="connsiteY37" fmla="*/ 3393786 h 4171890"/>
              <a:gd name="connsiteX38" fmla="*/ 1562100 w 3145010"/>
              <a:gd name="connsiteY38" fmla="*/ 4111916 h 4171890"/>
              <a:gd name="connsiteX39" fmla="*/ 1519604 w 3145010"/>
              <a:gd name="connsiteY39" fmla="*/ 4170380 h 4171890"/>
              <a:gd name="connsiteX40" fmla="*/ 1457569 w 3145010"/>
              <a:gd name="connsiteY40" fmla="*/ 4138225 h 4171890"/>
              <a:gd name="connsiteX41" fmla="*/ 1385277 w 3145010"/>
              <a:gd name="connsiteY41" fmla="*/ 3975988 h 4171890"/>
              <a:gd name="connsiteX42" fmla="*/ 1240692 w 3145010"/>
              <a:gd name="connsiteY42" fmla="*/ 3653462 h 4171890"/>
              <a:gd name="connsiteX43" fmla="*/ 1240692 w 3145010"/>
              <a:gd name="connsiteY43" fmla="*/ 4111916 h 4171890"/>
              <a:gd name="connsiteX44" fmla="*/ 1185496 w 3145010"/>
              <a:gd name="connsiteY44" fmla="*/ 4171354 h 4171890"/>
              <a:gd name="connsiteX45" fmla="*/ 1130300 w 3145010"/>
              <a:gd name="connsiteY45" fmla="*/ 4111916 h 4171890"/>
              <a:gd name="connsiteX46" fmla="*/ 1130300 w 3145010"/>
              <a:gd name="connsiteY46" fmla="*/ 3393786 h 4171890"/>
              <a:gd name="connsiteX47" fmla="*/ 1172796 w 3145010"/>
              <a:gd name="connsiteY47" fmla="*/ 3335322 h 4171890"/>
              <a:gd name="connsiteX48" fmla="*/ 1234831 w 3145010"/>
              <a:gd name="connsiteY48" fmla="*/ 3367477 h 4171890"/>
              <a:gd name="connsiteX49" fmla="*/ 1307123 w 3145010"/>
              <a:gd name="connsiteY49" fmla="*/ 3529714 h 4171890"/>
              <a:gd name="connsiteX50" fmla="*/ 1451708 w 3145010"/>
              <a:gd name="connsiteY50" fmla="*/ 3851752 h 4171890"/>
              <a:gd name="connsiteX51" fmla="*/ 1451708 w 3145010"/>
              <a:gd name="connsiteY51" fmla="*/ 3393786 h 4171890"/>
              <a:gd name="connsiteX52" fmla="*/ 1506904 w 3145010"/>
              <a:gd name="connsiteY52" fmla="*/ 3334347 h 4171890"/>
              <a:gd name="connsiteX53" fmla="*/ 2907507 w 3145010"/>
              <a:gd name="connsiteY53" fmla="*/ 3333750 h 4171890"/>
              <a:gd name="connsiteX54" fmla="*/ 2960523 w 3145010"/>
              <a:gd name="connsiteY54" fmla="*/ 3377117 h 4171890"/>
              <a:gd name="connsiteX55" fmla="*/ 3142919 w 3145010"/>
              <a:gd name="connsiteY55" fmla="*/ 4095340 h 4171890"/>
              <a:gd name="connsiteX56" fmla="*/ 3105467 w 3145010"/>
              <a:gd name="connsiteY56" fmla="*/ 4168430 h 4171890"/>
              <a:gd name="connsiteX57" fmla="*/ 3037859 w 3145010"/>
              <a:gd name="connsiteY57" fmla="*/ 4127500 h 4171890"/>
              <a:gd name="connsiteX58" fmla="*/ 3028618 w 3145010"/>
              <a:gd name="connsiteY58" fmla="*/ 4091930 h 4171890"/>
              <a:gd name="connsiteX59" fmla="*/ 3004785 w 3145010"/>
              <a:gd name="connsiteY59" fmla="*/ 3997401 h 4171890"/>
              <a:gd name="connsiteX60" fmla="*/ 2810715 w 3145010"/>
              <a:gd name="connsiteY60" fmla="*/ 3997401 h 4171890"/>
              <a:gd name="connsiteX61" fmla="*/ 2786395 w 3145010"/>
              <a:gd name="connsiteY61" fmla="*/ 4091930 h 4171890"/>
              <a:gd name="connsiteX62" fmla="*/ 2777154 w 3145010"/>
              <a:gd name="connsiteY62" fmla="*/ 4127500 h 4171890"/>
              <a:gd name="connsiteX63" fmla="*/ 2710032 w 3145010"/>
              <a:gd name="connsiteY63" fmla="*/ 4168430 h 4171890"/>
              <a:gd name="connsiteX64" fmla="*/ 2672094 w 3145010"/>
              <a:gd name="connsiteY64" fmla="*/ 4095340 h 4171890"/>
              <a:gd name="connsiteX65" fmla="*/ 2854976 w 3145010"/>
              <a:gd name="connsiteY65" fmla="*/ 3377117 h 4171890"/>
              <a:gd name="connsiteX66" fmla="*/ 2907507 w 3145010"/>
              <a:gd name="connsiteY66" fmla="*/ 3333750 h 4171890"/>
              <a:gd name="connsiteX67" fmla="*/ 712237 w 3145010"/>
              <a:gd name="connsiteY67" fmla="*/ 3333750 h 4171890"/>
              <a:gd name="connsiteX68" fmla="*/ 766763 w 3145010"/>
              <a:gd name="connsiteY68" fmla="*/ 3393160 h 4171890"/>
              <a:gd name="connsiteX69" fmla="*/ 766763 w 3145010"/>
              <a:gd name="connsiteY69" fmla="*/ 4110953 h 4171890"/>
              <a:gd name="connsiteX70" fmla="*/ 712237 w 3145010"/>
              <a:gd name="connsiteY70" fmla="*/ 4170363 h 4171890"/>
              <a:gd name="connsiteX71" fmla="*/ 657225 w 3145010"/>
              <a:gd name="connsiteY71" fmla="*/ 4110953 h 4171890"/>
              <a:gd name="connsiteX72" fmla="*/ 657225 w 3145010"/>
              <a:gd name="connsiteY72" fmla="*/ 3393160 h 4171890"/>
              <a:gd name="connsiteX73" fmla="*/ 712237 w 3145010"/>
              <a:gd name="connsiteY73" fmla="*/ 3333750 h 4171890"/>
              <a:gd name="connsiteX74" fmla="*/ 1591470 w 3145010"/>
              <a:gd name="connsiteY74" fmla="*/ 2073275 h 4171890"/>
              <a:gd name="connsiteX75" fmla="*/ 1484313 w 3145010"/>
              <a:gd name="connsiteY75" fmla="*/ 2180432 h 4171890"/>
              <a:gd name="connsiteX76" fmla="*/ 1591470 w 3145010"/>
              <a:gd name="connsiteY76" fmla="*/ 2287589 h 4171890"/>
              <a:gd name="connsiteX77" fmla="*/ 1698627 w 3145010"/>
              <a:gd name="connsiteY77" fmla="*/ 2180432 h 4171890"/>
              <a:gd name="connsiteX78" fmla="*/ 1591470 w 3145010"/>
              <a:gd name="connsiteY78" fmla="*/ 2073275 h 4171890"/>
              <a:gd name="connsiteX79" fmla="*/ 1076326 w 3145010"/>
              <a:gd name="connsiteY79" fmla="*/ 1798638 h 4171890"/>
              <a:gd name="connsiteX80" fmla="*/ 1017588 w 3145010"/>
              <a:gd name="connsiteY80" fmla="*/ 1858170 h 4171890"/>
              <a:gd name="connsiteX81" fmla="*/ 1076326 w 3145010"/>
              <a:gd name="connsiteY81" fmla="*/ 1917702 h 4171890"/>
              <a:gd name="connsiteX82" fmla="*/ 1135064 w 3145010"/>
              <a:gd name="connsiteY82" fmla="*/ 1858170 h 4171890"/>
              <a:gd name="connsiteX83" fmla="*/ 1076326 w 3145010"/>
              <a:gd name="connsiteY83" fmla="*/ 1798638 h 4171890"/>
              <a:gd name="connsiteX84" fmla="*/ 1940720 w 3145010"/>
              <a:gd name="connsiteY84" fmla="*/ 1357313 h 4171890"/>
              <a:gd name="connsiteX85" fmla="*/ 1881188 w 3145010"/>
              <a:gd name="connsiteY85" fmla="*/ 1416845 h 4171890"/>
              <a:gd name="connsiteX86" fmla="*/ 1940720 w 3145010"/>
              <a:gd name="connsiteY86" fmla="*/ 1476377 h 4171890"/>
              <a:gd name="connsiteX87" fmla="*/ 2000252 w 3145010"/>
              <a:gd name="connsiteY87" fmla="*/ 1416845 h 4171890"/>
              <a:gd name="connsiteX88" fmla="*/ 1940720 w 3145010"/>
              <a:gd name="connsiteY88" fmla="*/ 1357313 h 4171890"/>
              <a:gd name="connsiteX89" fmla="*/ 1539875 w 3145010"/>
              <a:gd name="connsiteY89" fmla="*/ 1238250 h 4171890"/>
              <a:gd name="connsiteX90" fmla="*/ 1476375 w 3145010"/>
              <a:gd name="connsiteY90" fmla="*/ 1266496 h 4171890"/>
              <a:gd name="connsiteX91" fmla="*/ 1476375 w 3145010"/>
              <a:gd name="connsiteY91" fmla="*/ 2008188 h 4171890"/>
              <a:gd name="connsiteX92" fmla="*/ 1539875 w 3145010"/>
              <a:gd name="connsiteY92" fmla="*/ 1979942 h 4171890"/>
              <a:gd name="connsiteX93" fmla="*/ 1424538 w 3145010"/>
              <a:gd name="connsiteY93" fmla="*/ 957263 h 4171890"/>
              <a:gd name="connsiteX94" fmla="*/ 1316038 w 3145010"/>
              <a:gd name="connsiteY94" fmla="*/ 1066007 h 4171890"/>
              <a:gd name="connsiteX95" fmla="*/ 1424538 w 3145010"/>
              <a:gd name="connsiteY95" fmla="*/ 1174751 h 4171890"/>
              <a:gd name="connsiteX96" fmla="*/ 1533526 w 3145010"/>
              <a:gd name="connsiteY96" fmla="*/ 1066007 h 4171890"/>
              <a:gd name="connsiteX97" fmla="*/ 1424538 w 3145010"/>
              <a:gd name="connsiteY97" fmla="*/ 957263 h 4171890"/>
              <a:gd name="connsiteX98" fmla="*/ 2020095 w 3145010"/>
              <a:gd name="connsiteY98" fmla="*/ 706438 h 4171890"/>
              <a:gd name="connsiteX99" fmla="*/ 1960563 w 3145010"/>
              <a:gd name="connsiteY99" fmla="*/ 765176 h 4171890"/>
              <a:gd name="connsiteX100" fmla="*/ 2020095 w 3145010"/>
              <a:gd name="connsiteY100" fmla="*/ 823914 h 4171890"/>
              <a:gd name="connsiteX101" fmla="*/ 2079627 w 3145010"/>
              <a:gd name="connsiteY101" fmla="*/ 765176 h 4171890"/>
              <a:gd name="connsiteX102" fmla="*/ 2020095 w 3145010"/>
              <a:gd name="connsiteY102" fmla="*/ 706438 h 4171890"/>
              <a:gd name="connsiteX103" fmla="*/ 1566394 w 3145010"/>
              <a:gd name="connsiteY103" fmla="*/ 184150 h 4171890"/>
              <a:gd name="connsiteX104" fmla="*/ 1428085 w 3145010"/>
              <a:gd name="connsiteY104" fmla="*/ 215330 h 4171890"/>
              <a:gd name="connsiteX105" fmla="*/ 687838 w 3145010"/>
              <a:gd name="connsiteY105" fmla="*/ 584124 h 4171890"/>
              <a:gd name="connsiteX106" fmla="*/ 552450 w 3145010"/>
              <a:gd name="connsiteY106" fmla="*/ 802867 h 4171890"/>
              <a:gd name="connsiteX107" fmla="*/ 552450 w 3145010"/>
              <a:gd name="connsiteY107" fmla="*/ 2162583 h 4171890"/>
              <a:gd name="connsiteX108" fmla="*/ 687838 w 3145010"/>
              <a:gd name="connsiteY108" fmla="*/ 2381326 h 4171890"/>
              <a:gd name="connsiteX109" fmla="*/ 871438 w 3145010"/>
              <a:gd name="connsiteY109" fmla="*/ 2472429 h 4171890"/>
              <a:gd name="connsiteX110" fmla="*/ 1379871 w 3145010"/>
              <a:gd name="connsiteY110" fmla="*/ 2218122 h 4171890"/>
              <a:gd name="connsiteX111" fmla="*/ 1379871 w 3145010"/>
              <a:gd name="connsiteY111" fmla="*/ 1268610 h 4171890"/>
              <a:gd name="connsiteX112" fmla="*/ 1314613 w 3145010"/>
              <a:gd name="connsiteY112" fmla="*/ 1241328 h 4171890"/>
              <a:gd name="connsiteX113" fmla="*/ 1314613 w 3145010"/>
              <a:gd name="connsiteY113" fmla="*/ 1751891 h 4171890"/>
              <a:gd name="connsiteX114" fmla="*/ 1287828 w 3145010"/>
              <a:gd name="connsiteY114" fmla="*/ 1795738 h 4171890"/>
              <a:gd name="connsiteX115" fmla="*/ 1202115 w 3145010"/>
              <a:gd name="connsiteY115" fmla="*/ 1838609 h 4171890"/>
              <a:gd name="connsiteX116" fmla="*/ 1203576 w 3145010"/>
              <a:gd name="connsiteY116" fmla="*/ 1858584 h 4171890"/>
              <a:gd name="connsiteX117" fmla="*/ 1076954 w 3145010"/>
              <a:gd name="connsiteY117" fmla="*/ 1985737 h 4171890"/>
              <a:gd name="connsiteX118" fmla="*/ 949846 w 3145010"/>
              <a:gd name="connsiteY118" fmla="*/ 1858584 h 4171890"/>
              <a:gd name="connsiteX119" fmla="*/ 1076954 w 3145010"/>
              <a:gd name="connsiteY119" fmla="*/ 1731917 h 4171890"/>
              <a:gd name="connsiteX120" fmla="*/ 1150492 w 3145010"/>
              <a:gd name="connsiteY120" fmla="*/ 1755302 h 4171890"/>
              <a:gd name="connsiteX121" fmla="*/ 1217212 w 3145010"/>
              <a:gd name="connsiteY121" fmla="*/ 1722174 h 4171890"/>
              <a:gd name="connsiteX122" fmla="*/ 1217699 w 3145010"/>
              <a:gd name="connsiteY122" fmla="*/ 1065944 h 4171890"/>
              <a:gd name="connsiteX123" fmla="*/ 1425163 w 3145010"/>
              <a:gd name="connsiteY123" fmla="*/ 858406 h 4171890"/>
              <a:gd name="connsiteX124" fmla="*/ 1582466 w 3145010"/>
              <a:gd name="connsiteY124" fmla="*/ 931482 h 4171890"/>
              <a:gd name="connsiteX125" fmla="*/ 1893662 w 3145010"/>
              <a:gd name="connsiteY125" fmla="*/ 774611 h 4171890"/>
              <a:gd name="connsiteX126" fmla="*/ 1893175 w 3145010"/>
              <a:gd name="connsiteY126" fmla="*/ 765842 h 4171890"/>
              <a:gd name="connsiteX127" fmla="*/ 2020283 w 3145010"/>
              <a:gd name="connsiteY127" fmla="*/ 638688 h 4171890"/>
              <a:gd name="connsiteX128" fmla="*/ 2146904 w 3145010"/>
              <a:gd name="connsiteY128" fmla="*/ 765842 h 4171890"/>
              <a:gd name="connsiteX129" fmla="*/ 2020283 w 3145010"/>
              <a:gd name="connsiteY129" fmla="*/ 892995 h 4171890"/>
              <a:gd name="connsiteX130" fmla="*/ 1937492 w 3145010"/>
              <a:gd name="connsiteY130" fmla="*/ 861816 h 4171890"/>
              <a:gd name="connsiteX131" fmla="*/ 1637984 w 3145010"/>
              <a:gd name="connsiteY131" fmla="*/ 1012354 h 4171890"/>
              <a:gd name="connsiteX132" fmla="*/ 1637984 w 3145010"/>
              <a:gd name="connsiteY132" fmla="*/ 1978917 h 4171890"/>
              <a:gd name="connsiteX133" fmla="*/ 1702756 w 3145010"/>
              <a:gd name="connsiteY133" fmla="*/ 2006686 h 4171890"/>
              <a:gd name="connsiteX134" fmla="*/ 1702756 w 3145010"/>
              <a:gd name="connsiteY134" fmla="*/ 1504405 h 4171890"/>
              <a:gd name="connsiteX135" fmla="*/ 1730028 w 3145010"/>
              <a:gd name="connsiteY135" fmla="*/ 1460559 h 4171890"/>
              <a:gd name="connsiteX136" fmla="*/ 1813793 w 3145010"/>
              <a:gd name="connsiteY136" fmla="*/ 1418661 h 4171890"/>
              <a:gd name="connsiteX137" fmla="*/ 1813793 w 3145010"/>
              <a:gd name="connsiteY137" fmla="*/ 1416712 h 4171890"/>
              <a:gd name="connsiteX138" fmla="*/ 1940901 w 3145010"/>
              <a:gd name="connsiteY138" fmla="*/ 1290046 h 4171890"/>
              <a:gd name="connsiteX139" fmla="*/ 2067523 w 3145010"/>
              <a:gd name="connsiteY139" fmla="*/ 1416712 h 4171890"/>
              <a:gd name="connsiteX140" fmla="*/ 1940901 w 3145010"/>
              <a:gd name="connsiteY140" fmla="*/ 1543866 h 4171890"/>
              <a:gd name="connsiteX141" fmla="*/ 1852753 w 3145010"/>
              <a:gd name="connsiteY141" fmla="*/ 1508302 h 4171890"/>
              <a:gd name="connsiteX142" fmla="*/ 1798696 w 3145010"/>
              <a:gd name="connsiteY142" fmla="*/ 1534123 h 4171890"/>
              <a:gd name="connsiteX143" fmla="*/ 1799183 w 3145010"/>
              <a:gd name="connsiteY143" fmla="*/ 2181096 h 4171890"/>
              <a:gd name="connsiteX144" fmla="*/ 1591719 w 3145010"/>
              <a:gd name="connsiteY144" fmla="*/ 2388147 h 4171890"/>
              <a:gd name="connsiteX145" fmla="*/ 1425650 w 3145010"/>
              <a:gd name="connsiteY145" fmla="*/ 2304352 h 4171890"/>
              <a:gd name="connsiteX146" fmla="*/ 980527 w 3145010"/>
              <a:gd name="connsiteY146" fmla="*/ 2526993 h 4171890"/>
              <a:gd name="connsiteX147" fmla="*/ 1427598 w 3145010"/>
              <a:gd name="connsiteY147" fmla="*/ 2750121 h 4171890"/>
              <a:gd name="connsiteX148" fmla="*/ 1580031 w 3145010"/>
              <a:gd name="connsiteY148" fmla="*/ 2781300 h 4171890"/>
              <a:gd name="connsiteX149" fmla="*/ 1718340 w 3145010"/>
              <a:gd name="connsiteY149" fmla="*/ 2750121 h 4171890"/>
              <a:gd name="connsiteX150" fmla="*/ 2458588 w 3145010"/>
              <a:gd name="connsiteY150" fmla="*/ 2381326 h 4171890"/>
              <a:gd name="connsiteX151" fmla="*/ 2593975 w 3145010"/>
              <a:gd name="connsiteY151" fmla="*/ 2162583 h 4171890"/>
              <a:gd name="connsiteX152" fmla="*/ 2593975 w 3145010"/>
              <a:gd name="connsiteY152" fmla="*/ 802867 h 4171890"/>
              <a:gd name="connsiteX153" fmla="*/ 2458588 w 3145010"/>
              <a:gd name="connsiteY153" fmla="*/ 584124 h 4171890"/>
              <a:gd name="connsiteX154" fmla="*/ 1718340 w 3145010"/>
              <a:gd name="connsiteY154" fmla="*/ 215330 h 4171890"/>
              <a:gd name="connsiteX155" fmla="*/ 1566394 w 3145010"/>
              <a:gd name="connsiteY155" fmla="*/ 184150 h 4171890"/>
              <a:gd name="connsiteX156" fmla="*/ 1566391 w 3145010"/>
              <a:gd name="connsiteY156" fmla="*/ 0 h 4171890"/>
              <a:gd name="connsiteX157" fmla="*/ 1800260 w 3145010"/>
              <a:gd name="connsiteY157" fmla="*/ 50656 h 4171890"/>
              <a:gd name="connsiteX158" fmla="*/ 2540845 w 3145010"/>
              <a:gd name="connsiteY158" fmla="*/ 419373 h 4171890"/>
              <a:gd name="connsiteX159" fmla="*/ 2778125 w 3145010"/>
              <a:gd name="connsiteY159" fmla="*/ 802216 h 4171890"/>
              <a:gd name="connsiteX160" fmla="*/ 2778125 w 3145010"/>
              <a:gd name="connsiteY160" fmla="*/ 2161647 h 4171890"/>
              <a:gd name="connsiteX161" fmla="*/ 2540845 w 3145010"/>
              <a:gd name="connsiteY161" fmla="*/ 2544490 h 4171890"/>
              <a:gd name="connsiteX162" fmla="*/ 1800260 w 3145010"/>
              <a:gd name="connsiteY162" fmla="*/ 2913207 h 4171890"/>
              <a:gd name="connsiteX163" fmla="*/ 1580034 w 3145010"/>
              <a:gd name="connsiteY163" fmla="*/ 2963863 h 4171890"/>
              <a:gd name="connsiteX164" fmla="*/ 1345677 w 3145010"/>
              <a:gd name="connsiteY164" fmla="*/ 2913207 h 4171890"/>
              <a:gd name="connsiteX165" fmla="*/ 605580 w 3145010"/>
              <a:gd name="connsiteY165" fmla="*/ 2544490 h 4171890"/>
              <a:gd name="connsiteX166" fmla="*/ 368300 w 3145010"/>
              <a:gd name="connsiteY166" fmla="*/ 2161647 h 4171890"/>
              <a:gd name="connsiteX167" fmla="*/ 368300 w 3145010"/>
              <a:gd name="connsiteY167" fmla="*/ 802216 h 4171890"/>
              <a:gd name="connsiteX168" fmla="*/ 605580 w 3145010"/>
              <a:gd name="connsiteY168" fmla="*/ 419373 h 4171890"/>
              <a:gd name="connsiteX169" fmla="*/ 1345677 w 3145010"/>
              <a:gd name="connsiteY169" fmla="*/ 50656 h 4171890"/>
              <a:gd name="connsiteX170" fmla="*/ 1566391 w 3145010"/>
              <a:gd name="connsiteY170" fmla="*/ 0 h 417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3145010" h="4171890">
                <a:moveTo>
                  <a:pt x="2908056" y="3617913"/>
                </a:moveTo>
                <a:cubicBezTo>
                  <a:pt x="2886563" y="3698394"/>
                  <a:pt x="2863606" y="3793419"/>
                  <a:pt x="2841625" y="3878263"/>
                </a:cubicBezTo>
                <a:lnTo>
                  <a:pt x="2974975" y="3878263"/>
                </a:lnTo>
                <a:cubicBezTo>
                  <a:pt x="2952994" y="3793419"/>
                  <a:pt x="2930037" y="3698394"/>
                  <a:pt x="2908056" y="3617913"/>
                </a:cubicBezTo>
                <a:close/>
                <a:moveTo>
                  <a:pt x="54899" y="3338513"/>
                </a:moveTo>
                <a:lnTo>
                  <a:pt x="283239" y="3338513"/>
                </a:lnTo>
                <a:cubicBezTo>
                  <a:pt x="314332" y="3338513"/>
                  <a:pt x="338138" y="3364801"/>
                  <a:pt x="338138" y="3397904"/>
                </a:cubicBezTo>
                <a:cubicBezTo>
                  <a:pt x="338138" y="3431494"/>
                  <a:pt x="314332" y="3457781"/>
                  <a:pt x="283239" y="3457781"/>
                </a:cubicBezTo>
                <a:lnTo>
                  <a:pt x="109797" y="3457781"/>
                </a:lnTo>
                <a:lnTo>
                  <a:pt x="109797" y="3680253"/>
                </a:lnTo>
                <a:lnTo>
                  <a:pt x="260405" y="3680253"/>
                </a:lnTo>
                <a:cubicBezTo>
                  <a:pt x="291498" y="3680253"/>
                  <a:pt x="315790" y="3706054"/>
                  <a:pt x="315790" y="3740130"/>
                </a:cubicBezTo>
                <a:cubicBezTo>
                  <a:pt x="315790" y="3773233"/>
                  <a:pt x="291498" y="3799034"/>
                  <a:pt x="260405" y="3799034"/>
                </a:cubicBezTo>
                <a:lnTo>
                  <a:pt x="109797" y="3799034"/>
                </a:lnTo>
                <a:lnTo>
                  <a:pt x="109797" y="4106211"/>
                </a:lnTo>
                <a:cubicBezTo>
                  <a:pt x="109797" y="4139314"/>
                  <a:pt x="85992" y="4165601"/>
                  <a:pt x="54899" y="4165601"/>
                </a:cubicBezTo>
                <a:cubicBezTo>
                  <a:pt x="24291" y="4165601"/>
                  <a:pt x="0" y="4139314"/>
                  <a:pt x="0" y="4106211"/>
                </a:cubicBezTo>
                <a:lnTo>
                  <a:pt x="0" y="3397904"/>
                </a:lnTo>
                <a:cubicBezTo>
                  <a:pt x="0" y="3364801"/>
                  <a:pt x="24291" y="3338513"/>
                  <a:pt x="54899" y="3338513"/>
                </a:cubicBezTo>
                <a:close/>
                <a:moveTo>
                  <a:pt x="2300795" y="3334347"/>
                </a:moveTo>
                <a:cubicBezTo>
                  <a:pt x="2331977" y="3334347"/>
                  <a:pt x="2355851" y="3360169"/>
                  <a:pt x="2355851" y="3393786"/>
                </a:cubicBezTo>
                <a:lnTo>
                  <a:pt x="2355851" y="4111916"/>
                </a:lnTo>
                <a:cubicBezTo>
                  <a:pt x="2355851" y="4140173"/>
                  <a:pt x="2337337" y="4164046"/>
                  <a:pt x="2313463" y="4170380"/>
                </a:cubicBezTo>
                <a:cubicBezTo>
                  <a:pt x="2287153" y="4176713"/>
                  <a:pt x="2261818" y="4162584"/>
                  <a:pt x="2251586" y="4138225"/>
                </a:cubicBezTo>
                <a:cubicBezTo>
                  <a:pt x="2228687" y="4085120"/>
                  <a:pt x="2204814" y="4031528"/>
                  <a:pt x="2179478" y="3975988"/>
                </a:cubicBezTo>
                <a:cubicBezTo>
                  <a:pt x="2137090" y="3881471"/>
                  <a:pt x="2082522" y="3761133"/>
                  <a:pt x="2035262" y="3653462"/>
                </a:cubicBezTo>
                <a:lnTo>
                  <a:pt x="2035262" y="4111916"/>
                </a:lnTo>
                <a:cubicBezTo>
                  <a:pt x="2035262" y="4145533"/>
                  <a:pt x="2011388" y="4171354"/>
                  <a:pt x="1980206" y="4171354"/>
                </a:cubicBezTo>
                <a:cubicBezTo>
                  <a:pt x="1949512" y="4171354"/>
                  <a:pt x="1925638" y="4145533"/>
                  <a:pt x="1925638" y="4111916"/>
                </a:cubicBezTo>
                <a:lnTo>
                  <a:pt x="1925638" y="3393786"/>
                </a:lnTo>
                <a:cubicBezTo>
                  <a:pt x="1925638" y="3365041"/>
                  <a:pt x="1941229" y="3341655"/>
                  <a:pt x="1967539" y="3335322"/>
                </a:cubicBezTo>
                <a:cubicBezTo>
                  <a:pt x="1993848" y="3328988"/>
                  <a:pt x="2017235" y="3342630"/>
                  <a:pt x="2029415" y="3367477"/>
                </a:cubicBezTo>
                <a:cubicBezTo>
                  <a:pt x="2052315" y="3420582"/>
                  <a:pt x="2076675" y="3474173"/>
                  <a:pt x="2101523" y="3529714"/>
                </a:cubicBezTo>
                <a:cubicBezTo>
                  <a:pt x="2143911" y="3624230"/>
                  <a:pt x="2197018" y="3744081"/>
                  <a:pt x="2246227" y="3851752"/>
                </a:cubicBezTo>
                <a:lnTo>
                  <a:pt x="2246227" y="3393786"/>
                </a:lnTo>
                <a:cubicBezTo>
                  <a:pt x="2246227" y="3360169"/>
                  <a:pt x="2270101" y="3334347"/>
                  <a:pt x="2300795" y="3334347"/>
                </a:cubicBezTo>
                <a:close/>
                <a:moveTo>
                  <a:pt x="1506904" y="3334347"/>
                </a:moveTo>
                <a:cubicBezTo>
                  <a:pt x="1538165" y="3334347"/>
                  <a:pt x="1562100" y="3360169"/>
                  <a:pt x="1562100" y="3393786"/>
                </a:cubicBezTo>
                <a:lnTo>
                  <a:pt x="1562100" y="4111916"/>
                </a:lnTo>
                <a:cubicBezTo>
                  <a:pt x="1562100" y="4140173"/>
                  <a:pt x="1543538" y="4164046"/>
                  <a:pt x="1519604" y="4170380"/>
                </a:cubicBezTo>
                <a:cubicBezTo>
                  <a:pt x="1493227" y="4176713"/>
                  <a:pt x="1467827" y="4162584"/>
                  <a:pt x="1457569" y="4138225"/>
                </a:cubicBezTo>
                <a:cubicBezTo>
                  <a:pt x="1434612" y="4085120"/>
                  <a:pt x="1410677" y="4031528"/>
                  <a:pt x="1385277" y="3975988"/>
                </a:cubicBezTo>
                <a:cubicBezTo>
                  <a:pt x="1342781" y="3881471"/>
                  <a:pt x="1287585" y="3761133"/>
                  <a:pt x="1240692" y="3653462"/>
                </a:cubicBezTo>
                <a:lnTo>
                  <a:pt x="1240692" y="4111916"/>
                </a:lnTo>
                <a:cubicBezTo>
                  <a:pt x="1240692" y="4145533"/>
                  <a:pt x="1216269" y="4171354"/>
                  <a:pt x="1185496" y="4171354"/>
                </a:cubicBezTo>
                <a:cubicBezTo>
                  <a:pt x="1154235" y="4171354"/>
                  <a:pt x="1130300" y="4145533"/>
                  <a:pt x="1130300" y="4111916"/>
                </a:cubicBezTo>
                <a:lnTo>
                  <a:pt x="1130300" y="3393786"/>
                </a:lnTo>
                <a:cubicBezTo>
                  <a:pt x="1130300" y="3365041"/>
                  <a:pt x="1145931" y="3341655"/>
                  <a:pt x="1172796" y="3335322"/>
                </a:cubicBezTo>
                <a:cubicBezTo>
                  <a:pt x="1199173" y="3328988"/>
                  <a:pt x="1222131" y="3342630"/>
                  <a:pt x="1234831" y="3367477"/>
                </a:cubicBezTo>
                <a:cubicBezTo>
                  <a:pt x="1257788" y="3420582"/>
                  <a:pt x="1281723" y="3474173"/>
                  <a:pt x="1307123" y="3529714"/>
                </a:cubicBezTo>
                <a:cubicBezTo>
                  <a:pt x="1349619" y="3624230"/>
                  <a:pt x="1402373" y="3744081"/>
                  <a:pt x="1451708" y="3851752"/>
                </a:cubicBezTo>
                <a:lnTo>
                  <a:pt x="1451708" y="3393786"/>
                </a:lnTo>
                <a:cubicBezTo>
                  <a:pt x="1451708" y="3360169"/>
                  <a:pt x="1476131" y="3334347"/>
                  <a:pt x="1506904" y="3334347"/>
                </a:cubicBezTo>
                <a:close/>
                <a:moveTo>
                  <a:pt x="2907507" y="3333750"/>
                </a:moveTo>
                <a:cubicBezTo>
                  <a:pt x="2933772" y="3333750"/>
                  <a:pt x="2954686" y="3350804"/>
                  <a:pt x="2960523" y="3377117"/>
                </a:cubicBezTo>
                <a:lnTo>
                  <a:pt x="3142919" y="4095340"/>
                </a:lnTo>
                <a:cubicBezTo>
                  <a:pt x="3151188" y="4128962"/>
                  <a:pt x="3134164" y="4159659"/>
                  <a:pt x="3105467" y="4168430"/>
                </a:cubicBezTo>
                <a:cubicBezTo>
                  <a:pt x="3074338" y="4176713"/>
                  <a:pt x="3046128" y="4158197"/>
                  <a:pt x="3037859" y="4127500"/>
                </a:cubicBezTo>
                <a:cubicBezTo>
                  <a:pt x="3034454" y="4117755"/>
                  <a:pt x="3032022" y="4105086"/>
                  <a:pt x="3028618" y="4091930"/>
                </a:cubicBezTo>
                <a:cubicBezTo>
                  <a:pt x="3022781" y="4068054"/>
                  <a:pt x="3014026" y="4035895"/>
                  <a:pt x="3004785" y="3997401"/>
                </a:cubicBezTo>
                <a:lnTo>
                  <a:pt x="2810715" y="3997401"/>
                </a:lnTo>
                <a:cubicBezTo>
                  <a:pt x="2800014" y="4035895"/>
                  <a:pt x="2792232" y="4068054"/>
                  <a:pt x="2786395" y="4091930"/>
                </a:cubicBezTo>
                <a:cubicBezTo>
                  <a:pt x="2782991" y="4105086"/>
                  <a:pt x="2780559" y="4117755"/>
                  <a:pt x="2777154" y="4127500"/>
                </a:cubicBezTo>
                <a:cubicBezTo>
                  <a:pt x="2769372" y="4158197"/>
                  <a:pt x="2740675" y="4176713"/>
                  <a:pt x="2710032" y="4168430"/>
                </a:cubicBezTo>
                <a:cubicBezTo>
                  <a:pt x="2681335" y="4159659"/>
                  <a:pt x="2663825" y="4128962"/>
                  <a:pt x="2672094" y="4095340"/>
                </a:cubicBezTo>
                <a:lnTo>
                  <a:pt x="2854976" y="3377117"/>
                </a:lnTo>
                <a:cubicBezTo>
                  <a:pt x="2860813" y="3350804"/>
                  <a:pt x="2881241" y="3333750"/>
                  <a:pt x="2907507" y="3333750"/>
                </a:cubicBezTo>
                <a:close/>
                <a:moveTo>
                  <a:pt x="712237" y="3333750"/>
                </a:moveTo>
                <a:cubicBezTo>
                  <a:pt x="742908" y="3333750"/>
                  <a:pt x="766763" y="3359560"/>
                  <a:pt x="766763" y="3393160"/>
                </a:cubicBezTo>
                <a:lnTo>
                  <a:pt x="766763" y="4110953"/>
                </a:lnTo>
                <a:cubicBezTo>
                  <a:pt x="766763" y="4144554"/>
                  <a:pt x="742908" y="4170363"/>
                  <a:pt x="712237" y="4170363"/>
                </a:cubicBezTo>
                <a:cubicBezTo>
                  <a:pt x="681080" y="4170363"/>
                  <a:pt x="657225" y="4144554"/>
                  <a:pt x="657225" y="4110953"/>
                </a:cubicBezTo>
                <a:lnTo>
                  <a:pt x="657225" y="3393160"/>
                </a:lnTo>
                <a:cubicBezTo>
                  <a:pt x="657225" y="3359560"/>
                  <a:pt x="681080" y="3333750"/>
                  <a:pt x="712237" y="3333750"/>
                </a:cubicBezTo>
                <a:close/>
                <a:moveTo>
                  <a:pt x="1591470" y="2073275"/>
                </a:moveTo>
                <a:cubicBezTo>
                  <a:pt x="1532289" y="2073275"/>
                  <a:pt x="1484313" y="2121251"/>
                  <a:pt x="1484313" y="2180432"/>
                </a:cubicBezTo>
                <a:cubicBezTo>
                  <a:pt x="1484313" y="2239613"/>
                  <a:pt x="1532289" y="2287589"/>
                  <a:pt x="1591470" y="2287589"/>
                </a:cubicBezTo>
                <a:cubicBezTo>
                  <a:pt x="1650651" y="2287589"/>
                  <a:pt x="1698627" y="2239613"/>
                  <a:pt x="1698627" y="2180432"/>
                </a:cubicBezTo>
                <a:cubicBezTo>
                  <a:pt x="1698627" y="2121251"/>
                  <a:pt x="1650651" y="2073275"/>
                  <a:pt x="1591470" y="2073275"/>
                </a:cubicBezTo>
                <a:close/>
                <a:moveTo>
                  <a:pt x="1076326" y="1798638"/>
                </a:moveTo>
                <a:cubicBezTo>
                  <a:pt x="1043886" y="1798638"/>
                  <a:pt x="1017588" y="1825291"/>
                  <a:pt x="1017588" y="1858170"/>
                </a:cubicBezTo>
                <a:cubicBezTo>
                  <a:pt x="1017588" y="1891049"/>
                  <a:pt x="1043886" y="1917702"/>
                  <a:pt x="1076326" y="1917702"/>
                </a:cubicBezTo>
                <a:cubicBezTo>
                  <a:pt x="1108766" y="1917702"/>
                  <a:pt x="1135064" y="1891049"/>
                  <a:pt x="1135064" y="1858170"/>
                </a:cubicBezTo>
                <a:cubicBezTo>
                  <a:pt x="1135064" y="1825291"/>
                  <a:pt x="1108766" y="1798638"/>
                  <a:pt x="1076326" y="1798638"/>
                </a:cubicBezTo>
                <a:close/>
                <a:moveTo>
                  <a:pt x="1940720" y="1357313"/>
                </a:moveTo>
                <a:cubicBezTo>
                  <a:pt x="1907841" y="1357313"/>
                  <a:pt x="1881188" y="1383966"/>
                  <a:pt x="1881188" y="1416845"/>
                </a:cubicBezTo>
                <a:cubicBezTo>
                  <a:pt x="1881188" y="1449724"/>
                  <a:pt x="1907841" y="1476377"/>
                  <a:pt x="1940720" y="1476377"/>
                </a:cubicBezTo>
                <a:cubicBezTo>
                  <a:pt x="1973599" y="1476377"/>
                  <a:pt x="2000252" y="1449724"/>
                  <a:pt x="2000252" y="1416845"/>
                </a:cubicBezTo>
                <a:cubicBezTo>
                  <a:pt x="2000252" y="1383966"/>
                  <a:pt x="1973599" y="1357313"/>
                  <a:pt x="1940720" y="1357313"/>
                </a:cubicBezTo>
                <a:close/>
                <a:moveTo>
                  <a:pt x="1539875" y="1238250"/>
                </a:moveTo>
                <a:cubicBezTo>
                  <a:pt x="1520825" y="1250912"/>
                  <a:pt x="1499333" y="1260652"/>
                  <a:pt x="1476375" y="1266496"/>
                </a:cubicBezTo>
                <a:lnTo>
                  <a:pt x="1476375" y="2008188"/>
                </a:lnTo>
                <a:cubicBezTo>
                  <a:pt x="1495425" y="1995526"/>
                  <a:pt x="1516917" y="1985786"/>
                  <a:pt x="1539875" y="1979942"/>
                </a:cubicBezTo>
                <a:close/>
                <a:moveTo>
                  <a:pt x="1424538" y="957263"/>
                </a:moveTo>
                <a:cubicBezTo>
                  <a:pt x="1364912" y="957263"/>
                  <a:pt x="1316038" y="1006027"/>
                  <a:pt x="1316038" y="1066007"/>
                </a:cubicBezTo>
                <a:cubicBezTo>
                  <a:pt x="1316038" y="1125987"/>
                  <a:pt x="1364912" y="1174751"/>
                  <a:pt x="1424538" y="1174751"/>
                </a:cubicBezTo>
                <a:cubicBezTo>
                  <a:pt x="1485141" y="1174751"/>
                  <a:pt x="1533526" y="1125987"/>
                  <a:pt x="1533526" y="1066007"/>
                </a:cubicBezTo>
                <a:cubicBezTo>
                  <a:pt x="1533526" y="1006027"/>
                  <a:pt x="1485141" y="957263"/>
                  <a:pt x="1424538" y="957263"/>
                </a:cubicBezTo>
                <a:close/>
                <a:moveTo>
                  <a:pt x="2020095" y="706438"/>
                </a:moveTo>
                <a:cubicBezTo>
                  <a:pt x="1987216" y="706438"/>
                  <a:pt x="1960563" y="732736"/>
                  <a:pt x="1960563" y="765176"/>
                </a:cubicBezTo>
                <a:cubicBezTo>
                  <a:pt x="1960563" y="797616"/>
                  <a:pt x="1987216" y="823914"/>
                  <a:pt x="2020095" y="823914"/>
                </a:cubicBezTo>
                <a:cubicBezTo>
                  <a:pt x="2052974" y="823914"/>
                  <a:pt x="2079627" y="797616"/>
                  <a:pt x="2079627" y="765176"/>
                </a:cubicBezTo>
                <a:cubicBezTo>
                  <a:pt x="2079627" y="732736"/>
                  <a:pt x="2052974" y="706438"/>
                  <a:pt x="2020095" y="706438"/>
                </a:cubicBezTo>
                <a:close/>
                <a:moveTo>
                  <a:pt x="1566394" y="184150"/>
                </a:moveTo>
                <a:cubicBezTo>
                  <a:pt x="1516720" y="184150"/>
                  <a:pt x="1469967" y="194381"/>
                  <a:pt x="1428085" y="215330"/>
                </a:cubicBezTo>
                <a:lnTo>
                  <a:pt x="687838" y="584124"/>
                </a:lnTo>
                <a:cubicBezTo>
                  <a:pt x="682968" y="586560"/>
                  <a:pt x="552450" y="656226"/>
                  <a:pt x="552450" y="802867"/>
                </a:cubicBezTo>
                <a:lnTo>
                  <a:pt x="552450" y="2162583"/>
                </a:lnTo>
                <a:cubicBezTo>
                  <a:pt x="552450" y="2167942"/>
                  <a:pt x="556346" y="2316044"/>
                  <a:pt x="687838" y="2381326"/>
                </a:cubicBezTo>
                <a:lnTo>
                  <a:pt x="871438" y="2472429"/>
                </a:lnTo>
                <a:lnTo>
                  <a:pt x="1379871" y="2218122"/>
                </a:lnTo>
                <a:lnTo>
                  <a:pt x="1379871" y="1268610"/>
                </a:lnTo>
                <a:cubicBezTo>
                  <a:pt x="1356495" y="1263251"/>
                  <a:pt x="1334580" y="1253995"/>
                  <a:pt x="1314613" y="1241328"/>
                </a:cubicBezTo>
                <a:lnTo>
                  <a:pt x="1314613" y="1751891"/>
                </a:lnTo>
                <a:cubicBezTo>
                  <a:pt x="1314613" y="1770404"/>
                  <a:pt x="1303899" y="1787456"/>
                  <a:pt x="1287828" y="1795738"/>
                </a:cubicBezTo>
                <a:lnTo>
                  <a:pt x="1202115" y="1838609"/>
                </a:lnTo>
                <a:cubicBezTo>
                  <a:pt x="1203089" y="1844943"/>
                  <a:pt x="1203576" y="1851763"/>
                  <a:pt x="1203576" y="1858584"/>
                </a:cubicBezTo>
                <a:cubicBezTo>
                  <a:pt x="1203576" y="1928737"/>
                  <a:pt x="1146596" y="1985737"/>
                  <a:pt x="1076954" y="1985737"/>
                </a:cubicBezTo>
                <a:cubicBezTo>
                  <a:pt x="1006826" y="1985737"/>
                  <a:pt x="949846" y="1928737"/>
                  <a:pt x="949846" y="1858584"/>
                </a:cubicBezTo>
                <a:cubicBezTo>
                  <a:pt x="949846" y="1788430"/>
                  <a:pt x="1006826" y="1731917"/>
                  <a:pt x="1076954" y="1731917"/>
                </a:cubicBezTo>
                <a:cubicBezTo>
                  <a:pt x="1104227" y="1731917"/>
                  <a:pt x="1129551" y="1740686"/>
                  <a:pt x="1150492" y="1755302"/>
                </a:cubicBezTo>
                <a:lnTo>
                  <a:pt x="1217212" y="1722174"/>
                </a:lnTo>
                <a:cubicBezTo>
                  <a:pt x="1217212" y="1722174"/>
                  <a:pt x="1217699" y="1070328"/>
                  <a:pt x="1217699" y="1065944"/>
                </a:cubicBezTo>
                <a:cubicBezTo>
                  <a:pt x="1217699" y="951457"/>
                  <a:pt x="1310717" y="858406"/>
                  <a:pt x="1425163" y="858406"/>
                </a:cubicBezTo>
                <a:cubicBezTo>
                  <a:pt x="1487987" y="858406"/>
                  <a:pt x="1544479" y="886662"/>
                  <a:pt x="1582466" y="931482"/>
                </a:cubicBezTo>
                <a:lnTo>
                  <a:pt x="1893662" y="774611"/>
                </a:lnTo>
                <a:cubicBezTo>
                  <a:pt x="1893662" y="771688"/>
                  <a:pt x="1893175" y="768765"/>
                  <a:pt x="1893175" y="765842"/>
                </a:cubicBezTo>
                <a:cubicBezTo>
                  <a:pt x="1893175" y="695688"/>
                  <a:pt x="1950154" y="638688"/>
                  <a:pt x="2020283" y="638688"/>
                </a:cubicBezTo>
                <a:cubicBezTo>
                  <a:pt x="2089925" y="638688"/>
                  <a:pt x="2146904" y="695688"/>
                  <a:pt x="2146904" y="765842"/>
                </a:cubicBezTo>
                <a:cubicBezTo>
                  <a:pt x="2146904" y="835995"/>
                  <a:pt x="2089925" y="892995"/>
                  <a:pt x="2020283" y="892995"/>
                </a:cubicBezTo>
                <a:cubicBezTo>
                  <a:pt x="1988628" y="892995"/>
                  <a:pt x="1959407" y="880816"/>
                  <a:pt x="1937492" y="861816"/>
                </a:cubicBezTo>
                <a:lnTo>
                  <a:pt x="1637984" y="1012354"/>
                </a:lnTo>
                <a:lnTo>
                  <a:pt x="1637984" y="1978917"/>
                </a:lnTo>
                <a:cubicBezTo>
                  <a:pt x="1661360" y="1984763"/>
                  <a:pt x="1683276" y="1994019"/>
                  <a:pt x="1702756" y="2006686"/>
                </a:cubicBezTo>
                <a:lnTo>
                  <a:pt x="1702756" y="1504405"/>
                </a:lnTo>
                <a:cubicBezTo>
                  <a:pt x="1702756" y="1485892"/>
                  <a:pt x="1713470" y="1468841"/>
                  <a:pt x="1730028" y="1460559"/>
                </a:cubicBezTo>
                <a:lnTo>
                  <a:pt x="1813793" y="1418661"/>
                </a:lnTo>
                <a:lnTo>
                  <a:pt x="1813793" y="1416712"/>
                </a:lnTo>
                <a:cubicBezTo>
                  <a:pt x="1813793" y="1347046"/>
                  <a:pt x="1870773" y="1290046"/>
                  <a:pt x="1940901" y="1290046"/>
                </a:cubicBezTo>
                <a:cubicBezTo>
                  <a:pt x="2010543" y="1290046"/>
                  <a:pt x="2067523" y="1347046"/>
                  <a:pt x="2067523" y="1416712"/>
                </a:cubicBezTo>
                <a:cubicBezTo>
                  <a:pt x="2067523" y="1486866"/>
                  <a:pt x="2010543" y="1543866"/>
                  <a:pt x="1940901" y="1543866"/>
                </a:cubicBezTo>
                <a:cubicBezTo>
                  <a:pt x="1906811" y="1543866"/>
                  <a:pt x="1875643" y="1530225"/>
                  <a:pt x="1852753" y="1508302"/>
                </a:cubicBezTo>
                <a:lnTo>
                  <a:pt x="1798696" y="1534123"/>
                </a:lnTo>
                <a:cubicBezTo>
                  <a:pt x="1798696" y="1534123"/>
                  <a:pt x="1798696" y="2163070"/>
                  <a:pt x="1799183" y="2181096"/>
                </a:cubicBezTo>
                <a:cubicBezTo>
                  <a:pt x="1799183" y="2295583"/>
                  <a:pt x="1706165" y="2388147"/>
                  <a:pt x="1591719" y="2388147"/>
                </a:cubicBezTo>
                <a:cubicBezTo>
                  <a:pt x="1523538" y="2388147"/>
                  <a:pt x="1463636" y="2355019"/>
                  <a:pt x="1425650" y="2304352"/>
                </a:cubicBezTo>
                <a:lnTo>
                  <a:pt x="980527" y="2526993"/>
                </a:lnTo>
                <a:lnTo>
                  <a:pt x="1427598" y="2750121"/>
                </a:lnTo>
                <a:cubicBezTo>
                  <a:pt x="1428085" y="2750121"/>
                  <a:pt x="1494318" y="2781300"/>
                  <a:pt x="1580031" y="2781300"/>
                </a:cubicBezTo>
                <a:cubicBezTo>
                  <a:pt x="1629705" y="2781300"/>
                  <a:pt x="1676457" y="2771069"/>
                  <a:pt x="1718340" y="2750121"/>
                </a:cubicBezTo>
                <a:lnTo>
                  <a:pt x="2458588" y="2381326"/>
                </a:lnTo>
                <a:cubicBezTo>
                  <a:pt x="2463458" y="2378890"/>
                  <a:pt x="2593975" y="2309224"/>
                  <a:pt x="2593975" y="2162583"/>
                </a:cubicBezTo>
                <a:lnTo>
                  <a:pt x="2593975" y="802867"/>
                </a:lnTo>
                <a:cubicBezTo>
                  <a:pt x="2593975" y="797508"/>
                  <a:pt x="2590079" y="649406"/>
                  <a:pt x="2458588" y="584124"/>
                </a:cubicBezTo>
                <a:lnTo>
                  <a:pt x="1718340" y="215330"/>
                </a:lnTo>
                <a:cubicBezTo>
                  <a:pt x="1718340" y="215330"/>
                  <a:pt x="1652107" y="184150"/>
                  <a:pt x="1566394" y="184150"/>
                </a:cubicBezTo>
                <a:close/>
                <a:moveTo>
                  <a:pt x="1566391" y="0"/>
                </a:moveTo>
                <a:cubicBezTo>
                  <a:pt x="1694532" y="0"/>
                  <a:pt x="1790029" y="45298"/>
                  <a:pt x="1800260" y="50656"/>
                </a:cubicBezTo>
                <a:lnTo>
                  <a:pt x="2540845" y="419373"/>
                </a:lnTo>
                <a:cubicBezTo>
                  <a:pt x="2775202" y="536272"/>
                  <a:pt x="2778125" y="791500"/>
                  <a:pt x="2778125" y="802216"/>
                </a:cubicBezTo>
                <a:lnTo>
                  <a:pt x="2778125" y="2161647"/>
                </a:lnTo>
                <a:cubicBezTo>
                  <a:pt x="2778125" y="2423208"/>
                  <a:pt x="2550590" y="2539619"/>
                  <a:pt x="2540845" y="2544490"/>
                </a:cubicBezTo>
                <a:lnTo>
                  <a:pt x="1800260" y="2913207"/>
                </a:lnTo>
                <a:cubicBezTo>
                  <a:pt x="1732536" y="2946815"/>
                  <a:pt x="1658477" y="2963863"/>
                  <a:pt x="1580034" y="2963863"/>
                </a:cubicBezTo>
                <a:cubicBezTo>
                  <a:pt x="1451893" y="2963863"/>
                  <a:pt x="1356396" y="2918565"/>
                  <a:pt x="1345677" y="2913207"/>
                </a:cubicBezTo>
                <a:lnTo>
                  <a:pt x="605580" y="2544490"/>
                </a:lnTo>
                <a:cubicBezTo>
                  <a:pt x="371224" y="2427591"/>
                  <a:pt x="368300" y="2172363"/>
                  <a:pt x="368300" y="2161647"/>
                </a:cubicBezTo>
                <a:lnTo>
                  <a:pt x="368300" y="802216"/>
                </a:lnTo>
                <a:cubicBezTo>
                  <a:pt x="368300" y="540655"/>
                  <a:pt x="595835" y="424244"/>
                  <a:pt x="605580" y="419373"/>
                </a:cubicBezTo>
                <a:lnTo>
                  <a:pt x="1345677" y="50656"/>
                </a:lnTo>
                <a:cubicBezTo>
                  <a:pt x="1413889" y="17048"/>
                  <a:pt x="1487948" y="0"/>
                  <a:pt x="1566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D81EE80-36DB-564E-B653-ECA9E3E47A1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10344" y="4606204"/>
            <a:ext cx="493712" cy="430572"/>
          </a:xfrm>
          <a:custGeom>
            <a:avLst/>
            <a:gdLst>
              <a:gd name="connsiteX0" fmla="*/ 0 w 1377950"/>
              <a:gd name="connsiteY0" fmla="*/ 1157287 h 1201737"/>
              <a:gd name="connsiteX1" fmla="*/ 688975 w 1377950"/>
              <a:gd name="connsiteY1" fmla="*/ 1157287 h 1201737"/>
              <a:gd name="connsiteX2" fmla="*/ 1377950 w 1377950"/>
              <a:gd name="connsiteY2" fmla="*/ 1157287 h 1201737"/>
              <a:gd name="connsiteX3" fmla="*/ 1377950 w 1377950"/>
              <a:gd name="connsiteY3" fmla="*/ 1179512 h 1201737"/>
              <a:gd name="connsiteX4" fmla="*/ 1377950 w 1377950"/>
              <a:gd name="connsiteY4" fmla="*/ 1201737 h 1201737"/>
              <a:gd name="connsiteX5" fmla="*/ 688975 w 1377950"/>
              <a:gd name="connsiteY5" fmla="*/ 1201737 h 1201737"/>
              <a:gd name="connsiteX6" fmla="*/ 0 w 1377950"/>
              <a:gd name="connsiteY6" fmla="*/ 1201737 h 1201737"/>
              <a:gd name="connsiteX7" fmla="*/ 0 w 1377950"/>
              <a:gd name="connsiteY7" fmla="*/ 1179512 h 1201737"/>
              <a:gd name="connsiteX8" fmla="*/ 703999 w 1377950"/>
              <a:gd name="connsiteY8" fmla="*/ 918064 h 1201737"/>
              <a:gd name="connsiteX9" fmla="*/ 679450 w 1377950"/>
              <a:gd name="connsiteY9" fmla="*/ 985471 h 1201737"/>
              <a:gd name="connsiteX10" fmla="*/ 679941 w 1377950"/>
              <a:gd name="connsiteY10" fmla="*/ 986937 h 1201737"/>
              <a:gd name="connsiteX11" fmla="*/ 703017 w 1377950"/>
              <a:gd name="connsiteY11" fmla="*/ 987425 h 1201737"/>
              <a:gd name="connsiteX12" fmla="*/ 726584 w 1377950"/>
              <a:gd name="connsiteY12" fmla="*/ 986448 h 1201737"/>
              <a:gd name="connsiteX13" fmla="*/ 726584 w 1377950"/>
              <a:gd name="connsiteY13" fmla="*/ 983029 h 1201737"/>
              <a:gd name="connsiteX14" fmla="*/ 704981 w 1377950"/>
              <a:gd name="connsiteY14" fmla="*/ 918552 h 1201737"/>
              <a:gd name="connsiteX15" fmla="*/ 703999 w 1377950"/>
              <a:gd name="connsiteY15" fmla="*/ 918064 h 1201737"/>
              <a:gd name="connsiteX16" fmla="*/ 455867 w 1377950"/>
              <a:gd name="connsiteY16" fmla="*/ 897480 h 1201737"/>
              <a:gd name="connsiteX17" fmla="*/ 447886 w 1377950"/>
              <a:gd name="connsiteY17" fmla="*/ 898868 h 1201737"/>
              <a:gd name="connsiteX18" fmla="*/ 445467 w 1377950"/>
              <a:gd name="connsiteY18" fmla="*/ 900799 h 1201737"/>
              <a:gd name="connsiteX19" fmla="*/ 445467 w 1377950"/>
              <a:gd name="connsiteY19" fmla="*/ 978039 h 1201737"/>
              <a:gd name="connsiteX20" fmla="*/ 462880 w 1377950"/>
              <a:gd name="connsiteY20" fmla="*/ 979487 h 1201737"/>
              <a:gd name="connsiteX21" fmla="*/ 480294 w 1377950"/>
              <a:gd name="connsiteY21" fmla="*/ 978039 h 1201737"/>
              <a:gd name="connsiteX22" fmla="*/ 505446 w 1377950"/>
              <a:gd name="connsiteY22" fmla="*/ 936523 h 1201737"/>
              <a:gd name="connsiteX23" fmla="*/ 496255 w 1377950"/>
              <a:gd name="connsiteY23" fmla="*/ 912385 h 1201737"/>
              <a:gd name="connsiteX24" fmla="*/ 466750 w 1377950"/>
              <a:gd name="connsiteY24" fmla="*/ 897903 h 1201737"/>
              <a:gd name="connsiteX25" fmla="*/ 455867 w 1377950"/>
              <a:gd name="connsiteY25" fmla="*/ 897480 h 1201737"/>
              <a:gd name="connsiteX26" fmla="*/ 1174566 w 1377950"/>
              <a:gd name="connsiteY26" fmla="*/ 894133 h 1201737"/>
              <a:gd name="connsiteX27" fmla="*/ 1121858 w 1377950"/>
              <a:gd name="connsiteY27" fmla="*/ 915181 h 1201737"/>
              <a:gd name="connsiteX28" fmla="*/ 1104777 w 1377950"/>
              <a:gd name="connsiteY28" fmla="*/ 953360 h 1201737"/>
              <a:gd name="connsiteX29" fmla="*/ 1104289 w 1377950"/>
              <a:gd name="connsiteY29" fmla="*/ 957766 h 1201737"/>
              <a:gd name="connsiteX30" fmla="*/ 1103801 w 1377950"/>
              <a:gd name="connsiteY30" fmla="*/ 985176 h 1201737"/>
              <a:gd name="connsiteX31" fmla="*/ 1105753 w 1377950"/>
              <a:gd name="connsiteY31" fmla="*/ 998392 h 1201737"/>
              <a:gd name="connsiteX32" fmla="*/ 1116490 w 1377950"/>
              <a:gd name="connsiteY32" fmla="*/ 1029230 h 1201737"/>
              <a:gd name="connsiteX33" fmla="*/ 1138939 w 1377950"/>
              <a:gd name="connsiteY33" fmla="*/ 1055172 h 1201737"/>
              <a:gd name="connsiteX34" fmla="*/ 1187255 w 1377950"/>
              <a:gd name="connsiteY34" fmla="*/ 1065451 h 1201737"/>
              <a:gd name="connsiteX35" fmla="*/ 1238498 w 1377950"/>
              <a:gd name="connsiteY35" fmla="*/ 1011119 h 1201737"/>
              <a:gd name="connsiteX36" fmla="*/ 1239474 w 1377950"/>
              <a:gd name="connsiteY36" fmla="*/ 967555 h 1201737"/>
              <a:gd name="connsiteX37" fmla="*/ 1214584 w 1377950"/>
              <a:gd name="connsiteY37" fmla="*/ 912244 h 1201737"/>
              <a:gd name="connsiteX38" fmla="*/ 1174566 w 1377950"/>
              <a:gd name="connsiteY38" fmla="*/ 894133 h 1201737"/>
              <a:gd name="connsiteX39" fmla="*/ 133767 w 1377950"/>
              <a:gd name="connsiteY39" fmla="*/ 889473 h 1201737"/>
              <a:gd name="connsiteX40" fmla="*/ 155187 w 1377950"/>
              <a:gd name="connsiteY40" fmla="*/ 889488 h 1201737"/>
              <a:gd name="connsiteX41" fmla="*/ 188980 w 1377950"/>
              <a:gd name="connsiteY41" fmla="*/ 889976 h 1201737"/>
              <a:gd name="connsiteX42" fmla="*/ 188980 w 1377950"/>
              <a:gd name="connsiteY42" fmla="*/ 895346 h 1201737"/>
              <a:gd name="connsiteX43" fmla="*/ 183593 w 1377950"/>
              <a:gd name="connsiteY43" fmla="*/ 896322 h 1201737"/>
              <a:gd name="connsiteX44" fmla="*/ 168900 w 1377950"/>
              <a:gd name="connsiteY44" fmla="*/ 904620 h 1201737"/>
              <a:gd name="connsiteX45" fmla="*/ 166941 w 1377950"/>
              <a:gd name="connsiteY45" fmla="*/ 946600 h 1201737"/>
              <a:gd name="connsiteX46" fmla="*/ 167920 w 1377950"/>
              <a:gd name="connsiteY46" fmla="*/ 970519 h 1201737"/>
              <a:gd name="connsiteX47" fmla="*/ 170859 w 1377950"/>
              <a:gd name="connsiteY47" fmla="*/ 972471 h 1201737"/>
              <a:gd name="connsiteX48" fmla="*/ 198775 w 1377950"/>
              <a:gd name="connsiteY48" fmla="*/ 949529 h 1201737"/>
              <a:gd name="connsiteX49" fmla="*/ 244323 w 1377950"/>
              <a:gd name="connsiteY49" fmla="*/ 902180 h 1201737"/>
              <a:gd name="connsiteX50" fmla="*/ 244323 w 1377950"/>
              <a:gd name="connsiteY50" fmla="*/ 899251 h 1201737"/>
              <a:gd name="connsiteX51" fmla="*/ 237956 w 1377950"/>
              <a:gd name="connsiteY51" fmla="*/ 896810 h 1201737"/>
              <a:gd name="connsiteX52" fmla="*/ 232079 w 1377950"/>
              <a:gd name="connsiteY52" fmla="*/ 894370 h 1201737"/>
              <a:gd name="connsiteX53" fmla="*/ 232079 w 1377950"/>
              <a:gd name="connsiteY53" fmla="*/ 890953 h 1201737"/>
              <a:gd name="connsiteX54" fmla="*/ 232569 w 1377950"/>
              <a:gd name="connsiteY54" fmla="*/ 889488 h 1201737"/>
              <a:gd name="connsiteX55" fmla="*/ 261954 w 1377950"/>
              <a:gd name="connsiteY55" fmla="*/ 889488 h 1201737"/>
              <a:gd name="connsiteX56" fmla="*/ 291830 w 1377950"/>
              <a:gd name="connsiteY56" fmla="*/ 889488 h 1201737"/>
              <a:gd name="connsiteX57" fmla="*/ 292320 w 1377950"/>
              <a:gd name="connsiteY57" fmla="*/ 890953 h 1201737"/>
              <a:gd name="connsiteX58" fmla="*/ 290850 w 1377950"/>
              <a:gd name="connsiteY58" fmla="*/ 895834 h 1201737"/>
              <a:gd name="connsiteX59" fmla="*/ 285953 w 1377950"/>
              <a:gd name="connsiteY59" fmla="*/ 896810 h 1201737"/>
              <a:gd name="connsiteX60" fmla="*/ 219345 w 1377950"/>
              <a:gd name="connsiteY60" fmla="*/ 943183 h 1201737"/>
              <a:gd name="connsiteX61" fmla="*/ 197306 w 1377950"/>
              <a:gd name="connsiteY61" fmla="*/ 965638 h 1201737"/>
              <a:gd name="connsiteX62" fmla="*/ 200245 w 1377950"/>
              <a:gd name="connsiteY62" fmla="*/ 973448 h 1201737"/>
              <a:gd name="connsiteX63" fmla="*/ 222284 w 1377950"/>
              <a:gd name="connsiteY63" fmla="*/ 998343 h 1201737"/>
              <a:gd name="connsiteX64" fmla="*/ 235507 w 1377950"/>
              <a:gd name="connsiteY64" fmla="*/ 1013475 h 1201737"/>
              <a:gd name="connsiteX65" fmla="*/ 271260 w 1377950"/>
              <a:gd name="connsiteY65" fmla="*/ 1052526 h 1201737"/>
              <a:gd name="connsiteX66" fmla="*/ 293789 w 1377950"/>
              <a:gd name="connsiteY66" fmla="*/ 1063265 h 1201737"/>
              <a:gd name="connsiteX67" fmla="*/ 301135 w 1377950"/>
              <a:gd name="connsiteY67" fmla="*/ 1067658 h 1201737"/>
              <a:gd name="connsiteX68" fmla="*/ 279096 w 1377950"/>
              <a:gd name="connsiteY68" fmla="*/ 1071075 h 1201737"/>
              <a:gd name="connsiteX69" fmla="*/ 246772 w 1377950"/>
              <a:gd name="connsiteY69" fmla="*/ 1071075 h 1201737"/>
              <a:gd name="connsiteX70" fmla="*/ 234038 w 1377950"/>
              <a:gd name="connsiteY70" fmla="*/ 1070587 h 1201737"/>
              <a:gd name="connsiteX71" fmla="*/ 233548 w 1377950"/>
              <a:gd name="connsiteY71" fmla="*/ 1064729 h 1201737"/>
              <a:gd name="connsiteX72" fmla="*/ 239425 w 1377950"/>
              <a:gd name="connsiteY72" fmla="*/ 1063265 h 1201737"/>
              <a:gd name="connsiteX73" fmla="*/ 246282 w 1377950"/>
              <a:gd name="connsiteY73" fmla="*/ 1061312 h 1201737"/>
              <a:gd name="connsiteX74" fmla="*/ 219835 w 1377950"/>
              <a:gd name="connsiteY74" fmla="*/ 1028119 h 1201737"/>
              <a:gd name="connsiteX75" fmla="*/ 197306 w 1377950"/>
              <a:gd name="connsiteY75" fmla="*/ 1003224 h 1201737"/>
              <a:gd name="connsiteX76" fmla="*/ 171838 w 1377950"/>
              <a:gd name="connsiteY76" fmla="*/ 981258 h 1201737"/>
              <a:gd name="connsiteX77" fmla="*/ 167431 w 1377950"/>
              <a:gd name="connsiteY77" fmla="*/ 987116 h 1201737"/>
              <a:gd name="connsiteX78" fmla="*/ 167431 w 1377950"/>
              <a:gd name="connsiteY78" fmla="*/ 1045204 h 1201737"/>
              <a:gd name="connsiteX79" fmla="*/ 182613 w 1377950"/>
              <a:gd name="connsiteY79" fmla="*/ 1063265 h 1201737"/>
              <a:gd name="connsiteX80" fmla="*/ 191429 w 1377950"/>
              <a:gd name="connsiteY80" fmla="*/ 1067170 h 1201737"/>
              <a:gd name="connsiteX81" fmla="*/ 190449 w 1377950"/>
              <a:gd name="connsiteY81" fmla="*/ 1070099 h 1201737"/>
              <a:gd name="connsiteX82" fmla="*/ 181144 w 1377950"/>
              <a:gd name="connsiteY82" fmla="*/ 1071075 h 1201737"/>
              <a:gd name="connsiteX83" fmla="*/ 131678 w 1377950"/>
              <a:gd name="connsiteY83" fmla="*/ 1071075 h 1201737"/>
              <a:gd name="connsiteX84" fmla="*/ 123352 w 1377950"/>
              <a:gd name="connsiteY84" fmla="*/ 1070587 h 1201737"/>
              <a:gd name="connsiteX85" fmla="*/ 122862 w 1377950"/>
              <a:gd name="connsiteY85" fmla="*/ 1067658 h 1201737"/>
              <a:gd name="connsiteX86" fmla="*/ 123352 w 1377950"/>
              <a:gd name="connsiteY86" fmla="*/ 1064729 h 1201737"/>
              <a:gd name="connsiteX87" fmla="*/ 127760 w 1377950"/>
              <a:gd name="connsiteY87" fmla="*/ 1063753 h 1201737"/>
              <a:gd name="connsiteX88" fmla="*/ 142453 w 1377950"/>
              <a:gd name="connsiteY88" fmla="*/ 1054966 h 1201737"/>
              <a:gd name="connsiteX89" fmla="*/ 144412 w 1377950"/>
              <a:gd name="connsiteY89" fmla="*/ 974912 h 1201737"/>
              <a:gd name="connsiteX90" fmla="*/ 141963 w 1377950"/>
              <a:gd name="connsiteY90" fmla="*/ 902668 h 1201737"/>
              <a:gd name="connsiteX91" fmla="*/ 127270 w 1377950"/>
              <a:gd name="connsiteY91" fmla="*/ 896322 h 1201737"/>
              <a:gd name="connsiteX92" fmla="*/ 119924 w 1377950"/>
              <a:gd name="connsiteY92" fmla="*/ 892905 h 1201737"/>
              <a:gd name="connsiteX93" fmla="*/ 133767 w 1377950"/>
              <a:gd name="connsiteY93" fmla="*/ 889473 h 1201737"/>
              <a:gd name="connsiteX94" fmla="*/ 557823 w 1377950"/>
              <a:gd name="connsiteY94" fmla="*/ 889000 h 1201737"/>
              <a:gd name="connsiteX95" fmla="*/ 592504 w 1377950"/>
              <a:gd name="connsiteY95" fmla="*/ 889000 h 1201737"/>
              <a:gd name="connsiteX96" fmla="*/ 627673 w 1377950"/>
              <a:gd name="connsiteY96" fmla="*/ 889000 h 1201737"/>
              <a:gd name="connsiteX97" fmla="*/ 628162 w 1377950"/>
              <a:gd name="connsiteY97" fmla="*/ 890466 h 1201737"/>
              <a:gd name="connsiteX98" fmla="*/ 628162 w 1377950"/>
              <a:gd name="connsiteY98" fmla="*/ 893399 h 1201737"/>
              <a:gd name="connsiteX99" fmla="*/ 622300 w 1377950"/>
              <a:gd name="connsiteY99" fmla="*/ 895842 h 1201737"/>
              <a:gd name="connsiteX100" fmla="*/ 607646 w 1377950"/>
              <a:gd name="connsiteY100" fmla="*/ 908060 h 1201737"/>
              <a:gd name="connsiteX101" fmla="*/ 606181 w 1377950"/>
              <a:gd name="connsiteY101" fmla="*/ 985277 h 1201737"/>
              <a:gd name="connsiteX102" fmla="*/ 602762 w 1377950"/>
              <a:gd name="connsiteY102" fmla="*/ 1077644 h 1201737"/>
              <a:gd name="connsiteX103" fmla="*/ 557335 w 1377950"/>
              <a:gd name="connsiteY103" fmla="*/ 1124072 h 1201737"/>
              <a:gd name="connsiteX104" fmla="*/ 540239 w 1377950"/>
              <a:gd name="connsiteY104" fmla="*/ 1125049 h 1201737"/>
              <a:gd name="connsiteX105" fmla="*/ 534865 w 1377950"/>
              <a:gd name="connsiteY105" fmla="*/ 1117230 h 1201737"/>
              <a:gd name="connsiteX106" fmla="*/ 540239 w 1377950"/>
              <a:gd name="connsiteY106" fmla="*/ 1108433 h 1201737"/>
              <a:gd name="connsiteX107" fmla="*/ 555381 w 1377950"/>
              <a:gd name="connsiteY107" fmla="*/ 1108922 h 1201737"/>
              <a:gd name="connsiteX108" fmla="*/ 579804 w 1377950"/>
              <a:gd name="connsiteY108" fmla="*/ 1093283 h 1201737"/>
              <a:gd name="connsiteX109" fmla="*/ 582735 w 1377950"/>
              <a:gd name="connsiteY109" fmla="*/ 1068358 h 1201737"/>
              <a:gd name="connsiteX110" fmla="*/ 582735 w 1377950"/>
              <a:gd name="connsiteY110" fmla="*/ 910015 h 1201737"/>
              <a:gd name="connsiteX111" fmla="*/ 575896 w 1377950"/>
              <a:gd name="connsiteY111" fmla="*/ 897797 h 1201737"/>
              <a:gd name="connsiteX112" fmla="*/ 562219 w 1377950"/>
              <a:gd name="connsiteY112" fmla="*/ 895353 h 1201737"/>
              <a:gd name="connsiteX113" fmla="*/ 557335 w 1377950"/>
              <a:gd name="connsiteY113" fmla="*/ 891444 h 1201737"/>
              <a:gd name="connsiteX114" fmla="*/ 446039 w 1377950"/>
              <a:gd name="connsiteY114" fmla="*/ 889000 h 1201737"/>
              <a:gd name="connsiteX115" fmla="*/ 491310 w 1377950"/>
              <a:gd name="connsiteY115" fmla="*/ 890949 h 1201737"/>
              <a:gd name="connsiteX116" fmla="*/ 523437 w 1377950"/>
              <a:gd name="connsiteY116" fmla="*/ 910923 h 1201737"/>
              <a:gd name="connsiteX117" fmla="*/ 523437 w 1377950"/>
              <a:gd name="connsiteY117" fmla="*/ 959640 h 1201737"/>
              <a:gd name="connsiteX118" fmla="*/ 500072 w 1377950"/>
              <a:gd name="connsiteY118" fmla="*/ 979614 h 1201737"/>
              <a:gd name="connsiteX119" fmla="*/ 496177 w 1377950"/>
              <a:gd name="connsiteY119" fmla="*/ 983998 h 1201737"/>
              <a:gd name="connsiteX120" fmla="*/ 515648 w 1377950"/>
              <a:gd name="connsiteY120" fmla="*/ 1015664 h 1201737"/>
              <a:gd name="connsiteX121" fmla="*/ 549723 w 1377950"/>
              <a:gd name="connsiteY121" fmla="*/ 1057561 h 1201737"/>
              <a:gd name="connsiteX122" fmla="*/ 570654 w 1377950"/>
              <a:gd name="connsiteY122" fmla="*/ 1067791 h 1201737"/>
              <a:gd name="connsiteX123" fmla="*/ 572601 w 1377950"/>
              <a:gd name="connsiteY123" fmla="*/ 1069253 h 1201737"/>
              <a:gd name="connsiteX124" fmla="*/ 569194 w 1377950"/>
              <a:gd name="connsiteY124" fmla="*/ 1072663 h 1201737"/>
              <a:gd name="connsiteX125" fmla="*/ 550210 w 1377950"/>
              <a:gd name="connsiteY125" fmla="*/ 1072663 h 1201737"/>
              <a:gd name="connsiteX126" fmla="*/ 533659 w 1377950"/>
              <a:gd name="connsiteY126" fmla="*/ 1068278 h 1201737"/>
              <a:gd name="connsiteX127" fmla="*/ 492770 w 1377950"/>
              <a:gd name="connsiteY127" fmla="*/ 1022972 h 1201737"/>
              <a:gd name="connsiteX128" fmla="*/ 466484 w 1377950"/>
              <a:gd name="connsiteY128" fmla="*/ 989844 h 1201737"/>
              <a:gd name="connsiteX129" fmla="*/ 446039 w 1377950"/>
              <a:gd name="connsiteY129" fmla="*/ 989844 h 1201737"/>
              <a:gd name="connsiteX130" fmla="*/ 444579 w 1377950"/>
              <a:gd name="connsiteY130" fmla="*/ 990819 h 1201737"/>
              <a:gd name="connsiteX131" fmla="*/ 444579 w 1377950"/>
              <a:gd name="connsiteY131" fmla="*/ 1019074 h 1201737"/>
              <a:gd name="connsiteX132" fmla="*/ 445066 w 1377950"/>
              <a:gd name="connsiteY132" fmla="*/ 1050740 h 1201737"/>
              <a:gd name="connsiteX133" fmla="*/ 459669 w 1377950"/>
              <a:gd name="connsiteY133" fmla="*/ 1062920 h 1201737"/>
              <a:gd name="connsiteX134" fmla="*/ 466484 w 1377950"/>
              <a:gd name="connsiteY134" fmla="*/ 1064381 h 1201737"/>
              <a:gd name="connsiteX135" fmla="*/ 466484 w 1377950"/>
              <a:gd name="connsiteY135" fmla="*/ 1070227 h 1201737"/>
              <a:gd name="connsiteX136" fmla="*/ 444579 w 1377950"/>
              <a:gd name="connsiteY136" fmla="*/ 1070714 h 1201737"/>
              <a:gd name="connsiteX137" fmla="*/ 410992 w 1377950"/>
              <a:gd name="connsiteY137" fmla="*/ 1070714 h 1201737"/>
              <a:gd name="connsiteX138" fmla="*/ 397849 w 1377950"/>
              <a:gd name="connsiteY138" fmla="*/ 1070227 h 1201737"/>
              <a:gd name="connsiteX139" fmla="*/ 398335 w 1377950"/>
              <a:gd name="connsiteY139" fmla="*/ 1064381 h 1201737"/>
              <a:gd name="connsiteX140" fmla="*/ 404663 w 1377950"/>
              <a:gd name="connsiteY140" fmla="*/ 1062920 h 1201737"/>
              <a:gd name="connsiteX141" fmla="*/ 417320 w 1377950"/>
              <a:gd name="connsiteY141" fmla="*/ 1058535 h 1201737"/>
              <a:gd name="connsiteX142" fmla="*/ 420727 w 1377950"/>
              <a:gd name="connsiteY142" fmla="*/ 1050253 h 1201737"/>
              <a:gd name="connsiteX143" fmla="*/ 420727 w 1377950"/>
              <a:gd name="connsiteY143" fmla="*/ 910923 h 1201737"/>
              <a:gd name="connsiteX144" fmla="*/ 414886 w 1377950"/>
              <a:gd name="connsiteY144" fmla="*/ 900205 h 1201737"/>
              <a:gd name="connsiteX145" fmla="*/ 407097 w 1377950"/>
              <a:gd name="connsiteY145" fmla="*/ 898744 h 1201737"/>
              <a:gd name="connsiteX146" fmla="*/ 400282 w 1377950"/>
              <a:gd name="connsiteY146" fmla="*/ 897282 h 1201737"/>
              <a:gd name="connsiteX147" fmla="*/ 400282 w 1377950"/>
              <a:gd name="connsiteY147" fmla="*/ 891436 h 1201737"/>
              <a:gd name="connsiteX148" fmla="*/ 446039 w 1377950"/>
              <a:gd name="connsiteY148" fmla="*/ 889000 h 1201737"/>
              <a:gd name="connsiteX149" fmla="*/ 305159 w 1377950"/>
              <a:gd name="connsiteY149" fmla="*/ 889000 h 1201737"/>
              <a:gd name="connsiteX150" fmla="*/ 340211 w 1377950"/>
              <a:gd name="connsiteY150" fmla="*/ 889000 h 1201737"/>
              <a:gd name="connsiteX151" fmla="*/ 375263 w 1377950"/>
              <a:gd name="connsiteY151" fmla="*/ 889000 h 1201737"/>
              <a:gd name="connsiteX152" fmla="*/ 375750 w 1377950"/>
              <a:gd name="connsiteY152" fmla="*/ 890468 h 1201737"/>
              <a:gd name="connsiteX153" fmla="*/ 374777 w 1377950"/>
              <a:gd name="connsiteY153" fmla="*/ 894873 h 1201737"/>
              <a:gd name="connsiteX154" fmla="*/ 371369 w 1377950"/>
              <a:gd name="connsiteY154" fmla="*/ 895363 h 1201737"/>
              <a:gd name="connsiteX155" fmla="*/ 358711 w 1377950"/>
              <a:gd name="connsiteY155" fmla="*/ 897810 h 1201737"/>
              <a:gd name="connsiteX156" fmla="*/ 352869 w 1377950"/>
              <a:gd name="connsiteY156" fmla="*/ 907110 h 1201737"/>
              <a:gd name="connsiteX157" fmla="*/ 351409 w 1377950"/>
              <a:gd name="connsiteY157" fmla="*/ 979547 h 1201737"/>
              <a:gd name="connsiteX158" fmla="*/ 352382 w 1377950"/>
              <a:gd name="connsiteY158" fmla="*/ 1051006 h 1201737"/>
              <a:gd name="connsiteX159" fmla="*/ 369421 w 1377950"/>
              <a:gd name="connsiteY159" fmla="*/ 1063243 h 1201737"/>
              <a:gd name="connsiteX160" fmla="*/ 375263 w 1377950"/>
              <a:gd name="connsiteY160" fmla="*/ 1064711 h 1201737"/>
              <a:gd name="connsiteX161" fmla="*/ 375263 w 1377950"/>
              <a:gd name="connsiteY161" fmla="*/ 1070584 h 1201737"/>
              <a:gd name="connsiteX162" fmla="*/ 366014 w 1377950"/>
              <a:gd name="connsiteY162" fmla="*/ 1071074 h 1201737"/>
              <a:gd name="connsiteX163" fmla="*/ 314409 w 1377950"/>
              <a:gd name="connsiteY163" fmla="*/ 1071074 h 1201737"/>
              <a:gd name="connsiteX164" fmla="*/ 305159 w 1377950"/>
              <a:gd name="connsiteY164" fmla="*/ 1070584 h 1201737"/>
              <a:gd name="connsiteX165" fmla="*/ 305159 w 1377950"/>
              <a:gd name="connsiteY165" fmla="*/ 1064221 h 1201737"/>
              <a:gd name="connsiteX166" fmla="*/ 310515 w 1377950"/>
              <a:gd name="connsiteY166" fmla="*/ 1063732 h 1201737"/>
              <a:gd name="connsiteX167" fmla="*/ 328527 w 1377950"/>
              <a:gd name="connsiteY167" fmla="*/ 1044154 h 1201737"/>
              <a:gd name="connsiteX168" fmla="*/ 329014 w 1377950"/>
              <a:gd name="connsiteY168" fmla="*/ 976121 h 1201737"/>
              <a:gd name="connsiteX169" fmla="*/ 326093 w 1377950"/>
              <a:gd name="connsiteY169" fmla="*/ 902705 h 1201737"/>
              <a:gd name="connsiteX170" fmla="*/ 311488 w 1377950"/>
              <a:gd name="connsiteY170" fmla="*/ 895852 h 1201737"/>
              <a:gd name="connsiteX171" fmla="*/ 304673 w 1377950"/>
              <a:gd name="connsiteY171" fmla="*/ 889979 h 1201737"/>
              <a:gd name="connsiteX172" fmla="*/ 1149510 w 1377950"/>
              <a:gd name="connsiteY172" fmla="*/ 886773 h 1201737"/>
              <a:gd name="connsiteX173" fmla="*/ 1199180 w 1377950"/>
              <a:gd name="connsiteY173" fmla="*/ 886834 h 1201737"/>
              <a:gd name="connsiteX174" fmla="*/ 1231847 w 1377950"/>
              <a:gd name="connsiteY174" fmla="*/ 901553 h 1201737"/>
              <a:gd name="connsiteX175" fmla="*/ 1250862 w 1377950"/>
              <a:gd name="connsiteY175" fmla="*/ 920196 h 1201737"/>
              <a:gd name="connsiteX176" fmla="*/ 1267439 w 1377950"/>
              <a:gd name="connsiteY176" fmla="*/ 962388 h 1201737"/>
              <a:gd name="connsiteX177" fmla="*/ 1267927 w 1377950"/>
              <a:gd name="connsiteY177" fmla="*/ 990844 h 1201737"/>
              <a:gd name="connsiteX178" fmla="*/ 1266951 w 1377950"/>
              <a:gd name="connsiteY178" fmla="*/ 996240 h 1201737"/>
              <a:gd name="connsiteX179" fmla="*/ 1265001 w 1377950"/>
              <a:gd name="connsiteY179" fmla="*/ 1005071 h 1201737"/>
              <a:gd name="connsiteX180" fmla="*/ 1191867 w 1377950"/>
              <a:gd name="connsiteY180" fmla="*/ 1072776 h 1201737"/>
              <a:gd name="connsiteX181" fmla="*/ 1161638 w 1377950"/>
              <a:gd name="connsiteY181" fmla="*/ 1074248 h 1201737"/>
              <a:gd name="connsiteX182" fmla="*/ 1118732 w 1377950"/>
              <a:gd name="connsiteY182" fmla="*/ 1060020 h 1201737"/>
              <a:gd name="connsiteX183" fmla="*/ 1078265 w 1377950"/>
              <a:gd name="connsiteY183" fmla="*/ 960426 h 1201737"/>
              <a:gd name="connsiteX184" fmla="*/ 1107518 w 1377950"/>
              <a:gd name="connsiteY184" fmla="*/ 908421 h 1201737"/>
              <a:gd name="connsiteX185" fmla="*/ 1149510 w 1377950"/>
              <a:gd name="connsiteY185" fmla="*/ 886773 h 1201737"/>
              <a:gd name="connsiteX186" fmla="*/ 857046 w 1377950"/>
              <a:gd name="connsiteY186" fmla="*/ 885033 h 1201737"/>
              <a:gd name="connsiteX187" fmla="*/ 885067 w 1377950"/>
              <a:gd name="connsiteY187" fmla="*/ 887049 h 1201737"/>
              <a:gd name="connsiteX188" fmla="*/ 894792 w 1377950"/>
              <a:gd name="connsiteY188" fmla="*/ 889493 h 1201737"/>
              <a:gd name="connsiteX189" fmla="*/ 899168 w 1377950"/>
              <a:gd name="connsiteY189" fmla="*/ 889982 h 1201737"/>
              <a:gd name="connsiteX190" fmla="*/ 900141 w 1377950"/>
              <a:gd name="connsiteY190" fmla="*/ 894381 h 1201737"/>
              <a:gd name="connsiteX191" fmla="*/ 903544 w 1377950"/>
              <a:gd name="connsiteY191" fmla="*/ 919308 h 1201737"/>
              <a:gd name="connsiteX192" fmla="*/ 902086 w 1377950"/>
              <a:gd name="connsiteY192" fmla="*/ 924685 h 1201737"/>
              <a:gd name="connsiteX193" fmla="*/ 897709 w 1377950"/>
              <a:gd name="connsiteY193" fmla="*/ 924685 h 1201737"/>
              <a:gd name="connsiteX194" fmla="*/ 895764 w 1377950"/>
              <a:gd name="connsiteY194" fmla="*/ 920286 h 1201737"/>
              <a:gd name="connsiteX195" fmla="*/ 870479 w 1377950"/>
              <a:gd name="connsiteY195" fmla="*/ 894381 h 1201737"/>
              <a:gd name="connsiteX196" fmla="*/ 848597 w 1377950"/>
              <a:gd name="connsiteY196" fmla="*/ 894381 h 1201737"/>
              <a:gd name="connsiteX197" fmla="*/ 827688 w 1377950"/>
              <a:gd name="connsiteY197" fmla="*/ 922730 h 1201737"/>
              <a:gd name="connsiteX198" fmla="*/ 835468 w 1377950"/>
              <a:gd name="connsiteY198" fmla="*/ 944236 h 1201737"/>
              <a:gd name="connsiteX199" fmla="*/ 863185 w 1377950"/>
              <a:gd name="connsiteY199" fmla="*/ 965253 h 1201737"/>
              <a:gd name="connsiteX200" fmla="*/ 892360 w 1377950"/>
              <a:gd name="connsiteY200" fmla="*/ 987736 h 1201737"/>
              <a:gd name="connsiteX201" fmla="*/ 905976 w 1377950"/>
              <a:gd name="connsiteY201" fmla="*/ 1015597 h 1201737"/>
              <a:gd name="connsiteX202" fmla="*/ 905976 w 1377950"/>
              <a:gd name="connsiteY202" fmla="*/ 1032704 h 1201737"/>
              <a:gd name="connsiteX203" fmla="*/ 900627 w 1377950"/>
              <a:gd name="connsiteY203" fmla="*/ 1047856 h 1201737"/>
              <a:gd name="connsiteX204" fmla="*/ 892847 w 1377950"/>
              <a:gd name="connsiteY204" fmla="*/ 1058120 h 1201737"/>
              <a:gd name="connsiteX205" fmla="*/ 864644 w 1377950"/>
              <a:gd name="connsiteY205" fmla="*/ 1072783 h 1201737"/>
              <a:gd name="connsiteX206" fmla="*/ 837413 w 1377950"/>
              <a:gd name="connsiteY206" fmla="*/ 1074249 h 1201737"/>
              <a:gd name="connsiteX207" fmla="*/ 819421 w 1377950"/>
              <a:gd name="connsiteY207" fmla="*/ 1070339 h 1201737"/>
              <a:gd name="connsiteX208" fmla="*/ 809696 w 1377950"/>
              <a:gd name="connsiteY208" fmla="*/ 1066429 h 1201737"/>
              <a:gd name="connsiteX209" fmla="*/ 805320 w 1377950"/>
              <a:gd name="connsiteY209" fmla="*/ 1064474 h 1201737"/>
              <a:gd name="connsiteX210" fmla="*/ 803861 w 1377950"/>
              <a:gd name="connsiteY210" fmla="*/ 1060564 h 1201737"/>
              <a:gd name="connsiteX211" fmla="*/ 800457 w 1377950"/>
              <a:gd name="connsiteY211" fmla="*/ 1046389 h 1201737"/>
              <a:gd name="connsiteX212" fmla="*/ 798512 w 1377950"/>
              <a:gd name="connsiteY212" fmla="*/ 1028305 h 1201737"/>
              <a:gd name="connsiteX213" fmla="*/ 800457 w 1377950"/>
              <a:gd name="connsiteY213" fmla="*/ 1024394 h 1201737"/>
              <a:gd name="connsiteX214" fmla="*/ 805806 w 1377950"/>
              <a:gd name="connsiteY214" fmla="*/ 1028305 h 1201737"/>
              <a:gd name="connsiteX215" fmla="*/ 815045 w 1377950"/>
              <a:gd name="connsiteY215" fmla="*/ 1046878 h 1201737"/>
              <a:gd name="connsiteX216" fmla="*/ 830605 w 1377950"/>
              <a:gd name="connsiteY216" fmla="*/ 1060564 h 1201737"/>
              <a:gd name="connsiteX217" fmla="*/ 877286 w 1377950"/>
              <a:gd name="connsiteY217" fmla="*/ 1056165 h 1201737"/>
              <a:gd name="connsiteX218" fmla="*/ 885553 w 1377950"/>
              <a:gd name="connsiteY218" fmla="*/ 1033192 h 1201737"/>
              <a:gd name="connsiteX219" fmla="*/ 881663 w 1377950"/>
              <a:gd name="connsiteY219" fmla="*/ 1014619 h 1201737"/>
              <a:gd name="connsiteX220" fmla="*/ 858808 w 1377950"/>
              <a:gd name="connsiteY220" fmla="*/ 993113 h 1201737"/>
              <a:gd name="connsiteX221" fmla="*/ 840331 w 1377950"/>
              <a:gd name="connsiteY221" fmla="*/ 980894 h 1201737"/>
              <a:gd name="connsiteX222" fmla="*/ 810182 w 1377950"/>
              <a:gd name="connsiteY222" fmla="*/ 946191 h 1201737"/>
              <a:gd name="connsiteX223" fmla="*/ 833037 w 1377950"/>
              <a:gd name="connsiteY223" fmla="*/ 891448 h 1201737"/>
              <a:gd name="connsiteX224" fmla="*/ 857046 w 1377950"/>
              <a:gd name="connsiteY224" fmla="*/ 885033 h 1201737"/>
              <a:gd name="connsiteX225" fmla="*/ 715637 w 1377950"/>
              <a:gd name="connsiteY225" fmla="*/ 884728 h 1201737"/>
              <a:gd name="connsiteX226" fmla="*/ 718092 w 1377950"/>
              <a:gd name="connsiteY226" fmla="*/ 886199 h 1201737"/>
              <a:gd name="connsiteX227" fmla="*/ 723494 w 1377950"/>
              <a:gd name="connsiteY227" fmla="*/ 903362 h 1201737"/>
              <a:gd name="connsiteX228" fmla="*/ 750993 w 1377950"/>
              <a:gd name="connsiteY228" fmla="*/ 984275 h 1201737"/>
              <a:gd name="connsiteX229" fmla="*/ 762288 w 1377950"/>
              <a:gd name="connsiteY229" fmla="*/ 1017620 h 1201737"/>
              <a:gd name="connsiteX230" fmla="*/ 779475 w 1377950"/>
              <a:gd name="connsiteY230" fmla="*/ 1058322 h 1201737"/>
              <a:gd name="connsiteX231" fmla="*/ 793225 w 1377950"/>
              <a:gd name="connsiteY231" fmla="*/ 1063716 h 1201737"/>
              <a:gd name="connsiteX232" fmla="*/ 800100 w 1377950"/>
              <a:gd name="connsiteY232" fmla="*/ 1067149 h 1201737"/>
              <a:gd name="connsiteX233" fmla="*/ 799609 w 1377950"/>
              <a:gd name="connsiteY233" fmla="*/ 1070091 h 1201737"/>
              <a:gd name="connsiteX234" fmla="*/ 766216 w 1377950"/>
              <a:gd name="connsiteY234" fmla="*/ 1071072 h 1201737"/>
              <a:gd name="connsiteX235" fmla="*/ 731842 w 1377950"/>
              <a:gd name="connsiteY235" fmla="*/ 1067639 h 1201737"/>
              <a:gd name="connsiteX236" fmla="*/ 739208 w 1377950"/>
              <a:gd name="connsiteY236" fmla="*/ 1063226 h 1201737"/>
              <a:gd name="connsiteX237" fmla="*/ 750502 w 1377950"/>
              <a:gd name="connsiteY237" fmla="*/ 1059303 h 1201737"/>
              <a:gd name="connsiteX238" fmla="*/ 742154 w 1377950"/>
              <a:gd name="connsiteY238" fmla="*/ 1029389 h 1201737"/>
              <a:gd name="connsiteX239" fmla="*/ 735770 w 1377950"/>
              <a:gd name="connsiteY239" fmla="*/ 1008303 h 1201737"/>
              <a:gd name="connsiteX240" fmla="*/ 730369 w 1377950"/>
              <a:gd name="connsiteY240" fmla="*/ 1000457 h 1201737"/>
              <a:gd name="connsiteX241" fmla="*/ 703360 w 1377950"/>
              <a:gd name="connsiteY241" fmla="*/ 999476 h 1201737"/>
              <a:gd name="connsiteX242" fmla="*/ 673405 w 1377950"/>
              <a:gd name="connsiteY242" fmla="*/ 1002909 h 1201737"/>
              <a:gd name="connsiteX243" fmla="*/ 657691 w 1377950"/>
              <a:gd name="connsiteY243" fmla="*/ 1049495 h 1201737"/>
              <a:gd name="connsiteX244" fmla="*/ 668003 w 1377950"/>
              <a:gd name="connsiteY244" fmla="*/ 1063716 h 1201737"/>
              <a:gd name="connsiteX245" fmla="*/ 673896 w 1377950"/>
              <a:gd name="connsiteY245" fmla="*/ 1065187 h 1201737"/>
              <a:gd name="connsiteX246" fmla="*/ 673896 w 1377950"/>
              <a:gd name="connsiteY246" fmla="*/ 1070091 h 1201737"/>
              <a:gd name="connsiteX247" fmla="*/ 666039 w 1377950"/>
              <a:gd name="connsiteY247" fmla="*/ 1071072 h 1201737"/>
              <a:gd name="connsiteX248" fmla="*/ 625771 w 1377950"/>
              <a:gd name="connsiteY248" fmla="*/ 1071072 h 1201737"/>
              <a:gd name="connsiteX249" fmla="*/ 616441 w 1377950"/>
              <a:gd name="connsiteY249" fmla="*/ 1070091 h 1201737"/>
              <a:gd name="connsiteX250" fmla="*/ 615950 w 1377950"/>
              <a:gd name="connsiteY250" fmla="*/ 1067149 h 1201737"/>
              <a:gd name="connsiteX251" fmla="*/ 624298 w 1377950"/>
              <a:gd name="connsiteY251" fmla="*/ 1063226 h 1201737"/>
              <a:gd name="connsiteX252" fmla="*/ 640503 w 1377950"/>
              <a:gd name="connsiteY252" fmla="*/ 1053418 h 1201737"/>
              <a:gd name="connsiteX253" fmla="*/ 670458 w 1377950"/>
              <a:gd name="connsiteY253" fmla="*/ 978390 h 1201737"/>
              <a:gd name="connsiteX254" fmla="*/ 699431 w 1377950"/>
              <a:gd name="connsiteY254" fmla="*/ 896987 h 1201737"/>
              <a:gd name="connsiteX255" fmla="*/ 702869 w 1377950"/>
              <a:gd name="connsiteY255" fmla="*/ 893554 h 1201737"/>
              <a:gd name="connsiteX256" fmla="*/ 710235 w 1377950"/>
              <a:gd name="connsiteY256" fmla="*/ 888160 h 1201737"/>
              <a:gd name="connsiteX257" fmla="*/ 715637 w 1377950"/>
              <a:gd name="connsiteY257" fmla="*/ 884728 h 1201737"/>
              <a:gd name="connsiteX258" fmla="*/ 920741 w 1377950"/>
              <a:gd name="connsiteY258" fmla="*/ 879475 h 1201737"/>
              <a:gd name="connsiteX259" fmla="*/ 924646 w 1377950"/>
              <a:gd name="connsiteY259" fmla="*/ 882886 h 1201737"/>
              <a:gd name="connsiteX260" fmla="*/ 933921 w 1377950"/>
              <a:gd name="connsiteY260" fmla="*/ 888245 h 1201737"/>
              <a:gd name="connsiteX261" fmla="*/ 1003722 w 1377950"/>
              <a:gd name="connsiteY261" fmla="*/ 888732 h 1201737"/>
              <a:gd name="connsiteX262" fmla="*/ 1070107 w 1377950"/>
              <a:gd name="connsiteY262" fmla="*/ 888732 h 1201737"/>
              <a:gd name="connsiteX263" fmla="*/ 1073036 w 1377950"/>
              <a:gd name="connsiteY263" fmla="*/ 887271 h 1201737"/>
              <a:gd name="connsiteX264" fmla="*/ 1077429 w 1377950"/>
              <a:gd name="connsiteY264" fmla="*/ 883373 h 1201737"/>
              <a:gd name="connsiteX265" fmla="*/ 1083287 w 1377950"/>
              <a:gd name="connsiteY265" fmla="*/ 881424 h 1201737"/>
              <a:gd name="connsiteX266" fmla="*/ 1083287 w 1377950"/>
              <a:gd name="connsiteY266" fmla="*/ 885322 h 1201737"/>
              <a:gd name="connsiteX267" fmla="*/ 1079870 w 1377950"/>
              <a:gd name="connsiteY267" fmla="*/ 915529 h 1201737"/>
              <a:gd name="connsiteX268" fmla="*/ 1078406 w 1377950"/>
              <a:gd name="connsiteY268" fmla="*/ 924786 h 1201737"/>
              <a:gd name="connsiteX269" fmla="*/ 1073036 w 1377950"/>
              <a:gd name="connsiteY269" fmla="*/ 924299 h 1201737"/>
              <a:gd name="connsiteX270" fmla="*/ 1072548 w 1377950"/>
              <a:gd name="connsiteY270" fmla="*/ 921375 h 1201737"/>
              <a:gd name="connsiteX271" fmla="*/ 1068643 w 1377950"/>
              <a:gd name="connsiteY271" fmla="*/ 908221 h 1201737"/>
              <a:gd name="connsiteX272" fmla="*/ 1061809 w 1377950"/>
              <a:gd name="connsiteY272" fmla="*/ 901887 h 1201737"/>
              <a:gd name="connsiteX273" fmla="*/ 1029105 w 1377950"/>
              <a:gd name="connsiteY273" fmla="*/ 897502 h 1201737"/>
              <a:gd name="connsiteX274" fmla="*/ 1008116 w 1377950"/>
              <a:gd name="connsiteY274" fmla="*/ 898476 h 1201737"/>
              <a:gd name="connsiteX275" fmla="*/ 1007139 w 1377950"/>
              <a:gd name="connsiteY275" fmla="*/ 973994 h 1201737"/>
              <a:gd name="connsiteX276" fmla="*/ 1008116 w 1377950"/>
              <a:gd name="connsiteY276" fmla="*/ 1051948 h 1201737"/>
              <a:gd name="connsiteX277" fmla="*/ 1010556 w 1377950"/>
              <a:gd name="connsiteY277" fmla="*/ 1057308 h 1201737"/>
              <a:gd name="connsiteX278" fmla="*/ 1024712 w 1377950"/>
              <a:gd name="connsiteY278" fmla="*/ 1062180 h 1201737"/>
              <a:gd name="connsiteX279" fmla="*/ 1032522 w 1377950"/>
              <a:gd name="connsiteY279" fmla="*/ 1064129 h 1201737"/>
              <a:gd name="connsiteX280" fmla="*/ 1032522 w 1377950"/>
              <a:gd name="connsiteY280" fmla="*/ 1069001 h 1201737"/>
              <a:gd name="connsiteX281" fmla="*/ 994448 w 1377950"/>
              <a:gd name="connsiteY281" fmla="*/ 1069975 h 1201737"/>
              <a:gd name="connsiteX282" fmla="*/ 956374 w 1377950"/>
              <a:gd name="connsiteY282" fmla="*/ 1069001 h 1201737"/>
              <a:gd name="connsiteX283" fmla="*/ 956863 w 1377950"/>
              <a:gd name="connsiteY283" fmla="*/ 1064129 h 1201737"/>
              <a:gd name="connsiteX284" fmla="*/ 965161 w 1377950"/>
              <a:gd name="connsiteY284" fmla="*/ 1062180 h 1201737"/>
              <a:gd name="connsiteX285" fmla="*/ 983221 w 1377950"/>
              <a:gd name="connsiteY285" fmla="*/ 1049512 h 1201737"/>
              <a:gd name="connsiteX286" fmla="*/ 984198 w 1377950"/>
              <a:gd name="connsiteY286" fmla="*/ 973994 h 1201737"/>
              <a:gd name="connsiteX287" fmla="*/ 984198 w 1377950"/>
              <a:gd name="connsiteY287" fmla="*/ 899938 h 1201737"/>
              <a:gd name="connsiteX288" fmla="*/ 982733 w 1377950"/>
              <a:gd name="connsiteY288" fmla="*/ 898476 h 1201737"/>
              <a:gd name="connsiteX289" fmla="*/ 962720 w 1377950"/>
              <a:gd name="connsiteY289" fmla="*/ 897502 h 1201737"/>
              <a:gd name="connsiteX290" fmla="*/ 931968 w 1377950"/>
              <a:gd name="connsiteY290" fmla="*/ 901887 h 1201737"/>
              <a:gd name="connsiteX291" fmla="*/ 918301 w 1377950"/>
              <a:gd name="connsiteY291" fmla="*/ 916990 h 1201737"/>
              <a:gd name="connsiteX292" fmla="*/ 914396 w 1377950"/>
              <a:gd name="connsiteY292" fmla="*/ 923324 h 1201737"/>
              <a:gd name="connsiteX293" fmla="*/ 909026 w 1377950"/>
              <a:gd name="connsiteY293" fmla="*/ 922350 h 1201737"/>
              <a:gd name="connsiteX294" fmla="*/ 908050 w 1377950"/>
              <a:gd name="connsiteY294" fmla="*/ 920888 h 1201737"/>
              <a:gd name="connsiteX295" fmla="*/ 909514 w 1377950"/>
              <a:gd name="connsiteY295" fmla="*/ 915529 h 1201737"/>
              <a:gd name="connsiteX296" fmla="*/ 916836 w 1377950"/>
              <a:gd name="connsiteY296" fmla="*/ 887271 h 1201737"/>
              <a:gd name="connsiteX297" fmla="*/ 920741 w 1377950"/>
              <a:gd name="connsiteY297" fmla="*/ 879475 h 1201737"/>
              <a:gd name="connsiteX298" fmla="*/ 769807 w 1377950"/>
              <a:gd name="connsiteY298" fmla="*/ 673100 h 1201737"/>
              <a:gd name="connsiteX299" fmla="*/ 757172 w 1377950"/>
              <a:gd name="connsiteY299" fmla="*/ 705843 h 1201737"/>
              <a:gd name="connsiteX300" fmla="*/ 747939 w 1377950"/>
              <a:gd name="connsiteY300" fmla="*/ 732136 h 1201737"/>
              <a:gd name="connsiteX301" fmla="*/ 745509 w 1377950"/>
              <a:gd name="connsiteY301" fmla="*/ 743050 h 1201737"/>
              <a:gd name="connsiteX302" fmla="*/ 790704 w 1377950"/>
              <a:gd name="connsiteY302" fmla="*/ 743050 h 1201737"/>
              <a:gd name="connsiteX303" fmla="*/ 792162 w 1377950"/>
              <a:gd name="connsiteY303" fmla="*/ 741065 h 1201737"/>
              <a:gd name="connsiteX304" fmla="*/ 782443 w 1377950"/>
              <a:gd name="connsiteY304" fmla="*/ 708819 h 1201737"/>
              <a:gd name="connsiteX305" fmla="*/ 769807 w 1377950"/>
              <a:gd name="connsiteY305" fmla="*/ 673100 h 1201737"/>
              <a:gd name="connsiteX306" fmla="*/ 272920 w 1377950"/>
              <a:gd name="connsiteY306" fmla="*/ 671512 h 1201737"/>
              <a:gd name="connsiteX307" fmla="*/ 269519 w 1377950"/>
              <a:gd name="connsiteY307" fmla="*/ 678457 h 1201737"/>
              <a:gd name="connsiteX308" fmla="*/ 247650 w 1377950"/>
              <a:gd name="connsiteY308" fmla="*/ 740470 h 1201737"/>
              <a:gd name="connsiteX309" fmla="*/ 249108 w 1377950"/>
              <a:gd name="connsiteY309" fmla="*/ 741958 h 1201737"/>
              <a:gd name="connsiteX310" fmla="*/ 293331 w 1377950"/>
              <a:gd name="connsiteY310" fmla="*/ 741958 h 1201737"/>
              <a:gd name="connsiteX311" fmla="*/ 295275 w 1377950"/>
              <a:gd name="connsiteY311" fmla="*/ 739477 h 1201737"/>
              <a:gd name="connsiteX312" fmla="*/ 285070 w 1377950"/>
              <a:gd name="connsiteY312" fmla="*/ 707231 h 1201737"/>
              <a:gd name="connsiteX313" fmla="*/ 272920 w 1377950"/>
              <a:gd name="connsiteY313" fmla="*/ 671512 h 1201737"/>
              <a:gd name="connsiteX314" fmla="*/ 1182688 w 1377950"/>
              <a:gd name="connsiteY314" fmla="*/ 642937 h 1201737"/>
              <a:gd name="connsiteX315" fmla="*/ 1218213 w 1377950"/>
              <a:gd name="connsiteY315" fmla="*/ 643427 h 1201737"/>
              <a:gd name="connsiteX316" fmla="*/ 1218213 w 1377950"/>
              <a:gd name="connsiteY316" fmla="*/ 649300 h 1201737"/>
              <a:gd name="connsiteX317" fmla="*/ 1211306 w 1377950"/>
              <a:gd name="connsiteY317" fmla="*/ 650279 h 1201737"/>
              <a:gd name="connsiteX318" fmla="*/ 1195023 w 1377950"/>
              <a:gd name="connsiteY318" fmla="*/ 668388 h 1201737"/>
              <a:gd name="connsiteX319" fmla="*/ 1195023 w 1377950"/>
              <a:gd name="connsiteY319" fmla="*/ 798581 h 1201737"/>
              <a:gd name="connsiteX320" fmla="*/ 1198477 w 1377950"/>
              <a:gd name="connsiteY320" fmla="*/ 813264 h 1201737"/>
              <a:gd name="connsiteX321" fmla="*/ 1212292 w 1377950"/>
              <a:gd name="connsiteY321" fmla="*/ 818158 h 1201737"/>
              <a:gd name="connsiteX322" fmla="*/ 1218707 w 1377950"/>
              <a:gd name="connsiteY322" fmla="*/ 819137 h 1201737"/>
              <a:gd name="connsiteX323" fmla="*/ 1218707 w 1377950"/>
              <a:gd name="connsiteY323" fmla="*/ 821585 h 1201737"/>
              <a:gd name="connsiteX324" fmla="*/ 1218707 w 1377950"/>
              <a:gd name="connsiteY324" fmla="*/ 824521 h 1201737"/>
              <a:gd name="connsiteX325" fmla="*/ 1182688 w 1377950"/>
              <a:gd name="connsiteY325" fmla="*/ 825500 h 1201737"/>
              <a:gd name="connsiteX326" fmla="*/ 1147162 w 1377950"/>
              <a:gd name="connsiteY326" fmla="*/ 824521 h 1201737"/>
              <a:gd name="connsiteX327" fmla="*/ 1147162 w 1377950"/>
              <a:gd name="connsiteY327" fmla="*/ 819137 h 1201737"/>
              <a:gd name="connsiteX328" fmla="*/ 1153576 w 1377950"/>
              <a:gd name="connsiteY328" fmla="*/ 818158 h 1201737"/>
              <a:gd name="connsiteX329" fmla="*/ 1169859 w 1377950"/>
              <a:gd name="connsiteY329" fmla="*/ 808370 h 1201737"/>
              <a:gd name="connsiteX330" fmla="*/ 1170846 w 1377950"/>
              <a:gd name="connsiteY330" fmla="*/ 734463 h 1201737"/>
              <a:gd name="connsiteX331" fmla="*/ 1168379 w 1377950"/>
              <a:gd name="connsiteY331" fmla="*/ 655663 h 1201737"/>
              <a:gd name="connsiteX332" fmla="*/ 1154563 w 1377950"/>
              <a:gd name="connsiteY332" fmla="*/ 650279 h 1201737"/>
              <a:gd name="connsiteX333" fmla="*/ 1147162 w 1377950"/>
              <a:gd name="connsiteY333" fmla="*/ 649300 h 1201737"/>
              <a:gd name="connsiteX334" fmla="*/ 1147162 w 1377950"/>
              <a:gd name="connsiteY334" fmla="*/ 643916 h 1201737"/>
              <a:gd name="connsiteX335" fmla="*/ 1182688 w 1377950"/>
              <a:gd name="connsiteY335" fmla="*/ 642937 h 1201737"/>
              <a:gd name="connsiteX336" fmla="*/ 1008905 w 1377950"/>
              <a:gd name="connsiteY336" fmla="*/ 642937 h 1201737"/>
              <a:gd name="connsiteX337" fmla="*/ 1043895 w 1377950"/>
              <a:gd name="connsiteY337" fmla="*/ 642937 h 1201737"/>
              <a:gd name="connsiteX338" fmla="*/ 1079370 w 1377950"/>
              <a:gd name="connsiteY338" fmla="*/ 643916 h 1201737"/>
              <a:gd name="connsiteX339" fmla="*/ 1079856 w 1377950"/>
              <a:gd name="connsiteY339" fmla="*/ 648810 h 1201737"/>
              <a:gd name="connsiteX340" fmla="*/ 1073053 w 1377950"/>
              <a:gd name="connsiteY340" fmla="*/ 650279 h 1201737"/>
              <a:gd name="connsiteX341" fmla="*/ 1059932 w 1377950"/>
              <a:gd name="connsiteY341" fmla="*/ 654684 h 1201737"/>
              <a:gd name="connsiteX342" fmla="*/ 1056044 w 1377950"/>
              <a:gd name="connsiteY342" fmla="*/ 734953 h 1201737"/>
              <a:gd name="connsiteX343" fmla="*/ 1058960 w 1377950"/>
              <a:gd name="connsiteY343" fmla="*/ 805922 h 1201737"/>
              <a:gd name="connsiteX344" fmla="*/ 1073539 w 1377950"/>
              <a:gd name="connsiteY344" fmla="*/ 815222 h 1201737"/>
              <a:gd name="connsiteX345" fmla="*/ 1094921 w 1377950"/>
              <a:gd name="connsiteY345" fmla="*/ 816201 h 1201737"/>
              <a:gd name="connsiteX346" fmla="*/ 1128453 w 1377950"/>
              <a:gd name="connsiteY346" fmla="*/ 808859 h 1201737"/>
              <a:gd name="connsiteX347" fmla="*/ 1139145 w 1377950"/>
              <a:gd name="connsiteY347" fmla="*/ 792707 h 1201737"/>
              <a:gd name="connsiteX348" fmla="*/ 1144976 w 1377950"/>
              <a:gd name="connsiteY348" fmla="*/ 784876 h 1201737"/>
              <a:gd name="connsiteX349" fmla="*/ 1149350 w 1377950"/>
              <a:gd name="connsiteY349" fmla="*/ 787813 h 1201737"/>
              <a:gd name="connsiteX350" fmla="*/ 1139631 w 1377950"/>
              <a:gd name="connsiteY350" fmla="*/ 821585 h 1201737"/>
              <a:gd name="connsiteX351" fmla="*/ 1138173 w 1377950"/>
              <a:gd name="connsiteY351" fmla="*/ 825500 h 1201737"/>
              <a:gd name="connsiteX352" fmla="*/ 1073539 w 1377950"/>
              <a:gd name="connsiteY352" fmla="*/ 825500 h 1201737"/>
              <a:gd name="connsiteX353" fmla="*/ 1008905 w 1377950"/>
              <a:gd name="connsiteY353" fmla="*/ 825500 h 1201737"/>
              <a:gd name="connsiteX354" fmla="*/ 1007933 w 1377950"/>
              <a:gd name="connsiteY354" fmla="*/ 824032 h 1201737"/>
              <a:gd name="connsiteX355" fmla="*/ 1015223 w 1377950"/>
              <a:gd name="connsiteY355" fmla="*/ 818158 h 1201737"/>
              <a:gd name="connsiteX356" fmla="*/ 1029316 w 1377950"/>
              <a:gd name="connsiteY356" fmla="*/ 813753 h 1201737"/>
              <a:gd name="connsiteX357" fmla="*/ 1033203 w 1377950"/>
              <a:gd name="connsiteY357" fmla="*/ 797112 h 1201737"/>
              <a:gd name="connsiteX358" fmla="*/ 1033203 w 1377950"/>
              <a:gd name="connsiteY358" fmla="*/ 669857 h 1201737"/>
              <a:gd name="connsiteX359" fmla="*/ 1028830 w 1377950"/>
              <a:gd name="connsiteY359" fmla="*/ 654194 h 1201737"/>
              <a:gd name="connsiteX360" fmla="*/ 1015708 w 1377950"/>
              <a:gd name="connsiteY360" fmla="*/ 650279 h 1201737"/>
              <a:gd name="connsiteX361" fmla="*/ 1007933 w 1377950"/>
              <a:gd name="connsiteY361" fmla="*/ 644405 h 1201737"/>
              <a:gd name="connsiteX362" fmla="*/ 904848 w 1377950"/>
              <a:gd name="connsiteY362" fmla="*/ 642937 h 1201737"/>
              <a:gd name="connsiteX363" fmla="*/ 940840 w 1377950"/>
              <a:gd name="connsiteY363" fmla="*/ 643427 h 1201737"/>
              <a:gd name="connsiteX364" fmla="*/ 941333 w 1377950"/>
              <a:gd name="connsiteY364" fmla="*/ 649300 h 1201737"/>
              <a:gd name="connsiteX365" fmla="*/ 933937 w 1377950"/>
              <a:gd name="connsiteY365" fmla="*/ 650279 h 1201737"/>
              <a:gd name="connsiteX366" fmla="*/ 920625 w 1377950"/>
              <a:gd name="connsiteY366" fmla="*/ 656152 h 1201737"/>
              <a:gd name="connsiteX367" fmla="*/ 917667 w 1377950"/>
              <a:gd name="connsiteY367" fmla="*/ 733484 h 1201737"/>
              <a:gd name="connsiteX368" fmla="*/ 919146 w 1377950"/>
              <a:gd name="connsiteY368" fmla="*/ 802007 h 1201737"/>
              <a:gd name="connsiteX369" fmla="*/ 932458 w 1377950"/>
              <a:gd name="connsiteY369" fmla="*/ 814732 h 1201737"/>
              <a:gd name="connsiteX370" fmla="*/ 952180 w 1377950"/>
              <a:gd name="connsiteY370" fmla="*/ 816201 h 1201737"/>
              <a:gd name="connsiteX371" fmla="*/ 983735 w 1377950"/>
              <a:gd name="connsiteY371" fmla="*/ 814243 h 1201737"/>
              <a:gd name="connsiteX372" fmla="*/ 1002964 w 1377950"/>
              <a:gd name="connsiteY372" fmla="*/ 790260 h 1201737"/>
              <a:gd name="connsiteX373" fmla="*/ 1005922 w 1377950"/>
              <a:gd name="connsiteY373" fmla="*/ 784876 h 1201737"/>
              <a:gd name="connsiteX374" fmla="*/ 1011839 w 1377950"/>
              <a:gd name="connsiteY374" fmla="*/ 786834 h 1201737"/>
              <a:gd name="connsiteX375" fmla="*/ 1002964 w 1377950"/>
              <a:gd name="connsiteY375" fmla="*/ 820606 h 1201737"/>
              <a:gd name="connsiteX376" fmla="*/ 1000992 w 1377950"/>
              <a:gd name="connsiteY376" fmla="*/ 825500 h 1201737"/>
              <a:gd name="connsiteX377" fmla="*/ 935417 w 1377950"/>
              <a:gd name="connsiteY377" fmla="*/ 825500 h 1201737"/>
              <a:gd name="connsiteX378" fmla="*/ 869348 w 1377950"/>
              <a:gd name="connsiteY378" fmla="*/ 825011 h 1201737"/>
              <a:gd name="connsiteX379" fmla="*/ 869348 w 1377950"/>
              <a:gd name="connsiteY379" fmla="*/ 819627 h 1201737"/>
              <a:gd name="connsiteX380" fmla="*/ 875758 w 1377950"/>
              <a:gd name="connsiteY380" fmla="*/ 818158 h 1201737"/>
              <a:gd name="connsiteX381" fmla="*/ 890056 w 1377950"/>
              <a:gd name="connsiteY381" fmla="*/ 813753 h 1201737"/>
              <a:gd name="connsiteX382" fmla="*/ 894494 w 1377950"/>
              <a:gd name="connsiteY382" fmla="*/ 728590 h 1201737"/>
              <a:gd name="connsiteX383" fmla="*/ 893014 w 1377950"/>
              <a:gd name="connsiteY383" fmla="*/ 660557 h 1201737"/>
              <a:gd name="connsiteX384" fmla="*/ 890056 w 1377950"/>
              <a:gd name="connsiteY384" fmla="*/ 654684 h 1201737"/>
              <a:gd name="connsiteX385" fmla="*/ 876251 w 1377950"/>
              <a:gd name="connsiteY385" fmla="*/ 650279 h 1201737"/>
              <a:gd name="connsiteX386" fmla="*/ 869348 w 1377950"/>
              <a:gd name="connsiteY386" fmla="*/ 648810 h 1201737"/>
              <a:gd name="connsiteX387" fmla="*/ 869348 w 1377950"/>
              <a:gd name="connsiteY387" fmla="*/ 643916 h 1201737"/>
              <a:gd name="connsiteX388" fmla="*/ 904848 w 1377950"/>
              <a:gd name="connsiteY388" fmla="*/ 642937 h 1201737"/>
              <a:gd name="connsiteX389" fmla="*/ 1290444 w 1377950"/>
              <a:gd name="connsiteY389" fmla="*/ 641224 h 1201737"/>
              <a:gd name="connsiteX390" fmla="*/ 1326464 w 1377950"/>
              <a:gd name="connsiteY390" fmla="*/ 643173 h 1201737"/>
              <a:gd name="connsiteX391" fmla="*/ 1333865 w 1377950"/>
              <a:gd name="connsiteY391" fmla="*/ 644634 h 1201737"/>
              <a:gd name="connsiteX392" fmla="*/ 1338799 w 1377950"/>
              <a:gd name="connsiteY392" fmla="*/ 645609 h 1201737"/>
              <a:gd name="connsiteX393" fmla="*/ 1339786 w 1377950"/>
              <a:gd name="connsiteY393" fmla="*/ 649506 h 1201737"/>
              <a:gd name="connsiteX394" fmla="*/ 1343240 w 1377950"/>
              <a:gd name="connsiteY394" fmla="*/ 671431 h 1201737"/>
              <a:gd name="connsiteX395" fmla="*/ 1339292 w 1377950"/>
              <a:gd name="connsiteY395" fmla="*/ 680688 h 1201737"/>
              <a:gd name="connsiteX396" fmla="*/ 1334852 w 1377950"/>
              <a:gd name="connsiteY396" fmla="*/ 675329 h 1201737"/>
              <a:gd name="connsiteX397" fmla="*/ 1324983 w 1377950"/>
              <a:gd name="connsiteY397" fmla="*/ 658763 h 1201737"/>
              <a:gd name="connsiteX398" fmla="*/ 1296365 w 1377950"/>
              <a:gd name="connsiteY398" fmla="*/ 649506 h 1201737"/>
              <a:gd name="connsiteX399" fmla="*/ 1277616 w 1377950"/>
              <a:gd name="connsiteY399" fmla="*/ 654866 h 1201737"/>
              <a:gd name="connsiteX400" fmla="*/ 1268734 w 1377950"/>
              <a:gd name="connsiteY400" fmla="*/ 691407 h 1201737"/>
              <a:gd name="connsiteX401" fmla="*/ 1286497 w 1377950"/>
              <a:gd name="connsiteY401" fmla="*/ 710895 h 1201737"/>
              <a:gd name="connsiteX402" fmla="*/ 1303273 w 1377950"/>
              <a:gd name="connsiteY402" fmla="*/ 721127 h 1201737"/>
              <a:gd name="connsiteX403" fmla="*/ 1320049 w 1377950"/>
              <a:gd name="connsiteY403" fmla="*/ 731845 h 1201737"/>
              <a:gd name="connsiteX404" fmla="*/ 1344226 w 1377950"/>
              <a:gd name="connsiteY404" fmla="*/ 764488 h 1201737"/>
              <a:gd name="connsiteX405" fmla="*/ 1344720 w 1377950"/>
              <a:gd name="connsiteY405" fmla="*/ 792260 h 1201737"/>
              <a:gd name="connsiteX406" fmla="*/ 1338305 w 1377950"/>
              <a:gd name="connsiteY406" fmla="*/ 806389 h 1201737"/>
              <a:gd name="connsiteX407" fmla="*/ 1310674 w 1377950"/>
              <a:gd name="connsiteY407" fmla="*/ 826364 h 1201737"/>
              <a:gd name="connsiteX408" fmla="*/ 1279589 w 1377950"/>
              <a:gd name="connsiteY408" fmla="*/ 829288 h 1201737"/>
              <a:gd name="connsiteX409" fmla="*/ 1246530 w 1377950"/>
              <a:gd name="connsiteY409" fmla="*/ 821005 h 1201737"/>
              <a:gd name="connsiteX410" fmla="*/ 1242090 w 1377950"/>
              <a:gd name="connsiteY410" fmla="*/ 815159 h 1201737"/>
              <a:gd name="connsiteX411" fmla="*/ 1236662 w 1377950"/>
              <a:gd name="connsiteY411" fmla="*/ 783003 h 1201737"/>
              <a:gd name="connsiteX412" fmla="*/ 1240609 w 1377950"/>
              <a:gd name="connsiteY412" fmla="*/ 779592 h 1201737"/>
              <a:gd name="connsiteX413" fmla="*/ 1244557 w 1377950"/>
              <a:gd name="connsiteY413" fmla="*/ 783490 h 1201737"/>
              <a:gd name="connsiteX414" fmla="*/ 1255412 w 1377950"/>
              <a:gd name="connsiteY414" fmla="*/ 804440 h 1201737"/>
              <a:gd name="connsiteX415" fmla="*/ 1284523 w 1377950"/>
              <a:gd name="connsiteY415" fmla="*/ 820518 h 1201737"/>
              <a:gd name="connsiteX416" fmla="*/ 1317582 w 1377950"/>
              <a:gd name="connsiteY416" fmla="*/ 810286 h 1201737"/>
              <a:gd name="connsiteX417" fmla="*/ 1325477 w 1377950"/>
              <a:gd name="connsiteY417" fmla="*/ 790798 h 1201737"/>
              <a:gd name="connsiteX418" fmla="*/ 1321529 w 1377950"/>
              <a:gd name="connsiteY418" fmla="*/ 771309 h 1201737"/>
              <a:gd name="connsiteX419" fmla="*/ 1287484 w 1377950"/>
              <a:gd name="connsiteY419" fmla="*/ 742077 h 1201737"/>
              <a:gd name="connsiteX420" fmla="*/ 1253438 w 1377950"/>
              <a:gd name="connsiteY420" fmla="*/ 711870 h 1201737"/>
              <a:gd name="connsiteX421" fmla="*/ 1252451 w 1377950"/>
              <a:gd name="connsiteY421" fmla="*/ 664610 h 1201737"/>
              <a:gd name="connsiteX422" fmla="*/ 1269721 w 1377950"/>
              <a:gd name="connsiteY422" fmla="*/ 648045 h 1201737"/>
              <a:gd name="connsiteX423" fmla="*/ 1290444 w 1377950"/>
              <a:gd name="connsiteY423" fmla="*/ 641224 h 1201737"/>
              <a:gd name="connsiteX424" fmla="*/ 623087 w 1377950"/>
              <a:gd name="connsiteY424" fmla="*/ 641124 h 1201737"/>
              <a:gd name="connsiteX425" fmla="*/ 664164 w 1377950"/>
              <a:gd name="connsiteY425" fmla="*/ 642108 h 1201737"/>
              <a:gd name="connsiteX426" fmla="*/ 672966 w 1377950"/>
              <a:gd name="connsiteY426" fmla="*/ 644074 h 1201737"/>
              <a:gd name="connsiteX427" fmla="*/ 675900 w 1377950"/>
              <a:gd name="connsiteY427" fmla="*/ 644565 h 1201737"/>
              <a:gd name="connsiteX428" fmla="*/ 676878 w 1377950"/>
              <a:gd name="connsiteY428" fmla="*/ 647515 h 1201737"/>
              <a:gd name="connsiteX429" fmla="*/ 680790 w 1377950"/>
              <a:gd name="connsiteY429" fmla="*/ 671601 h 1201737"/>
              <a:gd name="connsiteX430" fmla="*/ 679812 w 1377950"/>
              <a:gd name="connsiteY430" fmla="*/ 679466 h 1201737"/>
              <a:gd name="connsiteX431" fmla="*/ 676389 w 1377950"/>
              <a:gd name="connsiteY431" fmla="*/ 679958 h 1201737"/>
              <a:gd name="connsiteX432" fmla="*/ 672477 w 1377950"/>
              <a:gd name="connsiteY432" fmla="*/ 674551 h 1201737"/>
              <a:gd name="connsiteX433" fmla="*/ 662208 w 1377950"/>
              <a:gd name="connsiteY433" fmla="*/ 657346 h 1201737"/>
              <a:gd name="connsiteX434" fmla="*/ 636779 w 1377950"/>
              <a:gd name="connsiteY434" fmla="*/ 648498 h 1201737"/>
              <a:gd name="connsiteX435" fmla="*/ 605972 w 1377950"/>
              <a:gd name="connsiteY435" fmla="*/ 667177 h 1201737"/>
              <a:gd name="connsiteX436" fmla="*/ 607439 w 1377950"/>
              <a:gd name="connsiteY436" fmla="*/ 692247 h 1201737"/>
              <a:gd name="connsiteX437" fmla="*/ 616241 w 1377950"/>
              <a:gd name="connsiteY437" fmla="*/ 702570 h 1201737"/>
              <a:gd name="connsiteX438" fmla="*/ 649493 w 1377950"/>
              <a:gd name="connsiteY438" fmla="*/ 726165 h 1201737"/>
              <a:gd name="connsiteX439" fmla="*/ 665631 w 1377950"/>
              <a:gd name="connsiteY439" fmla="*/ 738945 h 1201737"/>
              <a:gd name="connsiteX440" fmla="*/ 682257 w 1377950"/>
              <a:gd name="connsiteY440" fmla="*/ 767456 h 1201737"/>
              <a:gd name="connsiteX441" fmla="*/ 682257 w 1377950"/>
              <a:gd name="connsiteY441" fmla="*/ 792034 h 1201737"/>
              <a:gd name="connsiteX442" fmla="*/ 618686 w 1377950"/>
              <a:gd name="connsiteY442" fmla="*/ 829884 h 1201737"/>
              <a:gd name="connsiteX443" fmla="*/ 607439 w 1377950"/>
              <a:gd name="connsiteY443" fmla="*/ 828901 h 1201737"/>
              <a:gd name="connsiteX444" fmla="*/ 585922 w 1377950"/>
              <a:gd name="connsiteY444" fmla="*/ 822019 h 1201737"/>
              <a:gd name="connsiteX445" fmla="*/ 582010 w 1377950"/>
              <a:gd name="connsiteY445" fmla="*/ 820053 h 1201737"/>
              <a:gd name="connsiteX446" fmla="*/ 580543 w 1377950"/>
              <a:gd name="connsiteY446" fmla="*/ 815137 h 1201737"/>
              <a:gd name="connsiteX447" fmla="*/ 575164 w 1377950"/>
              <a:gd name="connsiteY447" fmla="*/ 788101 h 1201737"/>
              <a:gd name="connsiteX448" fmla="*/ 575653 w 1377950"/>
              <a:gd name="connsiteY448" fmla="*/ 780728 h 1201737"/>
              <a:gd name="connsiteX449" fmla="*/ 579076 w 1377950"/>
              <a:gd name="connsiteY449" fmla="*/ 779745 h 1201737"/>
              <a:gd name="connsiteX450" fmla="*/ 582499 w 1377950"/>
              <a:gd name="connsiteY450" fmla="*/ 784169 h 1201737"/>
              <a:gd name="connsiteX451" fmla="*/ 613796 w 1377950"/>
              <a:gd name="connsiteY451" fmla="*/ 819070 h 1201737"/>
              <a:gd name="connsiteX452" fmla="*/ 654873 w 1377950"/>
              <a:gd name="connsiteY452" fmla="*/ 811205 h 1201737"/>
              <a:gd name="connsiteX453" fmla="*/ 662697 w 1377950"/>
              <a:gd name="connsiteY453" fmla="*/ 787118 h 1201737"/>
              <a:gd name="connsiteX454" fmla="*/ 648026 w 1377950"/>
              <a:gd name="connsiteY454" fmla="*/ 757133 h 1201737"/>
              <a:gd name="connsiteX455" fmla="*/ 627977 w 1377950"/>
              <a:gd name="connsiteY455" fmla="*/ 743369 h 1201737"/>
              <a:gd name="connsiteX456" fmla="*/ 601082 w 1377950"/>
              <a:gd name="connsiteY456" fmla="*/ 723215 h 1201737"/>
              <a:gd name="connsiteX457" fmla="*/ 586411 w 1377950"/>
              <a:gd name="connsiteY457" fmla="*/ 699129 h 1201737"/>
              <a:gd name="connsiteX458" fmla="*/ 584944 w 1377950"/>
              <a:gd name="connsiteY458" fmla="*/ 686840 h 1201737"/>
              <a:gd name="connsiteX459" fmla="*/ 589834 w 1377950"/>
              <a:gd name="connsiteY459" fmla="*/ 665703 h 1201737"/>
              <a:gd name="connsiteX460" fmla="*/ 597658 w 1377950"/>
              <a:gd name="connsiteY460" fmla="*/ 654888 h 1201737"/>
              <a:gd name="connsiteX461" fmla="*/ 623087 w 1377950"/>
              <a:gd name="connsiteY461" fmla="*/ 641124 h 1201737"/>
              <a:gd name="connsiteX462" fmla="*/ 781116 w 1377950"/>
              <a:gd name="connsiteY462" fmla="*/ 640309 h 1201737"/>
              <a:gd name="connsiteX463" fmla="*/ 788081 w 1377950"/>
              <a:gd name="connsiteY463" fmla="*/ 658066 h 1201737"/>
              <a:gd name="connsiteX464" fmla="*/ 833049 w 1377950"/>
              <a:gd name="connsiteY464" fmla="*/ 789865 h 1201737"/>
              <a:gd name="connsiteX465" fmla="*/ 856999 w 1377950"/>
              <a:gd name="connsiteY465" fmla="*/ 818178 h 1201737"/>
              <a:gd name="connsiteX466" fmla="*/ 864331 w 1377950"/>
              <a:gd name="connsiteY466" fmla="*/ 822083 h 1201737"/>
              <a:gd name="connsiteX467" fmla="*/ 830605 w 1377950"/>
              <a:gd name="connsiteY467" fmla="*/ 825500 h 1201737"/>
              <a:gd name="connsiteX468" fmla="*/ 797856 w 1377950"/>
              <a:gd name="connsiteY468" fmla="*/ 825500 h 1201737"/>
              <a:gd name="connsiteX469" fmla="*/ 796879 w 1377950"/>
              <a:gd name="connsiteY469" fmla="*/ 823548 h 1201737"/>
              <a:gd name="connsiteX470" fmla="*/ 796390 w 1377950"/>
              <a:gd name="connsiteY470" fmla="*/ 820619 h 1201737"/>
              <a:gd name="connsiteX471" fmla="*/ 802744 w 1377950"/>
              <a:gd name="connsiteY471" fmla="*/ 818178 h 1201737"/>
              <a:gd name="connsiteX472" fmla="*/ 814475 w 1377950"/>
              <a:gd name="connsiteY472" fmla="*/ 814273 h 1201737"/>
              <a:gd name="connsiteX473" fmla="*/ 814475 w 1377950"/>
              <a:gd name="connsiteY473" fmla="*/ 807927 h 1201737"/>
              <a:gd name="connsiteX474" fmla="*/ 797856 w 1377950"/>
              <a:gd name="connsiteY474" fmla="*/ 757160 h 1201737"/>
              <a:gd name="connsiteX475" fmla="*/ 794435 w 1377950"/>
              <a:gd name="connsiteY475" fmla="*/ 755207 h 1201737"/>
              <a:gd name="connsiteX476" fmla="*/ 768041 w 1377950"/>
              <a:gd name="connsiteY476" fmla="*/ 754719 h 1201737"/>
              <a:gd name="connsiteX477" fmla="*/ 738225 w 1377950"/>
              <a:gd name="connsiteY477" fmla="*/ 757648 h 1201737"/>
              <a:gd name="connsiteX478" fmla="*/ 722095 w 1377950"/>
              <a:gd name="connsiteY478" fmla="*/ 807439 h 1201737"/>
              <a:gd name="connsiteX479" fmla="*/ 732359 w 1377950"/>
              <a:gd name="connsiteY479" fmla="*/ 818178 h 1201737"/>
              <a:gd name="connsiteX480" fmla="*/ 739202 w 1377950"/>
              <a:gd name="connsiteY480" fmla="*/ 820619 h 1201737"/>
              <a:gd name="connsiteX481" fmla="*/ 739202 w 1377950"/>
              <a:gd name="connsiteY481" fmla="*/ 823548 h 1201737"/>
              <a:gd name="connsiteX482" fmla="*/ 738714 w 1377950"/>
              <a:gd name="connsiteY482" fmla="*/ 825500 h 1201737"/>
              <a:gd name="connsiteX483" fmla="*/ 710364 w 1377950"/>
              <a:gd name="connsiteY483" fmla="*/ 825500 h 1201737"/>
              <a:gd name="connsiteX484" fmla="*/ 682015 w 1377950"/>
              <a:gd name="connsiteY484" fmla="*/ 825500 h 1201737"/>
              <a:gd name="connsiteX485" fmla="*/ 681526 w 1377950"/>
              <a:gd name="connsiteY485" fmla="*/ 823548 h 1201737"/>
              <a:gd name="connsiteX486" fmla="*/ 681037 w 1377950"/>
              <a:gd name="connsiteY486" fmla="*/ 820131 h 1201737"/>
              <a:gd name="connsiteX487" fmla="*/ 688369 w 1377950"/>
              <a:gd name="connsiteY487" fmla="*/ 818178 h 1201737"/>
              <a:gd name="connsiteX488" fmla="*/ 706454 w 1377950"/>
              <a:gd name="connsiteY488" fmla="*/ 806951 h 1201737"/>
              <a:gd name="connsiteX489" fmla="*/ 732848 w 1377950"/>
              <a:gd name="connsiteY489" fmla="*/ 740563 h 1201737"/>
              <a:gd name="connsiteX490" fmla="*/ 745068 w 1377950"/>
              <a:gd name="connsiteY490" fmla="*/ 707857 h 1201737"/>
              <a:gd name="connsiteX491" fmla="*/ 764130 w 1377950"/>
              <a:gd name="connsiteY491" fmla="*/ 652696 h 1201737"/>
              <a:gd name="connsiteX492" fmla="*/ 764130 w 1377950"/>
              <a:gd name="connsiteY492" fmla="*/ 649767 h 1201737"/>
              <a:gd name="connsiteX493" fmla="*/ 767552 w 1377950"/>
              <a:gd name="connsiteY493" fmla="*/ 648303 h 1201737"/>
              <a:gd name="connsiteX494" fmla="*/ 774884 w 1377950"/>
              <a:gd name="connsiteY494" fmla="*/ 643421 h 1201737"/>
              <a:gd name="connsiteX495" fmla="*/ 781116 w 1377950"/>
              <a:gd name="connsiteY495" fmla="*/ 640309 h 1201737"/>
              <a:gd name="connsiteX496" fmla="*/ 283417 w 1377950"/>
              <a:gd name="connsiteY496" fmla="*/ 640249 h 1201737"/>
              <a:gd name="connsiteX497" fmla="*/ 292217 w 1377950"/>
              <a:gd name="connsiteY497" fmla="*/ 662661 h 1201737"/>
              <a:gd name="connsiteX498" fmla="*/ 307374 w 1377950"/>
              <a:gd name="connsiteY498" fmla="*/ 707972 h 1201737"/>
              <a:gd name="connsiteX499" fmla="*/ 322041 w 1377950"/>
              <a:gd name="connsiteY499" fmla="*/ 750359 h 1201737"/>
              <a:gd name="connsiteX500" fmla="*/ 350887 w 1377950"/>
              <a:gd name="connsiteY500" fmla="*/ 815646 h 1201737"/>
              <a:gd name="connsiteX501" fmla="*/ 383155 w 1377950"/>
              <a:gd name="connsiteY501" fmla="*/ 815646 h 1201737"/>
              <a:gd name="connsiteX502" fmla="*/ 388044 w 1377950"/>
              <a:gd name="connsiteY502" fmla="*/ 806389 h 1201737"/>
              <a:gd name="connsiteX503" fmla="*/ 390488 w 1377950"/>
              <a:gd name="connsiteY503" fmla="*/ 723563 h 1201737"/>
              <a:gd name="connsiteX504" fmla="*/ 389999 w 1377950"/>
              <a:gd name="connsiteY504" fmla="*/ 667046 h 1201737"/>
              <a:gd name="connsiteX505" fmla="*/ 388533 w 1377950"/>
              <a:gd name="connsiteY505" fmla="*/ 663636 h 1201737"/>
              <a:gd name="connsiteX506" fmla="*/ 367509 w 1377950"/>
              <a:gd name="connsiteY506" fmla="*/ 650968 h 1201737"/>
              <a:gd name="connsiteX507" fmla="*/ 362620 w 1377950"/>
              <a:gd name="connsiteY507" fmla="*/ 649994 h 1201737"/>
              <a:gd name="connsiteX508" fmla="*/ 362620 w 1377950"/>
              <a:gd name="connsiteY508" fmla="*/ 644147 h 1201737"/>
              <a:gd name="connsiteX509" fmla="*/ 385110 w 1377950"/>
              <a:gd name="connsiteY509" fmla="*/ 643660 h 1201737"/>
              <a:gd name="connsiteX510" fmla="*/ 407600 w 1377950"/>
              <a:gd name="connsiteY510" fmla="*/ 644147 h 1201737"/>
              <a:gd name="connsiteX511" fmla="*/ 410045 w 1377950"/>
              <a:gd name="connsiteY511" fmla="*/ 648532 h 1201737"/>
              <a:gd name="connsiteX512" fmla="*/ 424712 w 1377950"/>
              <a:gd name="connsiteY512" fmla="*/ 668995 h 1201737"/>
              <a:gd name="connsiteX513" fmla="*/ 449646 w 1377950"/>
              <a:gd name="connsiteY513" fmla="*/ 698715 h 1201737"/>
              <a:gd name="connsiteX514" fmla="*/ 466269 w 1377950"/>
              <a:gd name="connsiteY514" fmla="*/ 717229 h 1201737"/>
              <a:gd name="connsiteX515" fmla="*/ 520049 w 1377950"/>
              <a:gd name="connsiteY515" fmla="*/ 776669 h 1201737"/>
              <a:gd name="connsiteX516" fmla="*/ 526405 w 1377950"/>
              <a:gd name="connsiteY516" fmla="*/ 782028 h 1201737"/>
              <a:gd name="connsiteX517" fmla="*/ 526405 w 1377950"/>
              <a:gd name="connsiteY517" fmla="*/ 678739 h 1201737"/>
              <a:gd name="connsiteX518" fmla="*/ 522494 w 1377950"/>
              <a:gd name="connsiteY518" fmla="*/ 658276 h 1201737"/>
              <a:gd name="connsiteX519" fmla="*/ 518582 w 1377950"/>
              <a:gd name="connsiteY519" fmla="*/ 653891 h 1201737"/>
              <a:gd name="connsiteX520" fmla="*/ 506849 w 1377950"/>
              <a:gd name="connsiteY520" fmla="*/ 651455 h 1201737"/>
              <a:gd name="connsiteX521" fmla="*/ 499026 w 1377950"/>
              <a:gd name="connsiteY521" fmla="*/ 648532 h 1201737"/>
              <a:gd name="connsiteX522" fmla="*/ 499515 w 1377950"/>
              <a:gd name="connsiteY522" fmla="*/ 645609 h 1201737"/>
              <a:gd name="connsiteX523" fmla="*/ 500004 w 1377950"/>
              <a:gd name="connsiteY523" fmla="*/ 643660 h 1201737"/>
              <a:gd name="connsiteX524" fmla="*/ 530805 w 1377950"/>
              <a:gd name="connsiteY524" fmla="*/ 643660 h 1201737"/>
              <a:gd name="connsiteX525" fmla="*/ 562584 w 1377950"/>
              <a:gd name="connsiteY525" fmla="*/ 644147 h 1201737"/>
              <a:gd name="connsiteX526" fmla="*/ 562584 w 1377950"/>
              <a:gd name="connsiteY526" fmla="*/ 649506 h 1201737"/>
              <a:gd name="connsiteX527" fmla="*/ 558184 w 1377950"/>
              <a:gd name="connsiteY527" fmla="*/ 650968 h 1201737"/>
              <a:gd name="connsiteX528" fmla="*/ 542539 w 1377950"/>
              <a:gd name="connsiteY528" fmla="*/ 657302 h 1201737"/>
              <a:gd name="connsiteX529" fmla="*/ 539606 w 1377950"/>
              <a:gd name="connsiteY529" fmla="*/ 674354 h 1201737"/>
              <a:gd name="connsiteX530" fmla="*/ 539606 w 1377950"/>
              <a:gd name="connsiteY530" fmla="*/ 823441 h 1201737"/>
              <a:gd name="connsiteX531" fmla="*/ 538628 w 1377950"/>
              <a:gd name="connsiteY531" fmla="*/ 827826 h 1201737"/>
              <a:gd name="connsiteX532" fmla="*/ 531294 w 1377950"/>
              <a:gd name="connsiteY532" fmla="*/ 825390 h 1201737"/>
              <a:gd name="connsiteX533" fmla="*/ 495115 w 1377950"/>
              <a:gd name="connsiteY533" fmla="*/ 783003 h 1201737"/>
              <a:gd name="connsiteX534" fmla="*/ 444268 w 1377950"/>
              <a:gd name="connsiteY534" fmla="*/ 725511 h 1201737"/>
              <a:gd name="connsiteX535" fmla="*/ 432045 w 1377950"/>
              <a:gd name="connsiteY535" fmla="*/ 711382 h 1201737"/>
              <a:gd name="connsiteX536" fmla="*/ 420312 w 1377950"/>
              <a:gd name="connsiteY536" fmla="*/ 697740 h 1201737"/>
              <a:gd name="connsiteX537" fmla="*/ 407600 w 1377950"/>
              <a:gd name="connsiteY537" fmla="*/ 683611 h 1201737"/>
              <a:gd name="connsiteX538" fmla="*/ 403200 w 1377950"/>
              <a:gd name="connsiteY538" fmla="*/ 680201 h 1201737"/>
              <a:gd name="connsiteX539" fmla="*/ 402222 w 1377950"/>
              <a:gd name="connsiteY539" fmla="*/ 726486 h 1201737"/>
              <a:gd name="connsiteX540" fmla="*/ 405155 w 1377950"/>
              <a:gd name="connsiteY540" fmla="*/ 807850 h 1201737"/>
              <a:gd name="connsiteX541" fmla="*/ 422756 w 1377950"/>
              <a:gd name="connsiteY541" fmla="*/ 818082 h 1201737"/>
              <a:gd name="connsiteX542" fmla="*/ 430579 w 1377950"/>
              <a:gd name="connsiteY542" fmla="*/ 821980 h 1201737"/>
              <a:gd name="connsiteX543" fmla="*/ 398800 w 1377950"/>
              <a:gd name="connsiteY543" fmla="*/ 825390 h 1201737"/>
              <a:gd name="connsiteX544" fmla="*/ 367021 w 1377950"/>
              <a:gd name="connsiteY544" fmla="*/ 824903 h 1201737"/>
              <a:gd name="connsiteX545" fmla="*/ 366532 w 1377950"/>
              <a:gd name="connsiteY545" fmla="*/ 824903 h 1201737"/>
              <a:gd name="connsiteX546" fmla="*/ 333286 w 1377950"/>
              <a:gd name="connsiteY546" fmla="*/ 825390 h 1201737"/>
              <a:gd name="connsiteX547" fmla="*/ 300040 w 1377950"/>
              <a:gd name="connsiteY547" fmla="*/ 825390 h 1201737"/>
              <a:gd name="connsiteX548" fmla="*/ 299551 w 1377950"/>
              <a:gd name="connsiteY548" fmla="*/ 823441 h 1201737"/>
              <a:gd name="connsiteX549" fmla="*/ 299551 w 1377950"/>
              <a:gd name="connsiteY549" fmla="*/ 820518 h 1201737"/>
              <a:gd name="connsiteX550" fmla="*/ 304440 w 1377950"/>
              <a:gd name="connsiteY550" fmla="*/ 818082 h 1201737"/>
              <a:gd name="connsiteX551" fmla="*/ 316663 w 1377950"/>
              <a:gd name="connsiteY551" fmla="*/ 815159 h 1201737"/>
              <a:gd name="connsiteX552" fmla="*/ 309818 w 1377950"/>
              <a:gd name="connsiteY552" fmla="*/ 785439 h 1201737"/>
              <a:gd name="connsiteX553" fmla="*/ 297595 w 1377950"/>
              <a:gd name="connsiteY553" fmla="*/ 755231 h 1201737"/>
              <a:gd name="connsiteX554" fmla="*/ 244304 w 1377950"/>
              <a:gd name="connsiteY554" fmla="*/ 755231 h 1201737"/>
              <a:gd name="connsiteX555" fmla="*/ 240882 w 1377950"/>
              <a:gd name="connsiteY555" fmla="*/ 757667 h 1201737"/>
              <a:gd name="connsiteX556" fmla="*/ 224259 w 1377950"/>
              <a:gd name="connsiteY556" fmla="*/ 809312 h 1201737"/>
              <a:gd name="connsiteX557" fmla="*/ 234526 w 1377950"/>
              <a:gd name="connsiteY557" fmla="*/ 818082 h 1201737"/>
              <a:gd name="connsiteX558" fmla="*/ 241860 w 1377950"/>
              <a:gd name="connsiteY558" fmla="*/ 820518 h 1201737"/>
              <a:gd name="connsiteX559" fmla="*/ 241860 w 1377950"/>
              <a:gd name="connsiteY559" fmla="*/ 823441 h 1201737"/>
              <a:gd name="connsiteX560" fmla="*/ 241371 w 1377950"/>
              <a:gd name="connsiteY560" fmla="*/ 824903 h 1201737"/>
              <a:gd name="connsiteX561" fmla="*/ 192969 w 1377950"/>
              <a:gd name="connsiteY561" fmla="*/ 824903 h 1201737"/>
              <a:gd name="connsiteX562" fmla="*/ 144078 w 1377950"/>
              <a:gd name="connsiteY562" fmla="*/ 824416 h 1201737"/>
              <a:gd name="connsiteX563" fmla="*/ 143589 w 1377950"/>
              <a:gd name="connsiteY563" fmla="*/ 821492 h 1201737"/>
              <a:gd name="connsiteX564" fmla="*/ 144078 w 1377950"/>
              <a:gd name="connsiteY564" fmla="*/ 819056 h 1201737"/>
              <a:gd name="connsiteX565" fmla="*/ 148478 w 1377950"/>
              <a:gd name="connsiteY565" fmla="*/ 818082 h 1201737"/>
              <a:gd name="connsiteX566" fmla="*/ 156790 w 1377950"/>
              <a:gd name="connsiteY566" fmla="*/ 814671 h 1201737"/>
              <a:gd name="connsiteX567" fmla="*/ 151412 w 1377950"/>
              <a:gd name="connsiteY567" fmla="*/ 806389 h 1201737"/>
              <a:gd name="connsiteX568" fmla="*/ 92742 w 1377950"/>
              <a:gd name="connsiteY568" fmla="*/ 741589 h 1201737"/>
              <a:gd name="connsiteX569" fmla="*/ 78075 w 1377950"/>
              <a:gd name="connsiteY569" fmla="*/ 738179 h 1201737"/>
              <a:gd name="connsiteX570" fmla="*/ 78075 w 1377950"/>
              <a:gd name="connsiteY570" fmla="*/ 805414 h 1201737"/>
              <a:gd name="connsiteX571" fmla="*/ 83942 w 1377950"/>
              <a:gd name="connsiteY571" fmla="*/ 815646 h 1201737"/>
              <a:gd name="connsiteX572" fmla="*/ 97632 w 1377950"/>
              <a:gd name="connsiteY572" fmla="*/ 818569 h 1201737"/>
              <a:gd name="connsiteX573" fmla="*/ 101543 w 1377950"/>
              <a:gd name="connsiteY573" fmla="*/ 821005 h 1201737"/>
              <a:gd name="connsiteX574" fmla="*/ 101543 w 1377950"/>
              <a:gd name="connsiteY574" fmla="*/ 823928 h 1201737"/>
              <a:gd name="connsiteX575" fmla="*/ 101054 w 1377950"/>
              <a:gd name="connsiteY575" fmla="*/ 825390 h 1201737"/>
              <a:gd name="connsiteX576" fmla="*/ 67808 w 1377950"/>
              <a:gd name="connsiteY576" fmla="*/ 825390 h 1201737"/>
              <a:gd name="connsiteX577" fmla="*/ 34073 w 1377950"/>
              <a:gd name="connsiteY577" fmla="*/ 824903 h 1201737"/>
              <a:gd name="connsiteX578" fmla="*/ 33584 w 1377950"/>
              <a:gd name="connsiteY578" fmla="*/ 819543 h 1201737"/>
              <a:gd name="connsiteX579" fmla="*/ 38473 w 1377950"/>
              <a:gd name="connsiteY579" fmla="*/ 818082 h 1201737"/>
              <a:gd name="connsiteX580" fmla="*/ 54119 w 1377950"/>
              <a:gd name="connsiteY580" fmla="*/ 802978 h 1201737"/>
              <a:gd name="connsiteX581" fmla="*/ 54119 w 1377950"/>
              <a:gd name="connsiteY581" fmla="*/ 666072 h 1201737"/>
              <a:gd name="connsiteX582" fmla="*/ 50696 w 1377950"/>
              <a:gd name="connsiteY582" fmla="*/ 655353 h 1201737"/>
              <a:gd name="connsiteX583" fmla="*/ 37496 w 1377950"/>
              <a:gd name="connsiteY583" fmla="*/ 650968 h 1201737"/>
              <a:gd name="connsiteX584" fmla="*/ 30651 w 1377950"/>
              <a:gd name="connsiteY584" fmla="*/ 649506 h 1201737"/>
              <a:gd name="connsiteX585" fmla="*/ 30651 w 1377950"/>
              <a:gd name="connsiteY585" fmla="*/ 645121 h 1201737"/>
              <a:gd name="connsiteX586" fmla="*/ 31140 w 1377950"/>
              <a:gd name="connsiteY586" fmla="*/ 643660 h 1201737"/>
              <a:gd name="connsiteX587" fmla="*/ 65363 w 1377950"/>
              <a:gd name="connsiteY587" fmla="*/ 643660 h 1201737"/>
              <a:gd name="connsiteX588" fmla="*/ 99587 w 1377950"/>
              <a:gd name="connsiteY588" fmla="*/ 643660 h 1201737"/>
              <a:gd name="connsiteX589" fmla="*/ 100076 w 1377950"/>
              <a:gd name="connsiteY589" fmla="*/ 645609 h 1201737"/>
              <a:gd name="connsiteX590" fmla="*/ 95676 w 1377950"/>
              <a:gd name="connsiteY590" fmla="*/ 650968 h 1201737"/>
              <a:gd name="connsiteX591" fmla="*/ 80031 w 1377950"/>
              <a:gd name="connsiteY591" fmla="*/ 657302 h 1201737"/>
              <a:gd name="connsiteX592" fmla="*/ 77586 w 1377950"/>
              <a:gd name="connsiteY592" fmla="*/ 695304 h 1201737"/>
              <a:gd name="connsiteX593" fmla="*/ 80520 w 1377950"/>
              <a:gd name="connsiteY593" fmla="*/ 726973 h 1201737"/>
              <a:gd name="connsiteX594" fmla="*/ 85898 w 1377950"/>
              <a:gd name="connsiteY594" fmla="*/ 725511 h 1201737"/>
              <a:gd name="connsiteX595" fmla="*/ 119144 w 1377950"/>
              <a:gd name="connsiteY595" fmla="*/ 694330 h 1201737"/>
              <a:gd name="connsiteX596" fmla="*/ 154834 w 1377950"/>
              <a:gd name="connsiteY596" fmla="*/ 655840 h 1201737"/>
              <a:gd name="connsiteX597" fmla="*/ 148478 w 1377950"/>
              <a:gd name="connsiteY597" fmla="*/ 651455 h 1201737"/>
              <a:gd name="connsiteX598" fmla="*/ 142611 w 1377950"/>
              <a:gd name="connsiteY598" fmla="*/ 649506 h 1201737"/>
              <a:gd name="connsiteX599" fmla="*/ 143100 w 1377950"/>
              <a:gd name="connsiteY599" fmla="*/ 644147 h 1201737"/>
              <a:gd name="connsiteX600" fmla="*/ 172924 w 1377950"/>
              <a:gd name="connsiteY600" fmla="*/ 643660 h 1201737"/>
              <a:gd name="connsiteX601" fmla="*/ 202258 w 1377950"/>
              <a:gd name="connsiteY601" fmla="*/ 644147 h 1201737"/>
              <a:gd name="connsiteX602" fmla="*/ 202747 w 1377950"/>
              <a:gd name="connsiteY602" fmla="*/ 645609 h 1201737"/>
              <a:gd name="connsiteX603" fmla="*/ 202747 w 1377950"/>
              <a:gd name="connsiteY603" fmla="*/ 648532 h 1201737"/>
              <a:gd name="connsiteX604" fmla="*/ 195902 w 1377950"/>
              <a:gd name="connsiteY604" fmla="*/ 651455 h 1201737"/>
              <a:gd name="connsiteX605" fmla="*/ 127455 w 1377950"/>
              <a:gd name="connsiteY605" fmla="*/ 699689 h 1201737"/>
              <a:gd name="connsiteX606" fmla="*/ 106921 w 1377950"/>
              <a:gd name="connsiteY606" fmla="*/ 722101 h 1201737"/>
              <a:gd name="connsiteX607" fmla="*/ 130388 w 1377950"/>
              <a:gd name="connsiteY607" fmla="*/ 750359 h 1201737"/>
              <a:gd name="connsiteX608" fmla="*/ 190035 w 1377950"/>
              <a:gd name="connsiteY608" fmla="*/ 813697 h 1201737"/>
              <a:gd name="connsiteX609" fmla="*/ 200302 w 1377950"/>
              <a:gd name="connsiteY609" fmla="*/ 816133 h 1201737"/>
              <a:gd name="connsiteX610" fmla="*/ 208614 w 1377950"/>
              <a:gd name="connsiteY610" fmla="*/ 807850 h 1201737"/>
              <a:gd name="connsiteX611" fmla="*/ 236971 w 1377950"/>
              <a:gd name="connsiteY611" fmla="*/ 736717 h 1201737"/>
              <a:gd name="connsiteX612" fmla="*/ 267283 w 1377950"/>
              <a:gd name="connsiteY612" fmla="*/ 651942 h 1201737"/>
              <a:gd name="connsiteX613" fmla="*/ 270705 w 1377950"/>
              <a:gd name="connsiteY613" fmla="*/ 648532 h 1201737"/>
              <a:gd name="connsiteX614" fmla="*/ 278039 w 1377950"/>
              <a:gd name="connsiteY614" fmla="*/ 643173 h 1201737"/>
              <a:gd name="connsiteX615" fmla="*/ 283417 w 1377950"/>
              <a:gd name="connsiteY615" fmla="*/ 640249 h 1201737"/>
              <a:gd name="connsiteX616" fmla="*/ 546294 w 1377950"/>
              <a:gd name="connsiteY616" fmla="*/ 506412 h 1201737"/>
              <a:gd name="connsiteX617" fmla="*/ 673339 w 1377950"/>
              <a:gd name="connsiteY617" fmla="*/ 506412 h 1201737"/>
              <a:gd name="connsiteX618" fmla="*/ 800872 w 1377950"/>
              <a:gd name="connsiteY618" fmla="*/ 506412 h 1201737"/>
              <a:gd name="connsiteX619" fmla="*/ 802338 w 1377950"/>
              <a:gd name="connsiteY619" fmla="*/ 507900 h 1201737"/>
              <a:gd name="connsiteX620" fmla="*/ 805270 w 1377950"/>
              <a:gd name="connsiteY620" fmla="*/ 510381 h 1201737"/>
              <a:gd name="connsiteX621" fmla="*/ 806247 w 1377950"/>
              <a:gd name="connsiteY621" fmla="*/ 511869 h 1201737"/>
              <a:gd name="connsiteX622" fmla="*/ 1092099 w 1377950"/>
              <a:gd name="connsiteY622" fmla="*/ 511869 h 1201737"/>
              <a:gd name="connsiteX623" fmla="*/ 1377950 w 1377950"/>
              <a:gd name="connsiteY623" fmla="*/ 511869 h 1201737"/>
              <a:gd name="connsiteX624" fmla="*/ 1377950 w 1377950"/>
              <a:gd name="connsiteY624" fmla="*/ 517326 h 1201737"/>
              <a:gd name="connsiteX625" fmla="*/ 1377950 w 1377950"/>
              <a:gd name="connsiteY625" fmla="*/ 522287 h 1201737"/>
              <a:gd name="connsiteX626" fmla="*/ 688975 w 1377950"/>
              <a:gd name="connsiteY626" fmla="*/ 522287 h 1201737"/>
              <a:gd name="connsiteX627" fmla="*/ 0 w 1377950"/>
              <a:gd name="connsiteY627" fmla="*/ 522287 h 1201737"/>
              <a:gd name="connsiteX628" fmla="*/ 0 w 1377950"/>
              <a:gd name="connsiteY628" fmla="*/ 517326 h 1201737"/>
              <a:gd name="connsiteX629" fmla="*/ 0 w 1377950"/>
              <a:gd name="connsiteY629" fmla="*/ 511869 h 1201737"/>
              <a:gd name="connsiteX630" fmla="*/ 271681 w 1377950"/>
              <a:gd name="connsiteY630" fmla="*/ 511869 h 1201737"/>
              <a:gd name="connsiteX631" fmla="*/ 543362 w 1377950"/>
              <a:gd name="connsiteY631" fmla="*/ 510877 h 1201737"/>
              <a:gd name="connsiteX632" fmla="*/ 544828 w 1377950"/>
              <a:gd name="connsiteY632" fmla="*/ 507900 h 1201737"/>
              <a:gd name="connsiteX633" fmla="*/ 670901 w 1377950"/>
              <a:gd name="connsiteY633" fmla="*/ 457332 h 1201737"/>
              <a:gd name="connsiteX634" fmla="*/ 562571 w 1377950"/>
              <a:gd name="connsiteY634" fmla="*/ 457729 h 1201737"/>
              <a:gd name="connsiteX635" fmla="*/ 558674 w 1377950"/>
              <a:gd name="connsiteY635" fmla="*/ 460375 h 1201737"/>
              <a:gd name="connsiteX636" fmla="*/ 557212 w 1377950"/>
              <a:gd name="connsiteY636" fmla="*/ 466196 h 1201737"/>
              <a:gd name="connsiteX637" fmla="*/ 562084 w 1377950"/>
              <a:gd name="connsiteY637" fmla="*/ 473605 h 1201737"/>
              <a:gd name="connsiteX638" fmla="*/ 778866 w 1377950"/>
              <a:gd name="connsiteY638" fmla="*/ 473605 h 1201737"/>
              <a:gd name="connsiteX639" fmla="*/ 784225 w 1377950"/>
              <a:gd name="connsiteY639" fmla="*/ 466725 h 1201737"/>
              <a:gd name="connsiteX640" fmla="*/ 782764 w 1377950"/>
              <a:gd name="connsiteY640" fmla="*/ 460375 h 1201737"/>
              <a:gd name="connsiteX641" fmla="*/ 778866 w 1377950"/>
              <a:gd name="connsiteY641" fmla="*/ 457729 h 1201737"/>
              <a:gd name="connsiteX642" fmla="*/ 670901 w 1377950"/>
              <a:gd name="connsiteY642" fmla="*/ 457332 h 1201737"/>
              <a:gd name="connsiteX643" fmla="*/ 604440 w 1377950"/>
              <a:gd name="connsiteY643" fmla="*/ 381369 h 1201737"/>
              <a:gd name="connsiteX644" fmla="*/ 597746 w 1377950"/>
              <a:gd name="connsiteY644" fmla="*/ 382476 h 1201737"/>
              <a:gd name="connsiteX645" fmla="*/ 595312 w 1377950"/>
              <a:gd name="connsiteY645" fmla="*/ 383460 h 1201737"/>
              <a:gd name="connsiteX646" fmla="*/ 595312 w 1377950"/>
              <a:gd name="connsiteY646" fmla="*/ 388379 h 1201737"/>
              <a:gd name="connsiteX647" fmla="*/ 600667 w 1377950"/>
              <a:gd name="connsiteY647" fmla="*/ 415433 h 1201737"/>
              <a:gd name="connsiteX648" fmla="*/ 624522 w 1377950"/>
              <a:gd name="connsiteY648" fmla="*/ 448391 h 1201737"/>
              <a:gd name="connsiteX649" fmla="*/ 630851 w 1377950"/>
              <a:gd name="connsiteY649" fmla="*/ 449374 h 1201737"/>
              <a:gd name="connsiteX650" fmla="*/ 627930 w 1377950"/>
              <a:gd name="connsiteY650" fmla="*/ 444947 h 1201737"/>
              <a:gd name="connsiteX651" fmla="*/ 613812 w 1377950"/>
              <a:gd name="connsiteY651" fmla="*/ 411498 h 1201737"/>
              <a:gd name="connsiteX652" fmla="*/ 611865 w 1377950"/>
              <a:gd name="connsiteY652" fmla="*/ 394773 h 1201737"/>
              <a:gd name="connsiteX653" fmla="*/ 610404 w 1377950"/>
              <a:gd name="connsiteY653" fmla="*/ 382476 h 1201737"/>
              <a:gd name="connsiteX654" fmla="*/ 604440 w 1377950"/>
              <a:gd name="connsiteY654" fmla="*/ 381369 h 1201737"/>
              <a:gd name="connsiteX655" fmla="*/ 744940 w 1377950"/>
              <a:gd name="connsiteY655" fmla="*/ 378313 h 1201737"/>
              <a:gd name="connsiteX656" fmla="*/ 738611 w 1377950"/>
              <a:gd name="connsiteY656" fmla="*/ 388552 h 1201737"/>
              <a:gd name="connsiteX657" fmla="*/ 734229 w 1377950"/>
              <a:gd name="connsiteY657" fmla="*/ 417320 h 1201737"/>
              <a:gd name="connsiteX658" fmla="*/ 722058 w 1377950"/>
              <a:gd name="connsiteY658" fmla="*/ 442187 h 1201737"/>
              <a:gd name="connsiteX659" fmla="*/ 719137 w 1377950"/>
              <a:gd name="connsiteY659" fmla="*/ 446088 h 1201737"/>
              <a:gd name="connsiteX660" fmla="*/ 721084 w 1377950"/>
              <a:gd name="connsiteY660" fmla="*/ 446088 h 1201737"/>
              <a:gd name="connsiteX661" fmla="*/ 724979 w 1377950"/>
              <a:gd name="connsiteY661" fmla="*/ 445113 h 1201737"/>
              <a:gd name="connsiteX662" fmla="*/ 746887 w 1377950"/>
              <a:gd name="connsiteY662" fmla="*/ 417808 h 1201737"/>
              <a:gd name="connsiteX663" fmla="*/ 755163 w 1377950"/>
              <a:gd name="connsiteY663" fmla="*/ 389040 h 1201737"/>
              <a:gd name="connsiteX664" fmla="*/ 754676 w 1377950"/>
              <a:gd name="connsiteY664" fmla="*/ 380751 h 1201737"/>
              <a:gd name="connsiteX665" fmla="*/ 744940 w 1377950"/>
              <a:gd name="connsiteY665" fmla="*/ 378313 h 1201737"/>
              <a:gd name="connsiteX666" fmla="*/ 621297 w 1377950"/>
              <a:gd name="connsiteY666" fmla="*/ 323240 h 1201737"/>
              <a:gd name="connsiteX667" fmla="*/ 587499 w 1377950"/>
              <a:gd name="connsiteY667" fmla="*/ 329107 h 1201737"/>
              <a:gd name="connsiteX668" fmla="*/ 568668 w 1377950"/>
              <a:gd name="connsiteY668" fmla="*/ 346709 h 1201737"/>
              <a:gd name="connsiteX669" fmla="*/ 572531 w 1377950"/>
              <a:gd name="connsiteY669" fmla="*/ 357954 h 1201737"/>
              <a:gd name="connsiteX670" fmla="*/ 580256 w 1377950"/>
              <a:gd name="connsiteY670" fmla="*/ 357954 h 1201737"/>
              <a:gd name="connsiteX671" fmla="*/ 584119 w 1377950"/>
              <a:gd name="connsiteY671" fmla="*/ 355020 h 1201737"/>
              <a:gd name="connsiteX672" fmla="*/ 586533 w 1377950"/>
              <a:gd name="connsiteY672" fmla="*/ 357954 h 1201737"/>
              <a:gd name="connsiteX673" fmla="*/ 590396 w 1377950"/>
              <a:gd name="connsiteY673" fmla="*/ 361865 h 1201737"/>
              <a:gd name="connsiteX674" fmla="*/ 615020 w 1377950"/>
              <a:gd name="connsiteY674" fmla="*/ 359910 h 1201737"/>
              <a:gd name="connsiteX675" fmla="*/ 626608 w 1377950"/>
              <a:gd name="connsiteY675" fmla="*/ 353554 h 1201737"/>
              <a:gd name="connsiteX676" fmla="*/ 634817 w 1377950"/>
              <a:gd name="connsiteY676" fmla="*/ 348664 h 1201737"/>
              <a:gd name="connsiteX677" fmla="*/ 640128 w 1377950"/>
              <a:gd name="connsiteY677" fmla="*/ 351598 h 1201737"/>
              <a:gd name="connsiteX678" fmla="*/ 644473 w 1377950"/>
              <a:gd name="connsiteY678" fmla="*/ 381422 h 1201737"/>
              <a:gd name="connsiteX679" fmla="*/ 646405 w 1377950"/>
              <a:gd name="connsiteY679" fmla="*/ 407824 h 1201737"/>
              <a:gd name="connsiteX680" fmla="*/ 658958 w 1377950"/>
              <a:gd name="connsiteY680" fmla="*/ 439605 h 1201737"/>
              <a:gd name="connsiteX681" fmla="*/ 671512 w 1377950"/>
              <a:gd name="connsiteY681" fmla="*/ 448405 h 1201737"/>
              <a:gd name="connsiteX682" fmla="*/ 670064 w 1377950"/>
              <a:gd name="connsiteY682" fmla="*/ 444494 h 1201737"/>
              <a:gd name="connsiteX683" fmla="*/ 661855 w 1377950"/>
              <a:gd name="connsiteY683" fmla="*/ 395112 h 1201737"/>
              <a:gd name="connsiteX684" fmla="*/ 645922 w 1377950"/>
              <a:gd name="connsiteY684" fmla="*/ 334485 h 1201737"/>
              <a:gd name="connsiteX685" fmla="*/ 621297 w 1377950"/>
              <a:gd name="connsiteY685" fmla="*/ 323240 h 1201737"/>
              <a:gd name="connsiteX686" fmla="*/ 741739 w 1377950"/>
              <a:gd name="connsiteY686" fmla="*/ 321289 h 1201737"/>
              <a:gd name="connsiteX687" fmla="*/ 728719 w 1377950"/>
              <a:gd name="connsiteY687" fmla="*/ 322148 h 1201737"/>
              <a:gd name="connsiteX688" fmla="*/ 706714 w 1377950"/>
              <a:gd name="connsiteY688" fmla="*/ 330982 h 1201737"/>
              <a:gd name="connsiteX689" fmla="*/ 695466 w 1377950"/>
              <a:gd name="connsiteY689" fmla="*/ 342761 h 1201737"/>
              <a:gd name="connsiteX690" fmla="*/ 686664 w 1377950"/>
              <a:gd name="connsiteY690" fmla="*/ 378589 h 1201737"/>
              <a:gd name="connsiteX691" fmla="*/ 685197 w 1377950"/>
              <a:gd name="connsiteY691" fmla="*/ 405092 h 1201737"/>
              <a:gd name="connsiteX692" fmla="*/ 682752 w 1377950"/>
              <a:gd name="connsiteY692" fmla="*/ 435030 h 1201737"/>
              <a:gd name="connsiteX693" fmla="*/ 679818 w 1377950"/>
              <a:gd name="connsiteY693" fmla="*/ 443374 h 1201737"/>
              <a:gd name="connsiteX694" fmla="*/ 677862 w 1377950"/>
              <a:gd name="connsiteY694" fmla="*/ 448282 h 1201737"/>
              <a:gd name="connsiteX695" fmla="*/ 681774 w 1377950"/>
              <a:gd name="connsiteY695" fmla="*/ 447300 h 1201737"/>
              <a:gd name="connsiteX696" fmla="*/ 697422 w 1377950"/>
              <a:gd name="connsiteY696" fmla="*/ 426687 h 1201737"/>
              <a:gd name="connsiteX697" fmla="*/ 702802 w 1377950"/>
              <a:gd name="connsiteY697" fmla="*/ 391840 h 1201737"/>
              <a:gd name="connsiteX698" fmla="*/ 711115 w 1377950"/>
              <a:gd name="connsiteY698" fmla="*/ 346196 h 1201737"/>
              <a:gd name="connsiteX699" fmla="*/ 726274 w 1377950"/>
              <a:gd name="connsiteY699" fmla="*/ 351595 h 1201737"/>
              <a:gd name="connsiteX700" fmla="*/ 753658 w 1377950"/>
              <a:gd name="connsiteY700" fmla="*/ 361411 h 1201737"/>
              <a:gd name="connsiteX701" fmla="*/ 767351 w 1377950"/>
              <a:gd name="connsiteY701" fmla="*/ 356503 h 1201737"/>
              <a:gd name="connsiteX702" fmla="*/ 770774 w 1377950"/>
              <a:gd name="connsiteY702" fmla="*/ 353068 h 1201737"/>
              <a:gd name="connsiteX703" fmla="*/ 773708 w 1377950"/>
              <a:gd name="connsiteY703" fmla="*/ 354049 h 1201737"/>
              <a:gd name="connsiteX704" fmla="*/ 780554 w 1377950"/>
              <a:gd name="connsiteY704" fmla="*/ 355031 h 1201737"/>
              <a:gd name="connsiteX705" fmla="*/ 771263 w 1377950"/>
              <a:gd name="connsiteY705" fmla="*/ 330000 h 1201737"/>
              <a:gd name="connsiteX706" fmla="*/ 755125 w 1377950"/>
              <a:gd name="connsiteY706" fmla="*/ 322638 h 1201737"/>
              <a:gd name="connsiteX707" fmla="*/ 741739 w 1377950"/>
              <a:gd name="connsiteY707" fmla="*/ 321289 h 1201737"/>
              <a:gd name="connsiteX708" fmla="*/ 679457 w 1377950"/>
              <a:gd name="connsiteY708" fmla="*/ 239712 h 1201737"/>
              <a:gd name="connsiteX709" fmla="*/ 635398 w 1377950"/>
              <a:gd name="connsiteY709" fmla="*/ 252972 h 1201737"/>
              <a:gd name="connsiteX710" fmla="*/ 626097 w 1377950"/>
              <a:gd name="connsiteY710" fmla="*/ 272616 h 1201737"/>
              <a:gd name="connsiteX711" fmla="*/ 621202 w 1377950"/>
              <a:gd name="connsiteY711" fmla="*/ 300609 h 1201737"/>
              <a:gd name="connsiteX712" fmla="*/ 621691 w 1377950"/>
              <a:gd name="connsiteY712" fmla="*/ 306993 h 1201737"/>
              <a:gd name="connsiteX713" fmla="*/ 624139 w 1377950"/>
              <a:gd name="connsiteY713" fmla="*/ 304537 h 1201737"/>
              <a:gd name="connsiteX714" fmla="*/ 635888 w 1377950"/>
              <a:gd name="connsiteY714" fmla="*/ 280965 h 1201737"/>
              <a:gd name="connsiteX715" fmla="*/ 652042 w 1377950"/>
              <a:gd name="connsiteY715" fmla="*/ 278018 h 1201737"/>
              <a:gd name="connsiteX716" fmla="*/ 659386 w 1377950"/>
              <a:gd name="connsiteY716" fmla="*/ 279491 h 1201737"/>
              <a:gd name="connsiteX717" fmla="*/ 669666 w 1377950"/>
              <a:gd name="connsiteY717" fmla="*/ 274089 h 1201737"/>
              <a:gd name="connsiteX718" fmla="*/ 673093 w 1377950"/>
              <a:gd name="connsiteY718" fmla="*/ 270651 h 1201737"/>
              <a:gd name="connsiteX719" fmla="*/ 680925 w 1377950"/>
              <a:gd name="connsiteY719" fmla="*/ 274580 h 1201737"/>
              <a:gd name="connsiteX720" fmla="*/ 685821 w 1377950"/>
              <a:gd name="connsiteY720" fmla="*/ 278509 h 1201737"/>
              <a:gd name="connsiteX721" fmla="*/ 698549 w 1377950"/>
              <a:gd name="connsiteY721" fmla="*/ 277036 h 1201737"/>
              <a:gd name="connsiteX722" fmla="*/ 717151 w 1377950"/>
              <a:gd name="connsiteY722" fmla="*/ 281456 h 1201737"/>
              <a:gd name="connsiteX723" fmla="*/ 727431 w 1377950"/>
              <a:gd name="connsiteY723" fmla="*/ 301591 h 1201737"/>
              <a:gd name="connsiteX724" fmla="*/ 730368 w 1377950"/>
              <a:gd name="connsiteY724" fmla="*/ 305520 h 1201737"/>
              <a:gd name="connsiteX725" fmla="*/ 728410 w 1377950"/>
              <a:gd name="connsiteY725" fmla="*/ 291278 h 1201737"/>
              <a:gd name="connsiteX726" fmla="*/ 714214 w 1377950"/>
              <a:gd name="connsiteY726" fmla="*/ 251499 h 1201737"/>
              <a:gd name="connsiteX727" fmla="*/ 703444 w 1377950"/>
              <a:gd name="connsiteY727" fmla="*/ 241185 h 1201737"/>
              <a:gd name="connsiteX728" fmla="*/ 679457 w 1377950"/>
              <a:gd name="connsiteY728" fmla="*/ 239712 h 1201737"/>
              <a:gd name="connsiteX729" fmla="*/ 1037241 w 1377950"/>
              <a:gd name="connsiteY729" fmla="*/ 230670 h 1201737"/>
              <a:gd name="connsiteX730" fmla="*/ 1030841 w 1377950"/>
              <a:gd name="connsiteY730" fmla="*/ 237910 h 1201737"/>
              <a:gd name="connsiteX731" fmla="*/ 999830 w 1377950"/>
              <a:gd name="connsiteY731" fmla="*/ 272664 h 1201737"/>
              <a:gd name="connsiteX732" fmla="*/ 974725 w 1377950"/>
              <a:gd name="connsiteY732" fmla="*/ 301625 h 1201737"/>
              <a:gd name="connsiteX733" fmla="*/ 1005737 w 1377950"/>
              <a:gd name="connsiteY733" fmla="*/ 301625 h 1201737"/>
              <a:gd name="connsiteX734" fmla="*/ 1037241 w 1377950"/>
              <a:gd name="connsiteY734" fmla="*/ 301142 h 1201737"/>
              <a:gd name="connsiteX735" fmla="*/ 1037241 w 1377950"/>
              <a:gd name="connsiteY735" fmla="*/ 230670 h 1201737"/>
              <a:gd name="connsiteX736" fmla="*/ 1212055 w 1377950"/>
              <a:gd name="connsiteY736" fmla="*/ 217792 h 1201737"/>
              <a:gd name="connsiteX737" fmla="*/ 1200931 w 1377950"/>
              <a:gd name="connsiteY737" fmla="*/ 218950 h 1201737"/>
              <a:gd name="connsiteX738" fmla="*/ 1161326 w 1377950"/>
              <a:gd name="connsiteY738" fmla="*/ 256017 h 1201737"/>
              <a:gd name="connsiteX739" fmla="*/ 1153992 w 1377950"/>
              <a:gd name="connsiteY739" fmla="*/ 306253 h 1201737"/>
              <a:gd name="connsiteX740" fmla="*/ 1168172 w 1377950"/>
              <a:gd name="connsiteY740" fmla="*/ 351124 h 1201737"/>
              <a:gd name="connsiteX741" fmla="*/ 1207777 w 1377950"/>
              <a:gd name="connsiteY741" fmla="*/ 377949 h 1201737"/>
              <a:gd name="connsiteX742" fmla="*/ 1231735 w 1377950"/>
              <a:gd name="connsiteY742" fmla="*/ 376974 h 1201737"/>
              <a:gd name="connsiteX743" fmla="*/ 1264495 w 1377950"/>
              <a:gd name="connsiteY743" fmla="*/ 348198 h 1201737"/>
              <a:gd name="connsiteX744" fmla="*/ 1274763 w 1377950"/>
              <a:gd name="connsiteY744" fmla="*/ 307229 h 1201737"/>
              <a:gd name="connsiteX745" fmla="*/ 1273296 w 1377950"/>
              <a:gd name="connsiteY745" fmla="*/ 281867 h 1201737"/>
              <a:gd name="connsiteX746" fmla="*/ 1272807 w 1377950"/>
              <a:gd name="connsiteY746" fmla="*/ 278453 h 1201737"/>
              <a:gd name="connsiteX747" fmla="*/ 1266451 w 1377950"/>
              <a:gd name="connsiteY747" fmla="*/ 255042 h 1201737"/>
              <a:gd name="connsiteX748" fmla="*/ 1223912 w 1377950"/>
              <a:gd name="connsiteY748" fmla="*/ 218463 h 1201737"/>
              <a:gd name="connsiteX749" fmla="*/ 1212055 w 1377950"/>
              <a:gd name="connsiteY749" fmla="*/ 217792 h 1201737"/>
              <a:gd name="connsiteX750" fmla="*/ 138000 w 1377950"/>
              <a:gd name="connsiteY750" fmla="*/ 208451 h 1201737"/>
              <a:gd name="connsiteX751" fmla="*/ 180750 w 1377950"/>
              <a:gd name="connsiteY751" fmla="*/ 214316 h 1201737"/>
              <a:gd name="connsiteX752" fmla="*/ 180750 w 1377950"/>
              <a:gd name="connsiteY752" fmla="*/ 218227 h 1201737"/>
              <a:gd name="connsiteX753" fmla="*/ 172005 w 1377950"/>
              <a:gd name="connsiteY753" fmla="*/ 218715 h 1201737"/>
              <a:gd name="connsiteX754" fmla="*/ 158403 w 1377950"/>
              <a:gd name="connsiteY754" fmla="*/ 223603 h 1201737"/>
              <a:gd name="connsiteX755" fmla="*/ 153545 w 1377950"/>
              <a:gd name="connsiteY755" fmla="*/ 264172 h 1201737"/>
              <a:gd name="connsiteX756" fmla="*/ 153059 w 1377950"/>
              <a:gd name="connsiteY756" fmla="*/ 332602 h 1201737"/>
              <a:gd name="connsiteX757" fmla="*/ 154517 w 1377950"/>
              <a:gd name="connsiteY757" fmla="*/ 372194 h 1201737"/>
              <a:gd name="connsiteX758" fmla="*/ 157917 w 1377950"/>
              <a:gd name="connsiteY758" fmla="*/ 378548 h 1201737"/>
              <a:gd name="connsiteX759" fmla="*/ 170062 w 1377950"/>
              <a:gd name="connsiteY759" fmla="*/ 382947 h 1201737"/>
              <a:gd name="connsiteX760" fmla="*/ 176863 w 1377950"/>
              <a:gd name="connsiteY760" fmla="*/ 385391 h 1201737"/>
              <a:gd name="connsiteX761" fmla="*/ 176863 w 1377950"/>
              <a:gd name="connsiteY761" fmla="*/ 392723 h 1201737"/>
              <a:gd name="connsiteX762" fmla="*/ 137028 w 1377950"/>
              <a:gd name="connsiteY762" fmla="*/ 393211 h 1201737"/>
              <a:gd name="connsiteX763" fmla="*/ 97679 w 1377950"/>
              <a:gd name="connsiteY763" fmla="*/ 392723 h 1201737"/>
              <a:gd name="connsiteX764" fmla="*/ 96707 w 1377950"/>
              <a:gd name="connsiteY764" fmla="*/ 385880 h 1201737"/>
              <a:gd name="connsiteX765" fmla="*/ 102051 w 1377950"/>
              <a:gd name="connsiteY765" fmla="*/ 383924 h 1201737"/>
              <a:gd name="connsiteX766" fmla="*/ 114682 w 1377950"/>
              <a:gd name="connsiteY766" fmla="*/ 378059 h 1201737"/>
              <a:gd name="connsiteX767" fmla="*/ 120511 w 1377950"/>
              <a:gd name="connsiteY767" fmla="*/ 368772 h 1201737"/>
              <a:gd name="connsiteX768" fmla="*/ 121969 w 1377950"/>
              <a:gd name="connsiteY768" fmla="*/ 234356 h 1201737"/>
              <a:gd name="connsiteX769" fmla="*/ 119054 w 1377950"/>
              <a:gd name="connsiteY769" fmla="*/ 224581 h 1201737"/>
              <a:gd name="connsiteX770" fmla="*/ 103509 w 1377950"/>
              <a:gd name="connsiteY770" fmla="*/ 218715 h 1201737"/>
              <a:gd name="connsiteX771" fmla="*/ 95736 w 1377950"/>
              <a:gd name="connsiteY771" fmla="*/ 218227 h 1201737"/>
              <a:gd name="connsiteX772" fmla="*/ 95736 w 1377950"/>
              <a:gd name="connsiteY772" fmla="*/ 216760 h 1201737"/>
              <a:gd name="connsiteX773" fmla="*/ 96707 w 1377950"/>
              <a:gd name="connsiteY773" fmla="*/ 209428 h 1201737"/>
              <a:gd name="connsiteX774" fmla="*/ 138000 w 1377950"/>
              <a:gd name="connsiteY774" fmla="*/ 208451 h 1201737"/>
              <a:gd name="connsiteX775" fmla="*/ 701435 w 1377950"/>
              <a:gd name="connsiteY775" fmla="*/ 196307 h 1201737"/>
              <a:gd name="connsiteX776" fmla="*/ 683391 w 1377950"/>
              <a:gd name="connsiteY776" fmla="*/ 196683 h 1201737"/>
              <a:gd name="connsiteX777" fmla="*/ 673010 w 1377950"/>
              <a:gd name="connsiteY777" fmla="*/ 197184 h 1201737"/>
              <a:gd name="connsiteX778" fmla="*/ 657685 w 1377950"/>
              <a:gd name="connsiteY778" fmla="*/ 197184 h 1201737"/>
              <a:gd name="connsiteX779" fmla="*/ 649281 w 1377950"/>
              <a:gd name="connsiteY779" fmla="*/ 196683 h 1201737"/>
              <a:gd name="connsiteX780" fmla="*/ 644832 w 1377950"/>
              <a:gd name="connsiteY780" fmla="*/ 199190 h 1201737"/>
              <a:gd name="connsiteX781" fmla="*/ 634450 w 1377950"/>
              <a:gd name="connsiteY781" fmla="*/ 207211 h 1201737"/>
              <a:gd name="connsiteX782" fmla="*/ 626540 w 1377950"/>
              <a:gd name="connsiteY782" fmla="*/ 218240 h 1201737"/>
              <a:gd name="connsiteX783" fmla="*/ 622586 w 1377950"/>
              <a:gd name="connsiteY783" fmla="*/ 229770 h 1201737"/>
              <a:gd name="connsiteX784" fmla="*/ 619619 w 1377950"/>
              <a:gd name="connsiteY784" fmla="*/ 249321 h 1201737"/>
              <a:gd name="connsiteX785" fmla="*/ 623080 w 1377950"/>
              <a:gd name="connsiteY785" fmla="*/ 249822 h 1201737"/>
              <a:gd name="connsiteX786" fmla="*/ 624069 w 1377950"/>
              <a:gd name="connsiteY786" fmla="*/ 243807 h 1201737"/>
              <a:gd name="connsiteX787" fmla="*/ 631978 w 1377950"/>
              <a:gd name="connsiteY787" fmla="*/ 224757 h 1201737"/>
              <a:gd name="connsiteX788" fmla="*/ 657190 w 1377950"/>
              <a:gd name="connsiteY788" fmla="*/ 218741 h 1201737"/>
              <a:gd name="connsiteX789" fmla="*/ 667078 w 1377950"/>
              <a:gd name="connsiteY789" fmla="*/ 218240 h 1201737"/>
              <a:gd name="connsiteX790" fmla="*/ 672021 w 1377950"/>
              <a:gd name="connsiteY790" fmla="*/ 214730 h 1201737"/>
              <a:gd name="connsiteX791" fmla="*/ 674987 w 1377950"/>
              <a:gd name="connsiteY791" fmla="*/ 212725 h 1201737"/>
              <a:gd name="connsiteX792" fmla="*/ 678448 w 1377950"/>
              <a:gd name="connsiteY792" fmla="*/ 214730 h 1201737"/>
              <a:gd name="connsiteX793" fmla="*/ 683886 w 1377950"/>
              <a:gd name="connsiteY793" fmla="*/ 217738 h 1201737"/>
              <a:gd name="connsiteX794" fmla="*/ 692290 w 1377950"/>
              <a:gd name="connsiteY794" fmla="*/ 217738 h 1201737"/>
              <a:gd name="connsiteX795" fmla="*/ 711570 w 1377950"/>
              <a:gd name="connsiteY795" fmla="*/ 217738 h 1201737"/>
              <a:gd name="connsiteX796" fmla="*/ 721457 w 1377950"/>
              <a:gd name="connsiteY796" fmla="*/ 227263 h 1201737"/>
              <a:gd name="connsiteX797" fmla="*/ 725906 w 1377950"/>
              <a:gd name="connsiteY797" fmla="*/ 238794 h 1201737"/>
              <a:gd name="connsiteX798" fmla="*/ 729861 w 1377950"/>
              <a:gd name="connsiteY798" fmla="*/ 247316 h 1201737"/>
              <a:gd name="connsiteX799" fmla="*/ 730849 w 1377950"/>
              <a:gd name="connsiteY799" fmla="*/ 241801 h 1201737"/>
              <a:gd name="connsiteX800" fmla="*/ 715030 w 1377950"/>
              <a:gd name="connsiteY800" fmla="*/ 204203 h 1201737"/>
              <a:gd name="connsiteX801" fmla="*/ 701435 w 1377950"/>
              <a:gd name="connsiteY801" fmla="*/ 196307 h 1201737"/>
              <a:gd name="connsiteX802" fmla="*/ 1065599 w 1377950"/>
              <a:gd name="connsiteY802" fmla="*/ 169862 h 1201737"/>
              <a:gd name="connsiteX803" fmla="*/ 1068046 w 1377950"/>
              <a:gd name="connsiteY803" fmla="*/ 170352 h 1201737"/>
              <a:gd name="connsiteX804" fmla="*/ 1069025 w 1377950"/>
              <a:gd name="connsiteY804" fmla="*/ 236428 h 1201737"/>
              <a:gd name="connsiteX805" fmla="*/ 1069025 w 1377950"/>
              <a:gd name="connsiteY805" fmla="*/ 301526 h 1201737"/>
              <a:gd name="connsiteX806" fmla="*/ 1091047 w 1377950"/>
              <a:gd name="connsiteY806" fmla="*/ 301526 h 1201737"/>
              <a:gd name="connsiteX807" fmla="*/ 1113560 w 1377950"/>
              <a:gd name="connsiteY807" fmla="*/ 301526 h 1201737"/>
              <a:gd name="connsiteX808" fmla="*/ 1113560 w 1377950"/>
              <a:gd name="connsiteY808" fmla="*/ 299079 h 1201737"/>
              <a:gd name="connsiteX809" fmla="*/ 1117475 w 1377950"/>
              <a:gd name="connsiteY809" fmla="*/ 274606 h 1201737"/>
              <a:gd name="connsiteX810" fmla="*/ 1132157 w 1377950"/>
              <a:gd name="connsiteY810" fmla="*/ 240344 h 1201737"/>
              <a:gd name="connsiteX811" fmla="*/ 1156626 w 1377950"/>
              <a:gd name="connsiteY811" fmla="*/ 217340 h 1201737"/>
              <a:gd name="connsiteX812" fmla="*/ 1178160 w 1377950"/>
              <a:gd name="connsiteY812" fmla="*/ 206082 h 1201737"/>
              <a:gd name="connsiteX813" fmla="*/ 1196267 w 1377950"/>
              <a:gd name="connsiteY813" fmla="*/ 200698 h 1201737"/>
              <a:gd name="connsiteX814" fmla="*/ 1224163 w 1377950"/>
              <a:gd name="connsiteY814" fmla="*/ 199230 h 1201737"/>
              <a:gd name="connsiteX815" fmla="*/ 1235908 w 1377950"/>
              <a:gd name="connsiteY815" fmla="*/ 200209 h 1201737"/>
              <a:gd name="connsiteX816" fmla="*/ 1239334 w 1377950"/>
              <a:gd name="connsiteY816" fmla="*/ 201187 h 1201737"/>
              <a:gd name="connsiteX817" fmla="*/ 1258910 w 1377950"/>
              <a:gd name="connsiteY817" fmla="*/ 208529 h 1201737"/>
              <a:gd name="connsiteX818" fmla="*/ 1294636 w 1377950"/>
              <a:gd name="connsiteY818" fmla="*/ 239855 h 1201737"/>
              <a:gd name="connsiteX819" fmla="*/ 1309318 w 1377950"/>
              <a:gd name="connsiteY819" fmla="*/ 272648 h 1201737"/>
              <a:gd name="connsiteX820" fmla="*/ 1311275 w 1377950"/>
              <a:gd name="connsiteY820" fmla="*/ 290269 h 1201737"/>
              <a:gd name="connsiteX821" fmla="*/ 1310786 w 1377950"/>
              <a:gd name="connsiteY821" fmla="*/ 309847 h 1201737"/>
              <a:gd name="connsiteX822" fmla="*/ 1270166 w 1377950"/>
              <a:gd name="connsiteY822" fmla="*/ 379840 h 1201737"/>
              <a:gd name="connsiteX823" fmla="*/ 1242270 w 1377950"/>
              <a:gd name="connsiteY823" fmla="*/ 392566 h 1201737"/>
              <a:gd name="connsiteX824" fmla="*/ 1212907 w 1377950"/>
              <a:gd name="connsiteY824" fmla="*/ 396481 h 1201737"/>
              <a:gd name="connsiteX825" fmla="*/ 1185011 w 1377950"/>
              <a:gd name="connsiteY825" fmla="*/ 392076 h 1201737"/>
              <a:gd name="connsiteX826" fmla="*/ 1146838 w 1377950"/>
              <a:gd name="connsiteY826" fmla="*/ 371030 h 1201737"/>
              <a:gd name="connsiteX827" fmla="*/ 1122369 w 1377950"/>
              <a:gd name="connsiteY827" fmla="*/ 338236 h 1201737"/>
              <a:gd name="connsiteX828" fmla="*/ 1119432 w 1377950"/>
              <a:gd name="connsiteY828" fmla="*/ 332852 h 1201737"/>
              <a:gd name="connsiteX829" fmla="*/ 1094473 w 1377950"/>
              <a:gd name="connsiteY829" fmla="*/ 332852 h 1201737"/>
              <a:gd name="connsiteX830" fmla="*/ 1069025 w 1377950"/>
              <a:gd name="connsiteY830" fmla="*/ 332852 h 1201737"/>
              <a:gd name="connsiteX831" fmla="*/ 1069025 w 1377950"/>
              <a:gd name="connsiteY831" fmla="*/ 389629 h 1201737"/>
              <a:gd name="connsiteX832" fmla="*/ 1069025 w 1377950"/>
              <a:gd name="connsiteY832" fmla="*/ 446406 h 1201737"/>
              <a:gd name="connsiteX833" fmla="*/ 1053853 w 1377950"/>
              <a:gd name="connsiteY833" fmla="*/ 458153 h 1201737"/>
              <a:gd name="connsiteX834" fmla="*/ 1038193 w 1377950"/>
              <a:gd name="connsiteY834" fmla="*/ 469900 h 1201737"/>
              <a:gd name="connsiteX835" fmla="*/ 1037214 w 1377950"/>
              <a:gd name="connsiteY835" fmla="*/ 401376 h 1201737"/>
              <a:gd name="connsiteX836" fmla="*/ 1037214 w 1377950"/>
              <a:gd name="connsiteY836" fmla="*/ 332852 h 1201737"/>
              <a:gd name="connsiteX837" fmla="*/ 982891 w 1377950"/>
              <a:gd name="connsiteY837" fmla="*/ 332852 h 1201737"/>
              <a:gd name="connsiteX838" fmla="*/ 927589 w 1377950"/>
              <a:gd name="connsiteY838" fmla="*/ 331383 h 1201737"/>
              <a:gd name="connsiteX839" fmla="*/ 927589 w 1377950"/>
              <a:gd name="connsiteY839" fmla="*/ 329426 h 1201737"/>
              <a:gd name="connsiteX840" fmla="*/ 966741 w 1377950"/>
              <a:gd name="connsiteY840" fmla="*/ 283416 h 1201737"/>
              <a:gd name="connsiteX841" fmla="*/ 997573 w 1377950"/>
              <a:gd name="connsiteY841" fmla="*/ 247686 h 1201737"/>
              <a:gd name="connsiteX842" fmla="*/ 1010787 w 1377950"/>
              <a:gd name="connsiteY842" fmla="*/ 232023 h 1201737"/>
              <a:gd name="connsiteX843" fmla="*/ 1065599 w 1377950"/>
              <a:gd name="connsiteY843" fmla="*/ 169862 h 1201737"/>
              <a:gd name="connsiteX844" fmla="*/ 369308 w 1377950"/>
              <a:gd name="connsiteY844" fmla="*/ 136525 h 1201737"/>
              <a:gd name="connsiteX845" fmla="*/ 368818 w 1377950"/>
              <a:gd name="connsiteY845" fmla="*/ 138484 h 1201737"/>
              <a:gd name="connsiteX846" fmla="*/ 322249 w 1377950"/>
              <a:gd name="connsiteY846" fmla="*/ 161018 h 1201737"/>
              <a:gd name="connsiteX847" fmla="*/ 289897 w 1377950"/>
              <a:gd name="connsiteY847" fmla="*/ 190899 h 1201737"/>
              <a:gd name="connsiteX848" fmla="*/ 272250 w 1377950"/>
              <a:gd name="connsiteY848" fmla="*/ 219801 h 1201737"/>
              <a:gd name="connsiteX849" fmla="*/ 267348 w 1377950"/>
              <a:gd name="connsiteY849" fmla="*/ 339326 h 1201737"/>
              <a:gd name="connsiteX850" fmla="*/ 281563 w 1377950"/>
              <a:gd name="connsiteY850" fmla="*/ 360390 h 1201737"/>
              <a:gd name="connsiteX851" fmla="*/ 299210 w 1377950"/>
              <a:gd name="connsiteY851" fmla="*/ 371657 h 1201737"/>
              <a:gd name="connsiteX852" fmla="*/ 311465 w 1377950"/>
              <a:gd name="connsiteY852" fmla="*/ 373616 h 1201737"/>
              <a:gd name="connsiteX853" fmla="*/ 323720 w 1377950"/>
              <a:gd name="connsiteY853" fmla="*/ 372146 h 1201737"/>
              <a:gd name="connsiteX854" fmla="*/ 341857 w 1377950"/>
              <a:gd name="connsiteY854" fmla="*/ 359900 h 1201737"/>
              <a:gd name="connsiteX855" fmla="*/ 350190 w 1377950"/>
              <a:gd name="connsiteY855" fmla="*/ 348633 h 1201737"/>
              <a:gd name="connsiteX856" fmla="*/ 357543 w 1377950"/>
              <a:gd name="connsiteY856" fmla="*/ 316793 h 1201737"/>
              <a:gd name="connsiteX857" fmla="*/ 351171 w 1377950"/>
              <a:gd name="connsiteY857" fmla="*/ 282013 h 1201737"/>
              <a:gd name="connsiteX858" fmla="*/ 339896 w 1377950"/>
              <a:gd name="connsiteY858" fmla="*/ 263398 h 1201737"/>
              <a:gd name="connsiteX859" fmla="*/ 312936 w 1377950"/>
              <a:gd name="connsiteY859" fmla="*/ 249192 h 1201737"/>
              <a:gd name="connsiteX860" fmla="*/ 276661 w 1377950"/>
              <a:gd name="connsiteY860" fmla="*/ 258010 h 1201737"/>
              <a:gd name="connsiteX861" fmla="*/ 272250 w 1377950"/>
              <a:gd name="connsiteY861" fmla="*/ 256050 h 1201737"/>
              <a:gd name="connsiteX862" fmla="*/ 300191 w 1377950"/>
              <a:gd name="connsiteY862" fmla="*/ 238905 h 1201737"/>
              <a:gd name="connsiteX863" fmla="*/ 318328 w 1377950"/>
              <a:gd name="connsiteY863" fmla="*/ 237926 h 1201737"/>
              <a:gd name="connsiteX864" fmla="*/ 340386 w 1377950"/>
              <a:gd name="connsiteY864" fmla="*/ 239885 h 1201737"/>
              <a:gd name="connsiteX865" fmla="*/ 370288 w 1377950"/>
              <a:gd name="connsiteY865" fmla="*/ 255071 h 1201737"/>
              <a:gd name="connsiteX866" fmla="*/ 393327 w 1377950"/>
              <a:gd name="connsiteY866" fmla="*/ 299158 h 1201737"/>
              <a:gd name="connsiteX867" fmla="*/ 392837 w 1377950"/>
              <a:gd name="connsiteY867" fmla="*/ 332958 h 1201737"/>
              <a:gd name="connsiteX868" fmla="*/ 383033 w 1377950"/>
              <a:gd name="connsiteY868" fmla="*/ 353532 h 1201737"/>
              <a:gd name="connsiteX869" fmla="*/ 367837 w 1377950"/>
              <a:gd name="connsiteY869" fmla="*/ 372146 h 1201737"/>
              <a:gd name="connsiteX870" fmla="*/ 327641 w 1377950"/>
              <a:gd name="connsiteY870" fmla="*/ 392720 h 1201737"/>
              <a:gd name="connsiteX871" fmla="*/ 303622 w 1377950"/>
              <a:gd name="connsiteY871" fmla="*/ 393210 h 1201737"/>
              <a:gd name="connsiteX872" fmla="*/ 264407 w 1377950"/>
              <a:gd name="connsiteY872" fmla="*/ 376065 h 1201737"/>
              <a:gd name="connsiteX873" fmla="*/ 239897 w 1377950"/>
              <a:gd name="connsiteY873" fmla="*/ 351083 h 1201737"/>
              <a:gd name="connsiteX874" fmla="*/ 223721 w 1377950"/>
              <a:gd name="connsiteY874" fmla="*/ 309935 h 1201737"/>
              <a:gd name="connsiteX875" fmla="*/ 222740 w 1377950"/>
              <a:gd name="connsiteY875" fmla="*/ 275645 h 1201737"/>
              <a:gd name="connsiteX876" fmla="*/ 254603 w 1377950"/>
              <a:gd name="connsiteY876" fmla="*/ 197757 h 1201737"/>
              <a:gd name="connsiteX877" fmla="*/ 313426 w 1377950"/>
              <a:gd name="connsiteY877" fmla="*/ 153180 h 1201737"/>
              <a:gd name="connsiteX878" fmla="*/ 369308 w 1377950"/>
              <a:gd name="connsiteY878" fmla="*/ 136525 h 1201737"/>
              <a:gd name="connsiteX879" fmla="*/ 660400 w 1377950"/>
              <a:gd name="connsiteY879" fmla="*/ 115887 h 1201737"/>
              <a:gd name="connsiteX880" fmla="*/ 662305 w 1377950"/>
              <a:gd name="connsiteY880" fmla="*/ 118791 h 1201737"/>
              <a:gd name="connsiteX881" fmla="*/ 673735 w 1377950"/>
              <a:gd name="connsiteY881" fmla="*/ 147831 h 1201737"/>
              <a:gd name="connsiteX882" fmla="*/ 675640 w 1377950"/>
              <a:gd name="connsiteY882" fmla="*/ 152671 h 1201737"/>
              <a:gd name="connsiteX883" fmla="*/ 680403 w 1377950"/>
              <a:gd name="connsiteY883" fmla="*/ 133795 h 1201737"/>
              <a:gd name="connsiteX884" fmla="*/ 687070 w 1377950"/>
              <a:gd name="connsiteY884" fmla="*/ 118791 h 1201737"/>
              <a:gd name="connsiteX885" fmla="*/ 688975 w 1377950"/>
              <a:gd name="connsiteY885" fmla="*/ 115887 h 1201737"/>
              <a:gd name="connsiteX886" fmla="*/ 684689 w 1377950"/>
              <a:gd name="connsiteY886" fmla="*/ 116371 h 1201737"/>
              <a:gd name="connsiteX887" fmla="*/ 665163 w 1377950"/>
              <a:gd name="connsiteY887" fmla="*/ 116371 h 1201737"/>
              <a:gd name="connsiteX888" fmla="*/ 734917 w 1377950"/>
              <a:gd name="connsiteY888" fmla="*/ 85725 h 1201737"/>
              <a:gd name="connsiteX889" fmla="*/ 732956 w 1377950"/>
              <a:gd name="connsiteY889" fmla="*/ 87842 h 1201737"/>
              <a:gd name="connsiteX890" fmla="*/ 729035 w 1377950"/>
              <a:gd name="connsiteY890" fmla="*/ 92604 h 1201737"/>
              <a:gd name="connsiteX891" fmla="*/ 727075 w 1377950"/>
              <a:gd name="connsiteY891" fmla="*/ 95250 h 1201737"/>
              <a:gd name="connsiteX892" fmla="*/ 758442 w 1377950"/>
              <a:gd name="connsiteY892" fmla="*/ 95250 h 1201737"/>
              <a:gd name="connsiteX893" fmla="*/ 789318 w 1377950"/>
              <a:gd name="connsiteY893" fmla="*/ 95250 h 1201737"/>
              <a:gd name="connsiteX894" fmla="*/ 790788 w 1377950"/>
              <a:gd name="connsiteY894" fmla="*/ 93663 h 1201737"/>
              <a:gd name="connsiteX895" fmla="*/ 796179 w 1377950"/>
              <a:gd name="connsiteY895" fmla="*/ 88900 h 1201737"/>
              <a:gd name="connsiteX896" fmla="*/ 800100 w 1377950"/>
              <a:gd name="connsiteY896" fmla="*/ 85725 h 1201737"/>
              <a:gd name="connsiteX897" fmla="*/ 767263 w 1377950"/>
              <a:gd name="connsiteY897" fmla="*/ 85725 h 1201737"/>
              <a:gd name="connsiteX898" fmla="*/ 560387 w 1377950"/>
              <a:gd name="connsiteY898" fmla="*/ 85725 h 1201737"/>
              <a:gd name="connsiteX899" fmla="*/ 565224 w 1377950"/>
              <a:gd name="connsiteY899" fmla="*/ 90488 h 1201737"/>
              <a:gd name="connsiteX900" fmla="*/ 570545 w 1377950"/>
              <a:gd name="connsiteY900" fmla="*/ 94721 h 1201737"/>
              <a:gd name="connsiteX901" fmla="*/ 596181 w 1377950"/>
              <a:gd name="connsiteY901" fmla="*/ 94721 h 1201737"/>
              <a:gd name="connsiteX902" fmla="*/ 622300 w 1377950"/>
              <a:gd name="connsiteY902" fmla="*/ 95250 h 1201737"/>
              <a:gd name="connsiteX903" fmla="*/ 620365 w 1377950"/>
              <a:gd name="connsiteY903" fmla="*/ 92075 h 1201737"/>
              <a:gd name="connsiteX904" fmla="*/ 617463 w 1377950"/>
              <a:gd name="connsiteY904" fmla="*/ 87313 h 1201737"/>
              <a:gd name="connsiteX905" fmla="*/ 616012 w 1377950"/>
              <a:gd name="connsiteY905" fmla="*/ 85725 h 1201737"/>
              <a:gd name="connsiteX906" fmla="*/ 587958 w 1377950"/>
              <a:gd name="connsiteY906" fmla="*/ 85725 h 1201737"/>
              <a:gd name="connsiteX907" fmla="*/ 675216 w 1377950"/>
              <a:gd name="connsiteY907" fmla="*/ 74612 h 1201737"/>
              <a:gd name="connsiteX908" fmla="*/ 673629 w 1377950"/>
              <a:gd name="connsiteY908" fmla="*/ 77881 h 1201737"/>
              <a:gd name="connsiteX909" fmla="*/ 668337 w 1377950"/>
              <a:gd name="connsiteY909" fmla="*/ 91888 h 1201737"/>
              <a:gd name="connsiteX910" fmla="*/ 670983 w 1377950"/>
              <a:gd name="connsiteY910" fmla="*/ 95624 h 1201737"/>
              <a:gd name="connsiteX911" fmla="*/ 678921 w 1377950"/>
              <a:gd name="connsiteY911" fmla="*/ 96091 h 1201737"/>
              <a:gd name="connsiteX912" fmla="*/ 680508 w 1377950"/>
              <a:gd name="connsiteY912" fmla="*/ 85351 h 1201737"/>
              <a:gd name="connsiteX913" fmla="*/ 676804 w 1377950"/>
              <a:gd name="connsiteY913" fmla="*/ 77881 h 1201737"/>
              <a:gd name="connsiteX914" fmla="*/ 686753 w 1377950"/>
              <a:gd name="connsiteY914" fmla="*/ 73025 h 1201737"/>
              <a:gd name="connsiteX915" fmla="*/ 685800 w 1377950"/>
              <a:gd name="connsiteY915" fmla="*/ 77448 h 1201737"/>
              <a:gd name="connsiteX916" fmla="*/ 691515 w 1377950"/>
              <a:gd name="connsiteY916" fmla="*/ 93172 h 1201737"/>
              <a:gd name="connsiteX917" fmla="*/ 697230 w 1377950"/>
              <a:gd name="connsiteY917" fmla="*/ 91698 h 1201737"/>
              <a:gd name="connsiteX918" fmla="*/ 697230 w 1377950"/>
              <a:gd name="connsiteY918" fmla="*/ 81379 h 1201737"/>
              <a:gd name="connsiteX919" fmla="*/ 686753 w 1377950"/>
              <a:gd name="connsiteY919" fmla="*/ 73025 h 1201737"/>
              <a:gd name="connsiteX920" fmla="*/ 664165 w 1377950"/>
              <a:gd name="connsiteY920" fmla="*/ 71437 h 1201737"/>
              <a:gd name="connsiteX921" fmla="*/ 652689 w 1377950"/>
              <a:gd name="connsiteY921" fmla="*/ 79339 h 1201737"/>
              <a:gd name="connsiteX922" fmla="*/ 647700 w 1377950"/>
              <a:gd name="connsiteY922" fmla="*/ 86748 h 1201737"/>
              <a:gd name="connsiteX923" fmla="*/ 651193 w 1377950"/>
              <a:gd name="connsiteY923" fmla="*/ 92674 h 1201737"/>
              <a:gd name="connsiteX924" fmla="*/ 657679 w 1377950"/>
              <a:gd name="connsiteY924" fmla="*/ 92180 h 1201737"/>
              <a:gd name="connsiteX925" fmla="*/ 663167 w 1377950"/>
              <a:gd name="connsiteY925" fmla="*/ 82303 h 1201737"/>
              <a:gd name="connsiteX926" fmla="*/ 664165 w 1377950"/>
              <a:gd name="connsiteY926" fmla="*/ 71437 h 1201737"/>
              <a:gd name="connsiteX927" fmla="*/ 652158 w 1377950"/>
              <a:gd name="connsiteY927" fmla="*/ 65087 h 1201737"/>
              <a:gd name="connsiteX928" fmla="*/ 634932 w 1377950"/>
              <a:gd name="connsiteY928" fmla="*/ 70157 h 1201737"/>
              <a:gd name="connsiteX929" fmla="*/ 636452 w 1377950"/>
              <a:gd name="connsiteY929" fmla="*/ 77532 h 1201737"/>
              <a:gd name="connsiteX930" fmla="*/ 641012 w 1377950"/>
              <a:gd name="connsiteY930" fmla="*/ 79375 h 1201737"/>
              <a:gd name="connsiteX931" fmla="*/ 645065 w 1377950"/>
              <a:gd name="connsiteY931" fmla="*/ 78453 h 1201737"/>
              <a:gd name="connsiteX932" fmla="*/ 657225 w 1377950"/>
              <a:gd name="connsiteY932" fmla="*/ 66009 h 1201737"/>
              <a:gd name="connsiteX933" fmla="*/ 652158 w 1377950"/>
              <a:gd name="connsiteY933" fmla="*/ 65087 h 1201737"/>
              <a:gd name="connsiteX934" fmla="*/ 693737 w 1377950"/>
              <a:gd name="connsiteY934" fmla="*/ 64444 h 1201737"/>
              <a:gd name="connsiteX935" fmla="*/ 702649 w 1377950"/>
              <a:gd name="connsiteY935" fmla="*/ 78131 h 1201737"/>
              <a:gd name="connsiteX936" fmla="*/ 712030 w 1377950"/>
              <a:gd name="connsiteY936" fmla="*/ 80019 h 1201737"/>
              <a:gd name="connsiteX937" fmla="*/ 713437 w 1377950"/>
              <a:gd name="connsiteY937" fmla="*/ 72468 h 1201737"/>
              <a:gd name="connsiteX938" fmla="*/ 702649 w 1377950"/>
              <a:gd name="connsiteY938" fmla="*/ 66332 h 1201737"/>
              <a:gd name="connsiteX939" fmla="*/ 693737 w 1377950"/>
              <a:gd name="connsiteY939" fmla="*/ 64444 h 1201737"/>
              <a:gd name="connsiteX940" fmla="*/ 715122 w 1377950"/>
              <a:gd name="connsiteY940" fmla="*/ 49212 h 1201737"/>
              <a:gd name="connsiteX941" fmla="*/ 699247 w 1377950"/>
              <a:gd name="connsiteY941" fmla="*/ 53294 h 1201737"/>
              <a:gd name="connsiteX942" fmla="*/ 696912 w 1377950"/>
              <a:gd name="connsiteY942" fmla="*/ 54315 h 1201737"/>
              <a:gd name="connsiteX943" fmla="*/ 700647 w 1377950"/>
              <a:gd name="connsiteY943" fmla="*/ 56866 h 1201737"/>
              <a:gd name="connsiteX944" fmla="*/ 714655 w 1377950"/>
              <a:gd name="connsiteY944" fmla="*/ 63500 h 1201737"/>
              <a:gd name="connsiteX945" fmla="*/ 717457 w 1377950"/>
              <a:gd name="connsiteY945" fmla="*/ 62990 h 1201737"/>
              <a:gd name="connsiteX946" fmla="*/ 720258 w 1377950"/>
              <a:gd name="connsiteY946" fmla="*/ 55336 h 1201737"/>
              <a:gd name="connsiteX947" fmla="*/ 715122 w 1377950"/>
              <a:gd name="connsiteY947" fmla="*/ 49212 h 1201737"/>
              <a:gd name="connsiteX948" fmla="*/ 636699 w 1377950"/>
              <a:gd name="connsiteY948" fmla="*/ 46037 h 1201737"/>
              <a:gd name="connsiteX949" fmla="*/ 631964 w 1377950"/>
              <a:gd name="connsiteY949" fmla="*/ 48008 h 1201737"/>
              <a:gd name="connsiteX950" fmla="*/ 630070 w 1377950"/>
              <a:gd name="connsiteY950" fmla="*/ 54906 h 1201737"/>
              <a:gd name="connsiteX951" fmla="*/ 636699 w 1377950"/>
              <a:gd name="connsiteY951" fmla="*/ 59832 h 1201737"/>
              <a:gd name="connsiteX952" fmla="*/ 647116 w 1377950"/>
              <a:gd name="connsiteY952" fmla="*/ 57369 h 1201737"/>
              <a:gd name="connsiteX953" fmla="*/ 653744 w 1377950"/>
              <a:gd name="connsiteY953" fmla="*/ 54906 h 1201737"/>
              <a:gd name="connsiteX954" fmla="*/ 636699 w 1377950"/>
              <a:gd name="connsiteY954" fmla="*/ 46037 h 1201737"/>
              <a:gd name="connsiteX955" fmla="*/ 675157 w 1377950"/>
              <a:gd name="connsiteY955" fmla="*/ 39687 h 1201737"/>
              <a:gd name="connsiteX956" fmla="*/ 674687 w 1377950"/>
              <a:gd name="connsiteY956" fmla="*/ 44296 h 1201737"/>
              <a:gd name="connsiteX957" fmla="*/ 677980 w 1377950"/>
              <a:gd name="connsiteY957" fmla="*/ 51465 h 1201737"/>
              <a:gd name="connsiteX958" fmla="*/ 678450 w 1377950"/>
              <a:gd name="connsiteY958" fmla="*/ 61707 h 1201737"/>
              <a:gd name="connsiteX959" fmla="*/ 674217 w 1377950"/>
              <a:gd name="connsiteY959" fmla="*/ 63756 h 1201737"/>
              <a:gd name="connsiteX960" fmla="*/ 669983 w 1377950"/>
              <a:gd name="connsiteY960" fmla="*/ 61707 h 1201737"/>
              <a:gd name="connsiteX961" fmla="*/ 669513 w 1377950"/>
              <a:gd name="connsiteY961" fmla="*/ 52490 h 1201737"/>
              <a:gd name="connsiteX962" fmla="*/ 670924 w 1377950"/>
              <a:gd name="connsiteY962" fmla="*/ 48393 h 1201737"/>
              <a:gd name="connsiteX963" fmla="*/ 664809 w 1377950"/>
              <a:gd name="connsiteY963" fmla="*/ 51977 h 1201737"/>
              <a:gd name="connsiteX964" fmla="*/ 662928 w 1377950"/>
              <a:gd name="connsiteY964" fmla="*/ 62731 h 1201737"/>
              <a:gd name="connsiteX965" fmla="*/ 669513 w 1377950"/>
              <a:gd name="connsiteY965" fmla="*/ 69901 h 1201737"/>
              <a:gd name="connsiteX966" fmla="*/ 680332 w 1377950"/>
              <a:gd name="connsiteY966" fmla="*/ 69389 h 1201737"/>
              <a:gd name="connsiteX967" fmla="*/ 687387 w 1377950"/>
              <a:gd name="connsiteY967" fmla="*/ 57098 h 1201737"/>
              <a:gd name="connsiteX968" fmla="*/ 682683 w 1377950"/>
              <a:gd name="connsiteY968" fmla="*/ 47369 h 1201737"/>
              <a:gd name="connsiteX969" fmla="*/ 677509 w 1377950"/>
              <a:gd name="connsiteY969" fmla="*/ 42248 h 1201737"/>
              <a:gd name="connsiteX970" fmla="*/ 675157 w 1377950"/>
              <a:gd name="connsiteY970" fmla="*/ 39687 h 1201737"/>
              <a:gd name="connsiteX971" fmla="*/ 713563 w 1377950"/>
              <a:gd name="connsiteY971" fmla="*/ 32567 h 1201737"/>
              <a:gd name="connsiteX972" fmla="*/ 701085 w 1377950"/>
              <a:gd name="connsiteY972" fmla="*/ 36416 h 1201737"/>
              <a:gd name="connsiteX973" fmla="*/ 695325 w 1377950"/>
              <a:gd name="connsiteY973" fmla="*/ 44594 h 1201737"/>
              <a:gd name="connsiteX974" fmla="*/ 708764 w 1377950"/>
              <a:gd name="connsiteY974" fmla="*/ 44594 h 1201737"/>
              <a:gd name="connsiteX975" fmla="*/ 715483 w 1377950"/>
              <a:gd name="connsiteY975" fmla="*/ 38821 h 1201737"/>
              <a:gd name="connsiteX976" fmla="*/ 713563 w 1377950"/>
              <a:gd name="connsiteY976" fmla="*/ 32567 h 1201737"/>
              <a:gd name="connsiteX977" fmla="*/ 644857 w 1377950"/>
              <a:gd name="connsiteY977" fmla="*/ 29051 h 1201737"/>
              <a:gd name="connsiteX978" fmla="*/ 636587 w 1377950"/>
              <a:gd name="connsiteY978" fmla="*/ 36195 h 1201737"/>
              <a:gd name="connsiteX979" fmla="*/ 638655 w 1377950"/>
              <a:gd name="connsiteY979" fmla="*/ 40005 h 1201737"/>
              <a:gd name="connsiteX980" fmla="*/ 650542 w 1377950"/>
              <a:gd name="connsiteY980" fmla="*/ 45244 h 1201737"/>
              <a:gd name="connsiteX981" fmla="*/ 658812 w 1377950"/>
              <a:gd name="connsiteY981" fmla="*/ 46196 h 1201737"/>
              <a:gd name="connsiteX982" fmla="*/ 648992 w 1377950"/>
              <a:gd name="connsiteY982" fmla="*/ 30956 h 1201737"/>
              <a:gd name="connsiteX983" fmla="*/ 644857 w 1377950"/>
              <a:gd name="connsiteY983" fmla="*/ 29051 h 1201737"/>
              <a:gd name="connsiteX984" fmla="*/ 649783 w 1377950"/>
              <a:gd name="connsiteY984" fmla="*/ 21748 h 1201737"/>
              <a:gd name="connsiteX985" fmla="*/ 650279 w 1377950"/>
              <a:gd name="connsiteY985" fmla="*/ 25559 h 1201737"/>
              <a:gd name="connsiteX986" fmla="*/ 665162 w 1377950"/>
              <a:gd name="connsiteY986" fmla="*/ 37465 h 1201737"/>
              <a:gd name="connsiteX987" fmla="*/ 661689 w 1377950"/>
              <a:gd name="connsiteY987" fmla="*/ 21748 h 1201737"/>
              <a:gd name="connsiteX988" fmla="*/ 649783 w 1377950"/>
              <a:gd name="connsiteY988" fmla="*/ 21748 h 1201737"/>
              <a:gd name="connsiteX989" fmla="*/ 696867 w 1377950"/>
              <a:gd name="connsiteY989" fmla="*/ 17462 h 1201737"/>
              <a:gd name="connsiteX990" fmla="*/ 690880 w 1377950"/>
              <a:gd name="connsiteY990" fmla="*/ 22496 h 1201737"/>
              <a:gd name="connsiteX991" fmla="*/ 687387 w 1377950"/>
              <a:gd name="connsiteY991" fmla="*/ 35583 h 1201737"/>
              <a:gd name="connsiteX992" fmla="*/ 693873 w 1377950"/>
              <a:gd name="connsiteY992" fmla="*/ 34073 h 1201737"/>
              <a:gd name="connsiteX993" fmla="*/ 703353 w 1377950"/>
              <a:gd name="connsiteY993" fmla="*/ 21992 h 1201737"/>
              <a:gd name="connsiteX994" fmla="*/ 696867 w 1377950"/>
              <a:gd name="connsiteY994" fmla="*/ 17462 h 1201737"/>
              <a:gd name="connsiteX995" fmla="*/ 674591 w 1377950"/>
              <a:gd name="connsiteY995" fmla="*/ 9995 h 1201737"/>
              <a:gd name="connsiteX996" fmla="*/ 673148 w 1377950"/>
              <a:gd name="connsiteY996" fmla="*/ 14229 h 1201737"/>
              <a:gd name="connsiteX997" fmla="*/ 670742 w 1377950"/>
              <a:gd name="connsiteY997" fmla="*/ 21284 h 1201737"/>
              <a:gd name="connsiteX998" fmla="*/ 668818 w 1377950"/>
              <a:gd name="connsiteY998" fmla="*/ 29281 h 1201737"/>
              <a:gd name="connsiteX999" fmla="*/ 673148 w 1377950"/>
              <a:gd name="connsiteY999" fmla="*/ 34455 h 1201737"/>
              <a:gd name="connsiteX1000" fmla="*/ 678439 w 1377950"/>
              <a:gd name="connsiteY1000" fmla="*/ 34455 h 1201737"/>
              <a:gd name="connsiteX1001" fmla="*/ 684212 w 1377950"/>
              <a:gd name="connsiteY1001" fmla="*/ 28340 h 1201737"/>
              <a:gd name="connsiteX1002" fmla="*/ 680845 w 1377950"/>
              <a:gd name="connsiteY1002" fmla="*/ 21284 h 1201737"/>
              <a:gd name="connsiteX1003" fmla="*/ 677477 w 1377950"/>
              <a:gd name="connsiteY1003" fmla="*/ 14699 h 1201737"/>
              <a:gd name="connsiteX1004" fmla="*/ 674591 w 1377950"/>
              <a:gd name="connsiteY1004" fmla="*/ 9995 h 1201737"/>
              <a:gd name="connsiteX1005" fmla="*/ 0 w 1377950"/>
              <a:gd name="connsiteY1005" fmla="*/ 0 h 1201737"/>
              <a:gd name="connsiteX1006" fmla="*/ 688975 w 1377950"/>
              <a:gd name="connsiteY1006" fmla="*/ 0 h 1201737"/>
              <a:gd name="connsiteX1007" fmla="*/ 1377950 w 1377950"/>
              <a:gd name="connsiteY1007" fmla="*/ 0 h 1201737"/>
              <a:gd name="connsiteX1008" fmla="*/ 1377950 w 1377950"/>
              <a:gd name="connsiteY1008" fmla="*/ 14169 h 1201737"/>
              <a:gd name="connsiteX1009" fmla="*/ 1377950 w 1377950"/>
              <a:gd name="connsiteY1009" fmla="*/ 27849 h 1201737"/>
              <a:gd name="connsiteX1010" fmla="*/ 1370621 w 1377950"/>
              <a:gd name="connsiteY1010" fmla="*/ 27849 h 1201737"/>
              <a:gd name="connsiteX1011" fmla="*/ 1213769 w 1377950"/>
              <a:gd name="connsiteY1011" fmla="*/ 30781 h 1201737"/>
              <a:gd name="connsiteX1012" fmla="*/ 1042258 w 1377950"/>
              <a:gd name="connsiteY1012" fmla="*/ 33712 h 1201737"/>
              <a:gd name="connsiteX1013" fmla="*/ 1009031 w 1377950"/>
              <a:gd name="connsiteY1013" fmla="*/ 34201 h 1201737"/>
              <a:gd name="connsiteX1014" fmla="*/ 988020 w 1377950"/>
              <a:gd name="connsiteY1014" fmla="*/ 34201 h 1201737"/>
              <a:gd name="connsiteX1015" fmla="*/ 977270 w 1377950"/>
              <a:gd name="connsiteY1015" fmla="*/ 34201 h 1201737"/>
              <a:gd name="connsiteX1016" fmla="*/ 975315 w 1377950"/>
              <a:gd name="connsiteY1016" fmla="*/ 38110 h 1201737"/>
              <a:gd name="connsiteX1017" fmla="*/ 960656 w 1377950"/>
              <a:gd name="connsiteY1017" fmla="*/ 56676 h 1201737"/>
              <a:gd name="connsiteX1018" fmla="*/ 957236 w 1377950"/>
              <a:gd name="connsiteY1018" fmla="*/ 59119 h 1201737"/>
              <a:gd name="connsiteX1019" fmla="*/ 852179 w 1377950"/>
              <a:gd name="connsiteY1019" fmla="*/ 59119 h 1201737"/>
              <a:gd name="connsiteX1020" fmla="*/ 747611 w 1377950"/>
              <a:gd name="connsiteY1020" fmla="*/ 59119 h 1201737"/>
              <a:gd name="connsiteX1021" fmla="*/ 745168 w 1377950"/>
              <a:gd name="connsiteY1021" fmla="*/ 64493 h 1201737"/>
              <a:gd name="connsiteX1022" fmla="*/ 742236 w 1377950"/>
              <a:gd name="connsiteY1022" fmla="*/ 70356 h 1201737"/>
              <a:gd name="connsiteX1023" fmla="*/ 838986 w 1377950"/>
              <a:gd name="connsiteY1023" fmla="*/ 70356 h 1201737"/>
              <a:gd name="connsiteX1024" fmla="*/ 936713 w 1377950"/>
              <a:gd name="connsiteY1024" fmla="*/ 71333 h 1201737"/>
              <a:gd name="connsiteX1025" fmla="*/ 933781 w 1377950"/>
              <a:gd name="connsiteY1025" fmla="*/ 81593 h 1201737"/>
              <a:gd name="connsiteX1026" fmla="*/ 930361 w 1377950"/>
              <a:gd name="connsiteY1026" fmla="*/ 85991 h 1201737"/>
              <a:gd name="connsiteX1027" fmla="*/ 928895 w 1377950"/>
              <a:gd name="connsiteY1027" fmla="*/ 87945 h 1201737"/>
              <a:gd name="connsiteX1028" fmla="*/ 917168 w 1377950"/>
              <a:gd name="connsiteY1028" fmla="*/ 87945 h 1201737"/>
              <a:gd name="connsiteX1029" fmla="*/ 905929 w 1377950"/>
              <a:gd name="connsiteY1029" fmla="*/ 88433 h 1201737"/>
              <a:gd name="connsiteX1030" fmla="*/ 909349 w 1377950"/>
              <a:gd name="connsiteY1030" fmla="*/ 90876 h 1201737"/>
              <a:gd name="connsiteX1031" fmla="*/ 925963 w 1377950"/>
              <a:gd name="connsiteY1031" fmla="*/ 107977 h 1201737"/>
              <a:gd name="connsiteX1032" fmla="*/ 935736 w 1377950"/>
              <a:gd name="connsiteY1032" fmla="*/ 129474 h 1201737"/>
              <a:gd name="connsiteX1033" fmla="*/ 937202 w 1377950"/>
              <a:gd name="connsiteY1033" fmla="*/ 144132 h 1201737"/>
              <a:gd name="connsiteX1034" fmla="*/ 920099 w 1377950"/>
              <a:gd name="connsiteY1034" fmla="*/ 187127 h 1201737"/>
              <a:gd name="connsiteX1035" fmla="*/ 880520 w 1377950"/>
              <a:gd name="connsiteY1035" fmla="*/ 201785 h 1201737"/>
              <a:gd name="connsiteX1036" fmla="*/ 863418 w 1377950"/>
              <a:gd name="connsiteY1036" fmla="*/ 198364 h 1201737"/>
              <a:gd name="connsiteX1037" fmla="*/ 867327 w 1377950"/>
              <a:gd name="connsiteY1037" fmla="*/ 196410 h 1201737"/>
              <a:gd name="connsiteX1038" fmla="*/ 882963 w 1377950"/>
              <a:gd name="connsiteY1038" fmla="*/ 186150 h 1201737"/>
              <a:gd name="connsiteX1039" fmla="*/ 898111 w 1377950"/>
              <a:gd name="connsiteY1039" fmla="*/ 156346 h 1201737"/>
              <a:gd name="connsiteX1040" fmla="*/ 895668 w 1377950"/>
              <a:gd name="connsiteY1040" fmla="*/ 117260 h 1201737"/>
              <a:gd name="connsiteX1041" fmla="*/ 871724 w 1377950"/>
              <a:gd name="connsiteY1041" fmla="*/ 91365 h 1201737"/>
              <a:gd name="connsiteX1042" fmla="*/ 852179 w 1377950"/>
              <a:gd name="connsiteY1042" fmla="*/ 87945 h 1201737"/>
              <a:gd name="connsiteX1043" fmla="*/ 833122 w 1377950"/>
              <a:gd name="connsiteY1043" fmla="*/ 89411 h 1201737"/>
              <a:gd name="connsiteX1044" fmla="*/ 786702 w 1377950"/>
              <a:gd name="connsiteY1044" fmla="*/ 125077 h 1201737"/>
              <a:gd name="connsiteX1045" fmla="*/ 761293 w 1377950"/>
              <a:gd name="connsiteY1045" fmla="*/ 180776 h 1201737"/>
              <a:gd name="connsiteX1046" fmla="*/ 759338 w 1377950"/>
              <a:gd name="connsiteY1046" fmla="*/ 186638 h 1201737"/>
              <a:gd name="connsiteX1047" fmla="*/ 755429 w 1377950"/>
              <a:gd name="connsiteY1047" fmla="*/ 201296 h 1201737"/>
              <a:gd name="connsiteX1048" fmla="*/ 751520 w 1377950"/>
              <a:gd name="connsiteY1048" fmla="*/ 213511 h 1201737"/>
              <a:gd name="connsiteX1049" fmla="*/ 748100 w 1377950"/>
              <a:gd name="connsiteY1049" fmla="*/ 196410 h 1201737"/>
              <a:gd name="connsiteX1050" fmla="*/ 739304 w 1377950"/>
              <a:gd name="connsiteY1050" fmla="*/ 158301 h 1201737"/>
              <a:gd name="connsiteX1051" fmla="*/ 723668 w 1377950"/>
              <a:gd name="connsiteY1051" fmla="*/ 126543 h 1201737"/>
              <a:gd name="connsiteX1052" fmla="*/ 709498 w 1377950"/>
              <a:gd name="connsiteY1052" fmla="*/ 119214 h 1201737"/>
              <a:gd name="connsiteX1053" fmla="*/ 692396 w 1377950"/>
              <a:gd name="connsiteY1053" fmla="*/ 131429 h 1201737"/>
              <a:gd name="connsiteX1054" fmla="*/ 687509 w 1377950"/>
              <a:gd name="connsiteY1054" fmla="*/ 156835 h 1201737"/>
              <a:gd name="connsiteX1055" fmla="*/ 688975 w 1377950"/>
              <a:gd name="connsiteY1055" fmla="*/ 173935 h 1201737"/>
              <a:gd name="connsiteX1056" fmla="*/ 695816 w 1377950"/>
              <a:gd name="connsiteY1056" fmla="*/ 187616 h 1201737"/>
              <a:gd name="connsiteX1057" fmla="*/ 716339 w 1377950"/>
              <a:gd name="connsiteY1057" fmla="*/ 165629 h 1201737"/>
              <a:gd name="connsiteX1058" fmla="*/ 708032 w 1377950"/>
              <a:gd name="connsiteY1058" fmla="*/ 141200 h 1201737"/>
              <a:gd name="connsiteX1059" fmla="*/ 700214 w 1377950"/>
              <a:gd name="connsiteY1059" fmla="*/ 150972 h 1201737"/>
              <a:gd name="connsiteX1060" fmla="*/ 701191 w 1377950"/>
              <a:gd name="connsiteY1060" fmla="*/ 163187 h 1201737"/>
              <a:gd name="connsiteX1061" fmla="*/ 703146 w 1377950"/>
              <a:gd name="connsiteY1061" fmla="*/ 163187 h 1201737"/>
              <a:gd name="connsiteX1062" fmla="*/ 705589 w 1377950"/>
              <a:gd name="connsiteY1062" fmla="*/ 158789 h 1201737"/>
              <a:gd name="connsiteX1063" fmla="*/ 707543 w 1377950"/>
              <a:gd name="connsiteY1063" fmla="*/ 156835 h 1201737"/>
              <a:gd name="connsiteX1064" fmla="*/ 707543 w 1377950"/>
              <a:gd name="connsiteY1064" fmla="*/ 169538 h 1201737"/>
              <a:gd name="connsiteX1065" fmla="*/ 701191 w 1377950"/>
              <a:gd name="connsiteY1065" fmla="*/ 177355 h 1201737"/>
              <a:gd name="connsiteX1066" fmla="*/ 695327 w 1377950"/>
              <a:gd name="connsiteY1066" fmla="*/ 171004 h 1201737"/>
              <a:gd name="connsiteX1067" fmla="*/ 693861 w 1377950"/>
              <a:gd name="connsiteY1067" fmla="*/ 148529 h 1201737"/>
              <a:gd name="connsiteX1068" fmla="*/ 702657 w 1377950"/>
              <a:gd name="connsiteY1068" fmla="*/ 132894 h 1201737"/>
              <a:gd name="connsiteX1069" fmla="*/ 710475 w 1377950"/>
              <a:gd name="connsiteY1069" fmla="*/ 132894 h 1201737"/>
              <a:gd name="connsiteX1070" fmla="*/ 726111 w 1377950"/>
              <a:gd name="connsiteY1070" fmla="*/ 152438 h 1201737"/>
              <a:gd name="connsiteX1071" fmla="*/ 732464 w 1377950"/>
              <a:gd name="connsiteY1071" fmla="*/ 166118 h 1201737"/>
              <a:gd name="connsiteX1072" fmla="*/ 740770 w 1377950"/>
              <a:gd name="connsiteY1072" fmla="*/ 192501 h 1201737"/>
              <a:gd name="connsiteX1073" fmla="*/ 746634 w 1377950"/>
              <a:gd name="connsiteY1073" fmla="*/ 289241 h 1201737"/>
              <a:gd name="connsiteX1074" fmla="*/ 746634 w 1377950"/>
              <a:gd name="connsiteY1074" fmla="*/ 315624 h 1201737"/>
              <a:gd name="connsiteX1075" fmla="*/ 752986 w 1377950"/>
              <a:gd name="connsiteY1075" fmla="*/ 292172 h 1201737"/>
              <a:gd name="connsiteX1076" fmla="*/ 757384 w 1377950"/>
              <a:gd name="connsiteY1076" fmla="*/ 266277 h 1201737"/>
              <a:gd name="connsiteX1077" fmla="*/ 765202 w 1377950"/>
              <a:gd name="connsiteY1077" fmla="*/ 227191 h 1201737"/>
              <a:gd name="connsiteX1078" fmla="*/ 775952 w 1377950"/>
              <a:gd name="connsiteY1078" fmla="*/ 187127 h 1201737"/>
              <a:gd name="connsiteX1079" fmla="*/ 798429 w 1377950"/>
              <a:gd name="connsiteY1079" fmla="*/ 140712 h 1201737"/>
              <a:gd name="connsiteX1080" fmla="*/ 831656 w 1377950"/>
              <a:gd name="connsiteY1080" fmla="*/ 107488 h 1201737"/>
              <a:gd name="connsiteX1081" fmla="*/ 849247 w 1377950"/>
              <a:gd name="connsiteY1081" fmla="*/ 103580 h 1201737"/>
              <a:gd name="connsiteX1082" fmla="*/ 877099 w 1377950"/>
              <a:gd name="connsiteY1082" fmla="*/ 116771 h 1201737"/>
              <a:gd name="connsiteX1083" fmla="*/ 885406 w 1377950"/>
              <a:gd name="connsiteY1083" fmla="*/ 143643 h 1201737"/>
              <a:gd name="connsiteX1084" fmla="*/ 879543 w 1377950"/>
              <a:gd name="connsiteY1084" fmla="*/ 165141 h 1201737"/>
              <a:gd name="connsiteX1085" fmla="*/ 865861 w 1377950"/>
              <a:gd name="connsiteY1085" fmla="*/ 179798 h 1201737"/>
              <a:gd name="connsiteX1086" fmla="*/ 855600 w 1377950"/>
              <a:gd name="connsiteY1086" fmla="*/ 181753 h 1201737"/>
              <a:gd name="connsiteX1087" fmla="*/ 846315 w 1377950"/>
              <a:gd name="connsiteY1087" fmla="*/ 180287 h 1201737"/>
              <a:gd name="connsiteX1088" fmla="*/ 836543 w 1377950"/>
              <a:gd name="connsiteY1088" fmla="*/ 168561 h 1201737"/>
              <a:gd name="connsiteX1089" fmla="*/ 834588 w 1377950"/>
              <a:gd name="connsiteY1089" fmla="*/ 155369 h 1201737"/>
              <a:gd name="connsiteX1090" fmla="*/ 835566 w 1377950"/>
              <a:gd name="connsiteY1090" fmla="*/ 143155 h 1201737"/>
              <a:gd name="connsiteX1091" fmla="*/ 847293 w 1377950"/>
              <a:gd name="connsiteY1091" fmla="*/ 127520 h 1201737"/>
              <a:gd name="connsiteX1092" fmla="*/ 859509 w 1377950"/>
              <a:gd name="connsiteY1092" fmla="*/ 129963 h 1201737"/>
              <a:gd name="connsiteX1093" fmla="*/ 859020 w 1377950"/>
              <a:gd name="connsiteY1093" fmla="*/ 154392 h 1201737"/>
              <a:gd name="connsiteX1094" fmla="*/ 857065 w 1377950"/>
              <a:gd name="connsiteY1094" fmla="*/ 154881 h 1201737"/>
              <a:gd name="connsiteX1095" fmla="*/ 857065 w 1377950"/>
              <a:gd name="connsiteY1095" fmla="*/ 149506 h 1201737"/>
              <a:gd name="connsiteX1096" fmla="*/ 851202 w 1377950"/>
              <a:gd name="connsiteY1096" fmla="*/ 137780 h 1201737"/>
              <a:gd name="connsiteX1097" fmla="*/ 844850 w 1377950"/>
              <a:gd name="connsiteY1097" fmla="*/ 144132 h 1201737"/>
              <a:gd name="connsiteX1098" fmla="*/ 847293 w 1377950"/>
              <a:gd name="connsiteY1098" fmla="*/ 164652 h 1201737"/>
              <a:gd name="connsiteX1099" fmla="*/ 856577 w 1377950"/>
              <a:gd name="connsiteY1099" fmla="*/ 169050 h 1201737"/>
              <a:gd name="connsiteX1100" fmla="*/ 865861 w 1377950"/>
              <a:gd name="connsiteY1100" fmla="*/ 160255 h 1201737"/>
              <a:gd name="connsiteX1101" fmla="*/ 863418 w 1377950"/>
              <a:gd name="connsiteY1101" fmla="*/ 122146 h 1201737"/>
              <a:gd name="connsiteX1102" fmla="*/ 835566 w 1377950"/>
              <a:gd name="connsiteY1102" fmla="*/ 122634 h 1201737"/>
              <a:gd name="connsiteX1103" fmla="*/ 818952 w 1377950"/>
              <a:gd name="connsiteY1103" fmla="*/ 156835 h 1201737"/>
              <a:gd name="connsiteX1104" fmla="*/ 821884 w 1377950"/>
              <a:gd name="connsiteY1104" fmla="*/ 175401 h 1201737"/>
              <a:gd name="connsiteX1105" fmla="*/ 837031 w 1377950"/>
              <a:gd name="connsiteY1105" fmla="*/ 194944 h 1201737"/>
              <a:gd name="connsiteX1106" fmla="*/ 841918 w 1377950"/>
              <a:gd name="connsiteY1106" fmla="*/ 198364 h 1201737"/>
              <a:gd name="connsiteX1107" fmla="*/ 839475 w 1377950"/>
              <a:gd name="connsiteY1107" fmla="*/ 198853 h 1201737"/>
              <a:gd name="connsiteX1108" fmla="*/ 810157 w 1377950"/>
              <a:gd name="connsiteY1108" fmla="*/ 211556 h 1201737"/>
              <a:gd name="connsiteX1109" fmla="*/ 795497 w 1377950"/>
              <a:gd name="connsiteY1109" fmla="*/ 230611 h 1201737"/>
              <a:gd name="connsiteX1110" fmla="*/ 791588 w 1377950"/>
              <a:gd name="connsiteY1110" fmla="*/ 238917 h 1201737"/>
              <a:gd name="connsiteX1111" fmla="*/ 802827 w 1377950"/>
              <a:gd name="connsiteY1111" fmla="*/ 227679 h 1201737"/>
              <a:gd name="connsiteX1112" fmla="*/ 819441 w 1377950"/>
              <a:gd name="connsiteY1112" fmla="*/ 213511 h 1201737"/>
              <a:gd name="connsiteX1113" fmla="*/ 860486 w 1377950"/>
              <a:gd name="connsiteY1113" fmla="*/ 205693 h 1201737"/>
              <a:gd name="connsiteX1114" fmla="*/ 889804 w 1377950"/>
              <a:gd name="connsiteY1114" fmla="*/ 219862 h 1201737"/>
              <a:gd name="connsiteX1115" fmla="*/ 901043 w 1377950"/>
              <a:gd name="connsiteY1115" fmla="*/ 246246 h 1201737"/>
              <a:gd name="connsiteX1116" fmla="*/ 900065 w 1377950"/>
              <a:gd name="connsiteY1116" fmla="*/ 255529 h 1201737"/>
              <a:gd name="connsiteX1117" fmla="*/ 896156 w 1377950"/>
              <a:gd name="connsiteY1117" fmla="*/ 256994 h 1201737"/>
              <a:gd name="connsiteX1118" fmla="*/ 890781 w 1377950"/>
              <a:gd name="connsiteY1118" fmla="*/ 253574 h 1201737"/>
              <a:gd name="connsiteX1119" fmla="*/ 859020 w 1377950"/>
              <a:gd name="connsiteY1119" fmla="*/ 235008 h 1201737"/>
              <a:gd name="connsiteX1120" fmla="*/ 838497 w 1377950"/>
              <a:gd name="connsiteY1120" fmla="*/ 235497 h 1201737"/>
              <a:gd name="connsiteX1121" fmla="*/ 811622 w 1377950"/>
              <a:gd name="connsiteY1121" fmla="*/ 252108 h 1201737"/>
              <a:gd name="connsiteX1122" fmla="*/ 793054 w 1377950"/>
              <a:gd name="connsiteY1122" fmla="*/ 280935 h 1201737"/>
              <a:gd name="connsiteX1123" fmla="*/ 782304 w 1377950"/>
              <a:gd name="connsiteY1123" fmla="*/ 315136 h 1201737"/>
              <a:gd name="connsiteX1124" fmla="*/ 792077 w 1377950"/>
              <a:gd name="connsiteY1124" fmla="*/ 299990 h 1201737"/>
              <a:gd name="connsiteX1125" fmla="*/ 815043 w 1377950"/>
              <a:gd name="connsiteY1125" fmla="*/ 269697 h 1201737"/>
              <a:gd name="connsiteX1126" fmla="*/ 852179 w 1377950"/>
              <a:gd name="connsiteY1126" fmla="*/ 256994 h 1201737"/>
              <a:gd name="connsiteX1127" fmla="*/ 873190 w 1377950"/>
              <a:gd name="connsiteY1127" fmla="*/ 265789 h 1201737"/>
              <a:gd name="connsiteX1128" fmla="*/ 883452 w 1377950"/>
              <a:gd name="connsiteY1128" fmla="*/ 282401 h 1201737"/>
              <a:gd name="connsiteX1129" fmla="*/ 885406 w 1377950"/>
              <a:gd name="connsiteY1129" fmla="*/ 295592 h 1201737"/>
              <a:gd name="connsiteX1130" fmla="*/ 883940 w 1377950"/>
              <a:gd name="connsiteY1130" fmla="*/ 306341 h 1201737"/>
              <a:gd name="connsiteX1131" fmla="*/ 877099 w 1377950"/>
              <a:gd name="connsiteY1131" fmla="*/ 311716 h 1201737"/>
              <a:gd name="connsiteX1132" fmla="*/ 866838 w 1377950"/>
              <a:gd name="connsiteY1132" fmla="*/ 306830 h 1201737"/>
              <a:gd name="connsiteX1133" fmla="*/ 845827 w 1377950"/>
              <a:gd name="connsiteY1133" fmla="*/ 296569 h 1201737"/>
              <a:gd name="connsiteX1134" fmla="*/ 805270 w 1377950"/>
              <a:gd name="connsiteY1134" fmla="*/ 322464 h 1201737"/>
              <a:gd name="connsiteX1135" fmla="*/ 793543 w 1377950"/>
              <a:gd name="connsiteY1135" fmla="*/ 342496 h 1201737"/>
              <a:gd name="connsiteX1136" fmla="*/ 799407 w 1377950"/>
              <a:gd name="connsiteY1136" fmla="*/ 339565 h 1201737"/>
              <a:gd name="connsiteX1137" fmla="*/ 825304 w 1377950"/>
              <a:gd name="connsiteY1137" fmla="*/ 331747 h 1201737"/>
              <a:gd name="connsiteX1138" fmla="*/ 848270 w 1377950"/>
              <a:gd name="connsiteY1138" fmla="*/ 344451 h 1201737"/>
              <a:gd name="connsiteX1139" fmla="*/ 858531 w 1377950"/>
              <a:gd name="connsiteY1139" fmla="*/ 367902 h 1201737"/>
              <a:gd name="connsiteX1140" fmla="*/ 855600 w 1377950"/>
              <a:gd name="connsiteY1140" fmla="*/ 375720 h 1201737"/>
              <a:gd name="connsiteX1141" fmla="*/ 846804 w 1377950"/>
              <a:gd name="connsiteY1141" fmla="*/ 375231 h 1201737"/>
              <a:gd name="connsiteX1142" fmla="*/ 838497 w 1377950"/>
              <a:gd name="connsiteY1142" fmla="*/ 369857 h 1201737"/>
              <a:gd name="connsiteX1143" fmla="*/ 823350 w 1377950"/>
              <a:gd name="connsiteY1143" fmla="*/ 361062 h 1201737"/>
              <a:gd name="connsiteX1144" fmla="*/ 800384 w 1377950"/>
              <a:gd name="connsiteY1144" fmla="*/ 360574 h 1201737"/>
              <a:gd name="connsiteX1145" fmla="*/ 776929 w 1377950"/>
              <a:gd name="connsiteY1145" fmla="*/ 395752 h 1201737"/>
              <a:gd name="connsiteX1146" fmla="*/ 772043 w 1377950"/>
              <a:gd name="connsiteY1146" fmla="*/ 440213 h 1201737"/>
              <a:gd name="connsiteX1147" fmla="*/ 769111 w 1377950"/>
              <a:gd name="connsiteY1147" fmla="*/ 448030 h 1201737"/>
              <a:gd name="connsiteX1148" fmla="*/ 768134 w 1377950"/>
              <a:gd name="connsiteY1148" fmla="*/ 452427 h 1201737"/>
              <a:gd name="connsiteX1149" fmla="*/ 777418 w 1377950"/>
              <a:gd name="connsiteY1149" fmla="*/ 445587 h 1201737"/>
              <a:gd name="connsiteX1150" fmla="*/ 785236 w 1377950"/>
              <a:gd name="connsiteY1150" fmla="*/ 432884 h 1201737"/>
              <a:gd name="connsiteX1151" fmla="*/ 788657 w 1377950"/>
              <a:gd name="connsiteY1151" fmla="*/ 406500 h 1201737"/>
              <a:gd name="connsiteX1152" fmla="*/ 795986 w 1377950"/>
              <a:gd name="connsiteY1152" fmla="*/ 376697 h 1201737"/>
              <a:gd name="connsiteX1153" fmla="*/ 821395 w 1377950"/>
              <a:gd name="connsiteY1153" fmla="*/ 366437 h 1201737"/>
              <a:gd name="connsiteX1154" fmla="*/ 825793 w 1377950"/>
              <a:gd name="connsiteY1154" fmla="*/ 366925 h 1201737"/>
              <a:gd name="connsiteX1155" fmla="*/ 822861 w 1377950"/>
              <a:gd name="connsiteY1155" fmla="*/ 378163 h 1201737"/>
              <a:gd name="connsiteX1156" fmla="*/ 814066 w 1377950"/>
              <a:gd name="connsiteY1156" fmla="*/ 425067 h 1201737"/>
              <a:gd name="connsiteX1157" fmla="*/ 810645 w 1377950"/>
              <a:gd name="connsiteY1157" fmla="*/ 440701 h 1201737"/>
              <a:gd name="connsiteX1158" fmla="*/ 801850 w 1377950"/>
              <a:gd name="connsiteY1158" fmla="*/ 452916 h 1201737"/>
              <a:gd name="connsiteX1159" fmla="*/ 798918 w 1377950"/>
              <a:gd name="connsiteY1159" fmla="*/ 455847 h 1201737"/>
              <a:gd name="connsiteX1160" fmla="*/ 802827 w 1377950"/>
              <a:gd name="connsiteY1160" fmla="*/ 457313 h 1201737"/>
              <a:gd name="connsiteX1161" fmla="*/ 814554 w 1377950"/>
              <a:gd name="connsiteY1161" fmla="*/ 460244 h 1201737"/>
              <a:gd name="connsiteX1162" fmla="*/ 822861 w 1377950"/>
              <a:gd name="connsiteY1162" fmla="*/ 466596 h 1201737"/>
              <a:gd name="connsiteX1163" fmla="*/ 823838 w 1377950"/>
              <a:gd name="connsiteY1163" fmla="*/ 475879 h 1201737"/>
              <a:gd name="connsiteX1164" fmla="*/ 822372 w 1377950"/>
              <a:gd name="connsiteY1164" fmla="*/ 486139 h 1201737"/>
              <a:gd name="connsiteX1165" fmla="*/ 803804 w 1377950"/>
              <a:gd name="connsiteY1165" fmla="*/ 496400 h 1201737"/>
              <a:gd name="connsiteX1166" fmla="*/ 538964 w 1377950"/>
              <a:gd name="connsiteY1166" fmla="*/ 496400 h 1201737"/>
              <a:gd name="connsiteX1167" fmla="*/ 524305 w 1377950"/>
              <a:gd name="connsiteY1167" fmla="*/ 485162 h 1201737"/>
              <a:gd name="connsiteX1168" fmla="*/ 524305 w 1377950"/>
              <a:gd name="connsiteY1168" fmla="*/ 468550 h 1201737"/>
              <a:gd name="connsiteX1169" fmla="*/ 545805 w 1377950"/>
              <a:gd name="connsiteY1169" fmla="*/ 456824 h 1201737"/>
              <a:gd name="connsiteX1170" fmla="*/ 553623 w 1377950"/>
              <a:gd name="connsiteY1170" fmla="*/ 454870 h 1201737"/>
              <a:gd name="connsiteX1171" fmla="*/ 547760 w 1377950"/>
              <a:gd name="connsiteY1171" fmla="*/ 448519 h 1201737"/>
              <a:gd name="connsiteX1172" fmla="*/ 535055 w 1377950"/>
              <a:gd name="connsiteY1172" fmla="*/ 420181 h 1201737"/>
              <a:gd name="connsiteX1173" fmla="*/ 527726 w 1377950"/>
              <a:gd name="connsiteY1173" fmla="*/ 390377 h 1201737"/>
              <a:gd name="connsiteX1174" fmla="*/ 521373 w 1377950"/>
              <a:gd name="connsiteY1174" fmla="*/ 377186 h 1201737"/>
              <a:gd name="connsiteX1175" fmla="*/ 516487 w 1377950"/>
              <a:gd name="connsiteY1175" fmla="*/ 368880 h 1201737"/>
              <a:gd name="connsiteX1176" fmla="*/ 526748 w 1377950"/>
              <a:gd name="connsiteY1176" fmla="*/ 365460 h 1201737"/>
              <a:gd name="connsiteX1177" fmla="*/ 554601 w 1377950"/>
              <a:gd name="connsiteY1177" fmla="*/ 379628 h 1201737"/>
              <a:gd name="connsiteX1178" fmla="*/ 563396 w 1377950"/>
              <a:gd name="connsiteY1178" fmla="*/ 411875 h 1201737"/>
              <a:gd name="connsiteX1179" fmla="*/ 565351 w 1377950"/>
              <a:gd name="connsiteY1179" fmla="*/ 425555 h 1201737"/>
              <a:gd name="connsiteX1180" fmla="*/ 576100 w 1377950"/>
              <a:gd name="connsiteY1180" fmla="*/ 446076 h 1201737"/>
              <a:gd name="connsiteX1181" fmla="*/ 586850 w 1377950"/>
              <a:gd name="connsiteY1181" fmla="*/ 452427 h 1201737"/>
              <a:gd name="connsiteX1182" fmla="*/ 584407 w 1377950"/>
              <a:gd name="connsiteY1182" fmla="*/ 446076 h 1201737"/>
              <a:gd name="connsiteX1183" fmla="*/ 575123 w 1377950"/>
              <a:gd name="connsiteY1183" fmla="*/ 401126 h 1201737"/>
              <a:gd name="connsiteX1184" fmla="*/ 559487 w 1377950"/>
              <a:gd name="connsiteY1184" fmla="*/ 366925 h 1201737"/>
              <a:gd name="connsiteX1185" fmla="*/ 544339 w 1377950"/>
              <a:gd name="connsiteY1185" fmla="*/ 358619 h 1201737"/>
              <a:gd name="connsiteX1186" fmla="*/ 525282 w 1377950"/>
              <a:gd name="connsiteY1186" fmla="*/ 359108 h 1201737"/>
              <a:gd name="connsiteX1187" fmla="*/ 503783 w 1377950"/>
              <a:gd name="connsiteY1187" fmla="*/ 370345 h 1201737"/>
              <a:gd name="connsiteX1188" fmla="*/ 484237 w 1377950"/>
              <a:gd name="connsiteY1188" fmla="*/ 375231 h 1201737"/>
              <a:gd name="connsiteX1189" fmla="*/ 482771 w 1377950"/>
              <a:gd name="connsiteY1189" fmla="*/ 370345 h 1201737"/>
              <a:gd name="connsiteX1190" fmla="*/ 496453 w 1377950"/>
              <a:gd name="connsiteY1190" fmla="*/ 345428 h 1201737"/>
              <a:gd name="connsiteX1191" fmla="*/ 506226 w 1377950"/>
              <a:gd name="connsiteY1191" fmla="*/ 337610 h 1201737"/>
              <a:gd name="connsiteX1192" fmla="*/ 524305 w 1377950"/>
              <a:gd name="connsiteY1192" fmla="*/ 331747 h 1201737"/>
              <a:gd name="connsiteX1193" fmla="*/ 548737 w 1377950"/>
              <a:gd name="connsiteY1193" fmla="*/ 341519 h 1201737"/>
              <a:gd name="connsiteX1194" fmla="*/ 554112 w 1377950"/>
              <a:gd name="connsiteY1194" fmla="*/ 344939 h 1201737"/>
              <a:gd name="connsiteX1195" fmla="*/ 549714 w 1377950"/>
              <a:gd name="connsiteY1195" fmla="*/ 334190 h 1201737"/>
              <a:gd name="connsiteX1196" fmla="*/ 536032 w 1377950"/>
              <a:gd name="connsiteY1196" fmla="*/ 315136 h 1201737"/>
              <a:gd name="connsiteX1197" fmla="*/ 513067 w 1377950"/>
              <a:gd name="connsiteY1197" fmla="*/ 299012 h 1201737"/>
              <a:gd name="connsiteX1198" fmla="*/ 482283 w 1377950"/>
              <a:gd name="connsiteY1198" fmla="*/ 300967 h 1201737"/>
              <a:gd name="connsiteX1199" fmla="*/ 474464 w 1377950"/>
              <a:gd name="connsiteY1199" fmla="*/ 307318 h 1201737"/>
              <a:gd name="connsiteX1200" fmla="*/ 464203 w 1377950"/>
              <a:gd name="connsiteY1200" fmla="*/ 312693 h 1201737"/>
              <a:gd name="connsiteX1201" fmla="*/ 462249 w 1377950"/>
              <a:gd name="connsiteY1201" fmla="*/ 282889 h 1201737"/>
              <a:gd name="connsiteX1202" fmla="*/ 481305 w 1377950"/>
              <a:gd name="connsiteY1202" fmla="*/ 262369 h 1201737"/>
              <a:gd name="connsiteX1203" fmla="*/ 498896 w 1377950"/>
              <a:gd name="connsiteY1203" fmla="*/ 257483 h 1201737"/>
              <a:gd name="connsiteX1204" fmla="*/ 521373 w 1377950"/>
              <a:gd name="connsiteY1204" fmla="*/ 262369 h 1201737"/>
              <a:gd name="connsiteX1205" fmla="*/ 561930 w 1377950"/>
              <a:gd name="connsiteY1205" fmla="*/ 308295 h 1201737"/>
              <a:gd name="connsiteX1206" fmla="*/ 567305 w 1377950"/>
              <a:gd name="connsiteY1206" fmla="*/ 316113 h 1201737"/>
              <a:gd name="connsiteX1207" fmla="*/ 562907 w 1377950"/>
              <a:gd name="connsiteY1207" fmla="*/ 299501 h 1201737"/>
              <a:gd name="connsiteX1208" fmla="*/ 542873 w 1377950"/>
              <a:gd name="connsiteY1208" fmla="*/ 262857 h 1201737"/>
              <a:gd name="connsiteX1209" fmla="*/ 522351 w 1377950"/>
              <a:gd name="connsiteY1209" fmla="*/ 242825 h 1201737"/>
              <a:gd name="connsiteX1210" fmla="*/ 504760 w 1377950"/>
              <a:gd name="connsiteY1210" fmla="*/ 235497 h 1201737"/>
              <a:gd name="connsiteX1211" fmla="*/ 481305 w 1377950"/>
              <a:gd name="connsiteY1211" fmla="*/ 235985 h 1201737"/>
              <a:gd name="connsiteX1212" fmla="*/ 455408 w 1377950"/>
              <a:gd name="connsiteY1212" fmla="*/ 251620 h 1201737"/>
              <a:gd name="connsiteX1213" fmla="*/ 445635 w 1377950"/>
              <a:gd name="connsiteY1213" fmla="*/ 257971 h 1201737"/>
              <a:gd name="connsiteX1214" fmla="*/ 443680 w 1377950"/>
              <a:gd name="connsiteY1214" fmla="*/ 250643 h 1201737"/>
              <a:gd name="connsiteX1215" fmla="*/ 451987 w 1377950"/>
              <a:gd name="connsiteY1215" fmla="*/ 229145 h 1201737"/>
              <a:gd name="connsiteX1216" fmla="*/ 467624 w 1377950"/>
              <a:gd name="connsiteY1216" fmla="*/ 213999 h 1201737"/>
              <a:gd name="connsiteX1217" fmla="*/ 499385 w 1377950"/>
              <a:gd name="connsiteY1217" fmla="*/ 209113 h 1201737"/>
              <a:gd name="connsiteX1218" fmla="*/ 521373 w 1377950"/>
              <a:gd name="connsiteY1218" fmla="*/ 213511 h 1201737"/>
              <a:gd name="connsiteX1219" fmla="*/ 547760 w 1377950"/>
              <a:gd name="connsiteY1219" fmla="*/ 232077 h 1201737"/>
              <a:gd name="connsiteX1220" fmla="*/ 555089 w 1377950"/>
              <a:gd name="connsiteY1220" fmla="*/ 239405 h 1201737"/>
              <a:gd name="connsiteX1221" fmla="*/ 550203 w 1377950"/>
              <a:gd name="connsiteY1221" fmla="*/ 227191 h 1201737"/>
              <a:gd name="connsiteX1222" fmla="*/ 542873 w 1377950"/>
              <a:gd name="connsiteY1222" fmla="*/ 216931 h 1201737"/>
              <a:gd name="connsiteX1223" fmla="*/ 505737 w 1377950"/>
              <a:gd name="connsiteY1223" fmla="*/ 199830 h 1201737"/>
              <a:gd name="connsiteX1224" fmla="*/ 498896 w 1377950"/>
              <a:gd name="connsiteY1224" fmla="*/ 198853 h 1201737"/>
              <a:gd name="connsiteX1225" fmla="*/ 501828 w 1377950"/>
              <a:gd name="connsiteY1225" fmla="*/ 197876 h 1201737"/>
              <a:gd name="connsiteX1226" fmla="*/ 523328 w 1377950"/>
              <a:gd name="connsiteY1226" fmla="*/ 188104 h 1201737"/>
              <a:gd name="connsiteX1227" fmla="*/ 531635 w 1377950"/>
              <a:gd name="connsiteY1227" fmla="*/ 171492 h 1201737"/>
              <a:gd name="connsiteX1228" fmla="*/ 533101 w 1377950"/>
              <a:gd name="connsiteY1228" fmla="*/ 155858 h 1201737"/>
              <a:gd name="connsiteX1229" fmla="*/ 531635 w 1377950"/>
              <a:gd name="connsiteY1229" fmla="*/ 139735 h 1201737"/>
              <a:gd name="connsiteX1230" fmla="*/ 513555 w 1377950"/>
              <a:gd name="connsiteY1230" fmla="*/ 116283 h 1201737"/>
              <a:gd name="connsiteX1231" fmla="*/ 502805 w 1377950"/>
              <a:gd name="connsiteY1231" fmla="*/ 113840 h 1201737"/>
              <a:gd name="connsiteX1232" fmla="*/ 493521 w 1377950"/>
              <a:gd name="connsiteY1232" fmla="*/ 115794 h 1201737"/>
              <a:gd name="connsiteX1233" fmla="*/ 482771 w 1377950"/>
              <a:gd name="connsiteY1233" fmla="*/ 127031 h 1201737"/>
              <a:gd name="connsiteX1234" fmla="*/ 479839 w 1377950"/>
              <a:gd name="connsiteY1234" fmla="*/ 156346 h 1201737"/>
              <a:gd name="connsiteX1235" fmla="*/ 481794 w 1377950"/>
              <a:gd name="connsiteY1235" fmla="*/ 162698 h 1201737"/>
              <a:gd name="connsiteX1236" fmla="*/ 490101 w 1377950"/>
              <a:gd name="connsiteY1236" fmla="*/ 171492 h 1201737"/>
              <a:gd name="connsiteX1237" fmla="*/ 508669 w 1377950"/>
              <a:gd name="connsiteY1237" fmla="*/ 162698 h 1201737"/>
              <a:gd name="connsiteX1238" fmla="*/ 510623 w 1377950"/>
              <a:gd name="connsiteY1238" fmla="*/ 153415 h 1201737"/>
              <a:gd name="connsiteX1239" fmla="*/ 508180 w 1377950"/>
              <a:gd name="connsiteY1239" fmla="*/ 141689 h 1201737"/>
              <a:gd name="connsiteX1240" fmla="*/ 497430 w 1377950"/>
              <a:gd name="connsiteY1240" fmla="*/ 138757 h 1201737"/>
              <a:gd name="connsiteX1241" fmla="*/ 495964 w 1377950"/>
              <a:gd name="connsiteY1241" fmla="*/ 155369 h 1201737"/>
              <a:gd name="connsiteX1242" fmla="*/ 494987 w 1377950"/>
              <a:gd name="connsiteY1242" fmla="*/ 159766 h 1201737"/>
              <a:gd name="connsiteX1243" fmla="*/ 487169 w 1377950"/>
              <a:gd name="connsiteY1243" fmla="*/ 139735 h 1201737"/>
              <a:gd name="connsiteX1244" fmla="*/ 495964 w 1377950"/>
              <a:gd name="connsiteY1244" fmla="*/ 125566 h 1201737"/>
              <a:gd name="connsiteX1245" fmla="*/ 508180 w 1377950"/>
              <a:gd name="connsiteY1245" fmla="*/ 126054 h 1201737"/>
              <a:gd name="connsiteX1246" fmla="*/ 521862 w 1377950"/>
              <a:gd name="connsiteY1246" fmla="*/ 143155 h 1201737"/>
              <a:gd name="connsiteX1247" fmla="*/ 522351 w 1377950"/>
              <a:gd name="connsiteY1247" fmla="*/ 152926 h 1201737"/>
              <a:gd name="connsiteX1248" fmla="*/ 512578 w 1377950"/>
              <a:gd name="connsiteY1248" fmla="*/ 176867 h 1201737"/>
              <a:gd name="connsiteX1249" fmla="*/ 495476 w 1377950"/>
              <a:gd name="connsiteY1249" fmla="*/ 184684 h 1201737"/>
              <a:gd name="connsiteX1250" fmla="*/ 482283 w 1377950"/>
              <a:gd name="connsiteY1250" fmla="*/ 181753 h 1201737"/>
              <a:gd name="connsiteX1251" fmla="*/ 466158 w 1377950"/>
              <a:gd name="connsiteY1251" fmla="*/ 162698 h 1201737"/>
              <a:gd name="connsiteX1252" fmla="*/ 463714 w 1377950"/>
              <a:gd name="connsiteY1252" fmla="*/ 135826 h 1201737"/>
              <a:gd name="connsiteX1253" fmla="*/ 502317 w 1377950"/>
              <a:gd name="connsiteY1253" fmla="*/ 102114 h 1201737"/>
              <a:gd name="connsiteX1254" fmla="*/ 520885 w 1377950"/>
              <a:gd name="connsiteY1254" fmla="*/ 106022 h 1201737"/>
              <a:gd name="connsiteX1255" fmla="*/ 530657 w 1377950"/>
              <a:gd name="connsiteY1255" fmla="*/ 113840 h 1201737"/>
              <a:gd name="connsiteX1256" fmla="*/ 548737 w 1377950"/>
              <a:gd name="connsiteY1256" fmla="*/ 136315 h 1201737"/>
              <a:gd name="connsiteX1257" fmla="*/ 572191 w 1377950"/>
              <a:gd name="connsiteY1257" fmla="*/ 189570 h 1201737"/>
              <a:gd name="connsiteX1258" fmla="*/ 576589 w 1377950"/>
              <a:gd name="connsiteY1258" fmla="*/ 203739 h 1201737"/>
              <a:gd name="connsiteX1259" fmla="*/ 587339 w 1377950"/>
              <a:gd name="connsiteY1259" fmla="*/ 246734 h 1201737"/>
              <a:gd name="connsiteX1260" fmla="*/ 591248 w 1377950"/>
              <a:gd name="connsiteY1260" fmla="*/ 265300 h 1201737"/>
              <a:gd name="connsiteX1261" fmla="*/ 594669 w 1377950"/>
              <a:gd name="connsiteY1261" fmla="*/ 279958 h 1201737"/>
              <a:gd name="connsiteX1262" fmla="*/ 601509 w 1377950"/>
              <a:gd name="connsiteY1262" fmla="*/ 309273 h 1201737"/>
              <a:gd name="connsiteX1263" fmla="*/ 603464 w 1377950"/>
              <a:gd name="connsiteY1263" fmla="*/ 318067 h 1201737"/>
              <a:gd name="connsiteX1264" fmla="*/ 603953 w 1377950"/>
              <a:gd name="connsiteY1264" fmla="*/ 311227 h 1201737"/>
              <a:gd name="connsiteX1265" fmla="*/ 603464 w 1377950"/>
              <a:gd name="connsiteY1265" fmla="*/ 274095 h 1201737"/>
              <a:gd name="connsiteX1266" fmla="*/ 618123 w 1377950"/>
              <a:gd name="connsiteY1266" fmla="*/ 152438 h 1201737"/>
              <a:gd name="connsiteX1267" fmla="*/ 627896 w 1377950"/>
              <a:gd name="connsiteY1267" fmla="*/ 136315 h 1201737"/>
              <a:gd name="connsiteX1268" fmla="*/ 644509 w 1377950"/>
              <a:gd name="connsiteY1268" fmla="*/ 135337 h 1201737"/>
              <a:gd name="connsiteX1269" fmla="*/ 649884 w 1377950"/>
              <a:gd name="connsiteY1269" fmla="*/ 148529 h 1201737"/>
              <a:gd name="connsiteX1270" fmla="*/ 646953 w 1377950"/>
              <a:gd name="connsiteY1270" fmla="*/ 174424 h 1201737"/>
              <a:gd name="connsiteX1271" fmla="*/ 636691 w 1377950"/>
              <a:gd name="connsiteY1271" fmla="*/ 170515 h 1201737"/>
              <a:gd name="connsiteX1272" fmla="*/ 635225 w 1377950"/>
              <a:gd name="connsiteY1272" fmla="*/ 156835 h 1201737"/>
              <a:gd name="connsiteX1273" fmla="*/ 637180 w 1377950"/>
              <a:gd name="connsiteY1273" fmla="*/ 159278 h 1201737"/>
              <a:gd name="connsiteX1274" fmla="*/ 644021 w 1377950"/>
              <a:gd name="connsiteY1274" fmla="*/ 154881 h 1201737"/>
              <a:gd name="connsiteX1275" fmla="*/ 642555 w 1377950"/>
              <a:gd name="connsiteY1275" fmla="*/ 146575 h 1201737"/>
              <a:gd name="connsiteX1276" fmla="*/ 638646 w 1377950"/>
              <a:gd name="connsiteY1276" fmla="*/ 143643 h 1201737"/>
              <a:gd name="connsiteX1277" fmla="*/ 631805 w 1377950"/>
              <a:gd name="connsiteY1277" fmla="*/ 149506 h 1201737"/>
              <a:gd name="connsiteX1278" fmla="*/ 629850 w 1377950"/>
              <a:gd name="connsiteY1278" fmla="*/ 160255 h 1201737"/>
              <a:gd name="connsiteX1279" fmla="*/ 631316 w 1377950"/>
              <a:gd name="connsiteY1279" fmla="*/ 173935 h 1201737"/>
              <a:gd name="connsiteX1280" fmla="*/ 640112 w 1377950"/>
              <a:gd name="connsiteY1280" fmla="*/ 189081 h 1201737"/>
              <a:gd name="connsiteX1281" fmla="*/ 647930 w 1377950"/>
              <a:gd name="connsiteY1281" fmla="*/ 187127 h 1201737"/>
              <a:gd name="connsiteX1282" fmla="*/ 656725 w 1377950"/>
              <a:gd name="connsiteY1282" fmla="*/ 162209 h 1201737"/>
              <a:gd name="connsiteX1283" fmla="*/ 654282 w 1377950"/>
              <a:gd name="connsiteY1283" fmla="*/ 136315 h 1201737"/>
              <a:gd name="connsiteX1284" fmla="*/ 647930 w 1377950"/>
              <a:gd name="connsiteY1284" fmla="*/ 124589 h 1201737"/>
              <a:gd name="connsiteX1285" fmla="*/ 622032 w 1377950"/>
              <a:gd name="connsiteY1285" fmla="*/ 127031 h 1201737"/>
              <a:gd name="connsiteX1286" fmla="*/ 604441 w 1377950"/>
              <a:gd name="connsiteY1286" fmla="*/ 168561 h 1201737"/>
              <a:gd name="connsiteX1287" fmla="*/ 598089 w 1377950"/>
              <a:gd name="connsiteY1287" fmla="*/ 205693 h 1201737"/>
              <a:gd name="connsiteX1288" fmla="*/ 596623 w 1377950"/>
              <a:gd name="connsiteY1288" fmla="*/ 217419 h 1201737"/>
              <a:gd name="connsiteX1289" fmla="*/ 591737 w 1377950"/>
              <a:gd name="connsiteY1289" fmla="*/ 195433 h 1201737"/>
              <a:gd name="connsiteX1290" fmla="*/ 575123 w 1377950"/>
              <a:gd name="connsiteY1290" fmla="*/ 142178 h 1201737"/>
              <a:gd name="connsiteX1291" fmla="*/ 559487 w 1377950"/>
              <a:gd name="connsiteY1291" fmla="*/ 116771 h 1201737"/>
              <a:gd name="connsiteX1292" fmla="*/ 518930 w 1377950"/>
              <a:gd name="connsiteY1292" fmla="*/ 86968 h 1201737"/>
              <a:gd name="connsiteX1293" fmla="*/ 494010 w 1377950"/>
              <a:gd name="connsiteY1293" fmla="*/ 85502 h 1201737"/>
              <a:gd name="connsiteX1294" fmla="*/ 466158 w 1377950"/>
              <a:gd name="connsiteY1294" fmla="*/ 98694 h 1201737"/>
              <a:gd name="connsiteX1295" fmla="*/ 450521 w 1377950"/>
              <a:gd name="connsiteY1295" fmla="*/ 122634 h 1201737"/>
              <a:gd name="connsiteX1296" fmla="*/ 449055 w 1377950"/>
              <a:gd name="connsiteY1296" fmla="*/ 160744 h 1201737"/>
              <a:gd name="connsiteX1297" fmla="*/ 470067 w 1377950"/>
              <a:gd name="connsiteY1297" fmla="*/ 189570 h 1201737"/>
              <a:gd name="connsiteX1298" fmla="*/ 482771 w 1377950"/>
              <a:gd name="connsiteY1298" fmla="*/ 197387 h 1201737"/>
              <a:gd name="connsiteX1299" fmla="*/ 485703 w 1377950"/>
              <a:gd name="connsiteY1299" fmla="*/ 198364 h 1201737"/>
              <a:gd name="connsiteX1300" fmla="*/ 483260 w 1377950"/>
              <a:gd name="connsiteY1300" fmla="*/ 199342 h 1201737"/>
              <a:gd name="connsiteX1301" fmla="*/ 452476 w 1377950"/>
              <a:gd name="connsiteY1301" fmla="*/ 202273 h 1201737"/>
              <a:gd name="connsiteX1302" fmla="*/ 410453 w 1377950"/>
              <a:gd name="connsiteY1302" fmla="*/ 161232 h 1201737"/>
              <a:gd name="connsiteX1303" fmla="*/ 410453 w 1377950"/>
              <a:gd name="connsiteY1303" fmla="*/ 129963 h 1201737"/>
              <a:gd name="connsiteX1304" fmla="*/ 439771 w 1377950"/>
              <a:gd name="connsiteY1304" fmla="*/ 90388 h 1201737"/>
              <a:gd name="connsiteX1305" fmla="*/ 443192 w 1377950"/>
              <a:gd name="connsiteY1305" fmla="*/ 88433 h 1201737"/>
              <a:gd name="connsiteX1306" fmla="*/ 433908 w 1377950"/>
              <a:gd name="connsiteY1306" fmla="*/ 87945 h 1201737"/>
              <a:gd name="connsiteX1307" fmla="*/ 422181 w 1377950"/>
              <a:gd name="connsiteY1307" fmla="*/ 85991 h 1201737"/>
              <a:gd name="connsiteX1308" fmla="*/ 412408 w 1377950"/>
              <a:gd name="connsiteY1308" fmla="*/ 73287 h 1201737"/>
              <a:gd name="connsiteX1309" fmla="*/ 411431 w 1377950"/>
              <a:gd name="connsiteY1309" fmla="*/ 70845 h 1201737"/>
              <a:gd name="connsiteX1310" fmla="*/ 510623 w 1377950"/>
              <a:gd name="connsiteY1310" fmla="*/ 70845 h 1201737"/>
              <a:gd name="connsiteX1311" fmla="*/ 610305 w 1377950"/>
              <a:gd name="connsiteY1311" fmla="*/ 70356 h 1201737"/>
              <a:gd name="connsiteX1312" fmla="*/ 608839 w 1377950"/>
              <a:gd name="connsiteY1312" fmla="*/ 64493 h 1201737"/>
              <a:gd name="connsiteX1313" fmla="*/ 606884 w 1377950"/>
              <a:gd name="connsiteY1313" fmla="*/ 59119 h 1201737"/>
              <a:gd name="connsiteX1314" fmla="*/ 498408 w 1377950"/>
              <a:gd name="connsiteY1314" fmla="*/ 59119 h 1201737"/>
              <a:gd name="connsiteX1315" fmla="*/ 389442 w 1377950"/>
              <a:gd name="connsiteY1315" fmla="*/ 58630 h 1201737"/>
              <a:gd name="connsiteX1316" fmla="*/ 386510 w 1377950"/>
              <a:gd name="connsiteY1316" fmla="*/ 57164 h 1201737"/>
              <a:gd name="connsiteX1317" fmla="*/ 369897 w 1377950"/>
              <a:gd name="connsiteY1317" fmla="*/ 37621 h 1201737"/>
              <a:gd name="connsiteX1318" fmla="*/ 367453 w 1377950"/>
              <a:gd name="connsiteY1318" fmla="*/ 33224 h 1201737"/>
              <a:gd name="connsiteX1319" fmla="*/ 359635 w 1377950"/>
              <a:gd name="connsiteY1319" fmla="*/ 33224 h 1201737"/>
              <a:gd name="connsiteX1320" fmla="*/ 344488 w 1377950"/>
              <a:gd name="connsiteY1320" fmla="*/ 32735 h 1201737"/>
              <a:gd name="connsiteX1321" fmla="*/ 147568 w 1377950"/>
              <a:gd name="connsiteY1321" fmla="*/ 30781 h 1201737"/>
              <a:gd name="connsiteX1322" fmla="*/ 28829 w 1377950"/>
              <a:gd name="connsiteY1322" fmla="*/ 29315 h 1201737"/>
              <a:gd name="connsiteX1323" fmla="*/ 0 w 1377950"/>
              <a:gd name="connsiteY1323" fmla="*/ 28826 h 1201737"/>
              <a:gd name="connsiteX1324" fmla="*/ 0 w 1377950"/>
              <a:gd name="connsiteY1324" fmla="*/ 14658 h 120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</a:cxnLst>
            <a:rect l="l" t="t" r="r" b="b"/>
            <a:pathLst>
              <a:path w="1377950" h="1201737">
                <a:moveTo>
                  <a:pt x="0" y="1157287"/>
                </a:moveTo>
                <a:lnTo>
                  <a:pt x="688975" y="1157287"/>
                </a:lnTo>
                <a:lnTo>
                  <a:pt x="1377950" y="1157287"/>
                </a:lnTo>
                <a:lnTo>
                  <a:pt x="1377950" y="1179512"/>
                </a:lnTo>
                <a:lnTo>
                  <a:pt x="1377950" y="1201737"/>
                </a:lnTo>
                <a:lnTo>
                  <a:pt x="688975" y="1201737"/>
                </a:lnTo>
                <a:lnTo>
                  <a:pt x="0" y="1201737"/>
                </a:lnTo>
                <a:lnTo>
                  <a:pt x="0" y="1179512"/>
                </a:lnTo>
                <a:close/>
                <a:moveTo>
                  <a:pt x="703999" y="918064"/>
                </a:moveTo>
                <a:cubicBezTo>
                  <a:pt x="701544" y="921971"/>
                  <a:pt x="679450" y="983517"/>
                  <a:pt x="679450" y="985471"/>
                </a:cubicBezTo>
                <a:cubicBezTo>
                  <a:pt x="679450" y="985960"/>
                  <a:pt x="679450" y="986937"/>
                  <a:pt x="679941" y="986937"/>
                </a:cubicBezTo>
                <a:cubicBezTo>
                  <a:pt x="679941" y="987425"/>
                  <a:pt x="690252" y="987425"/>
                  <a:pt x="703017" y="987425"/>
                </a:cubicBezTo>
                <a:cubicBezTo>
                  <a:pt x="725111" y="987425"/>
                  <a:pt x="725602" y="987425"/>
                  <a:pt x="726584" y="986448"/>
                </a:cubicBezTo>
                <a:cubicBezTo>
                  <a:pt x="727075" y="985471"/>
                  <a:pt x="727075" y="984494"/>
                  <a:pt x="726584" y="983029"/>
                </a:cubicBezTo>
                <a:cubicBezTo>
                  <a:pt x="726093" y="980098"/>
                  <a:pt x="705963" y="920506"/>
                  <a:pt x="704981" y="918552"/>
                </a:cubicBezTo>
                <a:cubicBezTo>
                  <a:pt x="704490" y="917575"/>
                  <a:pt x="704490" y="917575"/>
                  <a:pt x="703999" y="918064"/>
                </a:cubicBezTo>
                <a:close/>
                <a:moveTo>
                  <a:pt x="455867" y="897480"/>
                </a:moveTo>
                <a:cubicBezTo>
                  <a:pt x="452360" y="897661"/>
                  <a:pt x="449337" y="898144"/>
                  <a:pt x="447886" y="898868"/>
                </a:cubicBezTo>
                <a:cubicBezTo>
                  <a:pt x="446919" y="899351"/>
                  <a:pt x="445951" y="899834"/>
                  <a:pt x="445467" y="900799"/>
                </a:cubicBezTo>
                <a:cubicBezTo>
                  <a:pt x="444500" y="902247"/>
                  <a:pt x="444500" y="977556"/>
                  <a:pt x="445467" y="978039"/>
                </a:cubicBezTo>
                <a:cubicBezTo>
                  <a:pt x="446435" y="979487"/>
                  <a:pt x="450788" y="979487"/>
                  <a:pt x="462880" y="979487"/>
                </a:cubicBezTo>
                <a:cubicBezTo>
                  <a:pt x="473522" y="979487"/>
                  <a:pt x="476424" y="979004"/>
                  <a:pt x="480294" y="978039"/>
                </a:cubicBezTo>
                <a:cubicBezTo>
                  <a:pt x="497223" y="973211"/>
                  <a:pt x="506413" y="958729"/>
                  <a:pt x="505446" y="936523"/>
                </a:cubicBezTo>
                <a:cubicBezTo>
                  <a:pt x="504962" y="927350"/>
                  <a:pt x="502060" y="919144"/>
                  <a:pt x="496255" y="912385"/>
                </a:cubicBezTo>
                <a:cubicBezTo>
                  <a:pt x="489967" y="903696"/>
                  <a:pt x="480777" y="899351"/>
                  <a:pt x="466750" y="897903"/>
                </a:cubicBezTo>
                <a:cubicBezTo>
                  <a:pt x="463364" y="897420"/>
                  <a:pt x="459374" y="897299"/>
                  <a:pt x="455867" y="897480"/>
                </a:cubicBezTo>
                <a:close/>
                <a:moveTo>
                  <a:pt x="1174566" y="894133"/>
                </a:moveTo>
                <a:cubicBezTo>
                  <a:pt x="1154556" y="892175"/>
                  <a:pt x="1134547" y="900007"/>
                  <a:pt x="1121858" y="915181"/>
                </a:cubicBezTo>
                <a:cubicBezTo>
                  <a:pt x="1113074" y="925460"/>
                  <a:pt x="1106729" y="939165"/>
                  <a:pt x="1104777" y="953360"/>
                </a:cubicBezTo>
                <a:cubicBezTo>
                  <a:pt x="1104777" y="954829"/>
                  <a:pt x="1104289" y="956787"/>
                  <a:pt x="1104289" y="957766"/>
                </a:cubicBezTo>
                <a:cubicBezTo>
                  <a:pt x="1103801" y="962171"/>
                  <a:pt x="1103313" y="979303"/>
                  <a:pt x="1103801" y="985176"/>
                </a:cubicBezTo>
                <a:cubicBezTo>
                  <a:pt x="1104777" y="992029"/>
                  <a:pt x="1104777" y="992519"/>
                  <a:pt x="1105753" y="998392"/>
                </a:cubicBezTo>
                <a:cubicBezTo>
                  <a:pt x="1107705" y="1008182"/>
                  <a:pt x="1112586" y="1021887"/>
                  <a:pt x="1116490" y="1029230"/>
                </a:cubicBezTo>
                <a:cubicBezTo>
                  <a:pt x="1122346" y="1039509"/>
                  <a:pt x="1131619" y="1050277"/>
                  <a:pt x="1138939" y="1055172"/>
                </a:cubicBezTo>
                <a:cubicBezTo>
                  <a:pt x="1152116" y="1064472"/>
                  <a:pt x="1171150" y="1068388"/>
                  <a:pt x="1187255" y="1065451"/>
                </a:cubicBezTo>
                <a:cubicBezTo>
                  <a:pt x="1213608" y="1061046"/>
                  <a:pt x="1232642" y="1040977"/>
                  <a:pt x="1238498" y="1011119"/>
                </a:cubicBezTo>
                <a:cubicBezTo>
                  <a:pt x="1240938" y="998392"/>
                  <a:pt x="1241426" y="981750"/>
                  <a:pt x="1239474" y="967555"/>
                </a:cubicBezTo>
                <a:cubicBezTo>
                  <a:pt x="1236058" y="943081"/>
                  <a:pt x="1228249" y="925460"/>
                  <a:pt x="1214584" y="912244"/>
                </a:cubicBezTo>
                <a:cubicBezTo>
                  <a:pt x="1203360" y="900986"/>
                  <a:pt x="1192135" y="895601"/>
                  <a:pt x="1174566" y="894133"/>
                </a:cubicBezTo>
                <a:close/>
                <a:moveTo>
                  <a:pt x="133767" y="889473"/>
                </a:moveTo>
                <a:cubicBezTo>
                  <a:pt x="138841" y="889458"/>
                  <a:pt x="145759" y="889488"/>
                  <a:pt x="155187" y="889488"/>
                </a:cubicBezTo>
                <a:cubicBezTo>
                  <a:pt x="182613" y="889488"/>
                  <a:pt x="188980" y="889488"/>
                  <a:pt x="188980" y="889976"/>
                </a:cubicBezTo>
                <a:cubicBezTo>
                  <a:pt x="189960" y="891441"/>
                  <a:pt x="189470" y="894858"/>
                  <a:pt x="188980" y="895346"/>
                </a:cubicBezTo>
                <a:cubicBezTo>
                  <a:pt x="188490" y="895834"/>
                  <a:pt x="186042" y="895834"/>
                  <a:pt x="183593" y="896322"/>
                </a:cubicBezTo>
                <a:cubicBezTo>
                  <a:pt x="174777" y="897298"/>
                  <a:pt x="170369" y="899739"/>
                  <a:pt x="168900" y="904620"/>
                </a:cubicBezTo>
                <a:cubicBezTo>
                  <a:pt x="167431" y="909014"/>
                  <a:pt x="166451" y="922682"/>
                  <a:pt x="166941" y="946600"/>
                </a:cubicBezTo>
                <a:cubicBezTo>
                  <a:pt x="166941" y="966126"/>
                  <a:pt x="166941" y="968566"/>
                  <a:pt x="167920" y="970519"/>
                </a:cubicBezTo>
                <a:cubicBezTo>
                  <a:pt x="168900" y="971983"/>
                  <a:pt x="169390" y="972471"/>
                  <a:pt x="170859" y="972471"/>
                </a:cubicBezTo>
                <a:cubicBezTo>
                  <a:pt x="174777" y="972471"/>
                  <a:pt x="177716" y="970031"/>
                  <a:pt x="198775" y="949529"/>
                </a:cubicBezTo>
                <a:cubicBezTo>
                  <a:pt x="229140" y="919753"/>
                  <a:pt x="242364" y="906573"/>
                  <a:pt x="244323" y="902180"/>
                </a:cubicBezTo>
                <a:cubicBezTo>
                  <a:pt x="245303" y="900227"/>
                  <a:pt x="245303" y="900227"/>
                  <a:pt x="244323" y="899251"/>
                </a:cubicBezTo>
                <a:cubicBezTo>
                  <a:pt x="243833" y="898763"/>
                  <a:pt x="240895" y="897787"/>
                  <a:pt x="237956" y="896810"/>
                </a:cubicBezTo>
                <a:cubicBezTo>
                  <a:pt x="234038" y="895834"/>
                  <a:pt x="233059" y="895346"/>
                  <a:pt x="232079" y="894370"/>
                </a:cubicBezTo>
                <a:cubicBezTo>
                  <a:pt x="231589" y="892905"/>
                  <a:pt x="231589" y="892417"/>
                  <a:pt x="232079" y="890953"/>
                </a:cubicBezTo>
                <a:lnTo>
                  <a:pt x="232569" y="889488"/>
                </a:lnTo>
                <a:lnTo>
                  <a:pt x="261954" y="889488"/>
                </a:lnTo>
                <a:lnTo>
                  <a:pt x="291830" y="889488"/>
                </a:lnTo>
                <a:lnTo>
                  <a:pt x="292320" y="890953"/>
                </a:lnTo>
                <a:cubicBezTo>
                  <a:pt x="293299" y="892905"/>
                  <a:pt x="292320" y="895346"/>
                  <a:pt x="290850" y="895834"/>
                </a:cubicBezTo>
                <a:cubicBezTo>
                  <a:pt x="290361" y="895834"/>
                  <a:pt x="287912" y="896322"/>
                  <a:pt x="285953" y="896810"/>
                </a:cubicBezTo>
                <a:cubicBezTo>
                  <a:pt x="267832" y="899739"/>
                  <a:pt x="259016" y="905597"/>
                  <a:pt x="219345" y="943183"/>
                </a:cubicBezTo>
                <a:cubicBezTo>
                  <a:pt x="201224" y="960268"/>
                  <a:pt x="197796" y="963685"/>
                  <a:pt x="197306" y="965638"/>
                </a:cubicBezTo>
                <a:cubicBezTo>
                  <a:pt x="196327" y="967590"/>
                  <a:pt x="197306" y="969543"/>
                  <a:pt x="200245" y="973448"/>
                </a:cubicBezTo>
                <a:cubicBezTo>
                  <a:pt x="202204" y="975400"/>
                  <a:pt x="221304" y="997855"/>
                  <a:pt x="222284" y="998343"/>
                </a:cubicBezTo>
                <a:cubicBezTo>
                  <a:pt x="222284" y="998831"/>
                  <a:pt x="228161" y="1005177"/>
                  <a:pt x="235507" y="1013475"/>
                </a:cubicBezTo>
                <a:cubicBezTo>
                  <a:pt x="249710" y="1030072"/>
                  <a:pt x="265873" y="1047156"/>
                  <a:pt x="271260" y="1052526"/>
                </a:cubicBezTo>
                <a:cubicBezTo>
                  <a:pt x="278117" y="1059848"/>
                  <a:pt x="283504" y="1062289"/>
                  <a:pt x="293789" y="1063265"/>
                </a:cubicBezTo>
                <a:cubicBezTo>
                  <a:pt x="300646" y="1064241"/>
                  <a:pt x="301135" y="1064729"/>
                  <a:pt x="301135" y="1067658"/>
                </a:cubicBezTo>
                <a:cubicBezTo>
                  <a:pt x="301135" y="1071563"/>
                  <a:pt x="301625" y="1071075"/>
                  <a:pt x="279096" y="1071075"/>
                </a:cubicBezTo>
                <a:cubicBezTo>
                  <a:pt x="268321" y="1070587"/>
                  <a:pt x="253629" y="1070587"/>
                  <a:pt x="246772" y="1071075"/>
                </a:cubicBezTo>
                <a:cubicBezTo>
                  <a:pt x="236487" y="1071563"/>
                  <a:pt x="235018" y="1071563"/>
                  <a:pt x="234038" y="1070587"/>
                </a:cubicBezTo>
                <a:cubicBezTo>
                  <a:pt x="233059" y="1069611"/>
                  <a:pt x="232569" y="1065217"/>
                  <a:pt x="233548" y="1064729"/>
                </a:cubicBezTo>
                <a:cubicBezTo>
                  <a:pt x="233548" y="1064241"/>
                  <a:pt x="236487" y="1063753"/>
                  <a:pt x="239425" y="1063265"/>
                </a:cubicBezTo>
                <a:cubicBezTo>
                  <a:pt x="242854" y="1062777"/>
                  <a:pt x="245792" y="1061800"/>
                  <a:pt x="246282" y="1061312"/>
                </a:cubicBezTo>
                <a:cubicBezTo>
                  <a:pt x="247751" y="1059360"/>
                  <a:pt x="245303" y="1056919"/>
                  <a:pt x="219835" y="1028119"/>
                </a:cubicBezTo>
                <a:cubicBezTo>
                  <a:pt x="211999" y="1019333"/>
                  <a:pt x="201714" y="1008105"/>
                  <a:pt x="197306" y="1003224"/>
                </a:cubicBezTo>
                <a:cubicBezTo>
                  <a:pt x="181634" y="985163"/>
                  <a:pt x="176736" y="981258"/>
                  <a:pt x="171838" y="981258"/>
                </a:cubicBezTo>
                <a:cubicBezTo>
                  <a:pt x="168900" y="981258"/>
                  <a:pt x="167920" y="982722"/>
                  <a:pt x="167431" y="987116"/>
                </a:cubicBezTo>
                <a:cubicBezTo>
                  <a:pt x="166451" y="991997"/>
                  <a:pt x="166451" y="1035929"/>
                  <a:pt x="167431" y="1045204"/>
                </a:cubicBezTo>
                <a:cubicBezTo>
                  <a:pt x="168410" y="1058872"/>
                  <a:pt x="170859" y="1061800"/>
                  <a:pt x="182613" y="1063265"/>
                </a:cubicBezTo>
                <a:cubicBezTo>
                  <a:pt x="190449" y="1064241"/>
                  <a:pt x="191429" y="1064241"/>
                  <a:pt x="191429" y="1067170"/>
                </a:cubicBezTo>
                <a:cubicBezTo>
                  <a:pt x="191429" y="1068146"/>
                  <a:pt x="190939" y="1069611"/>
                  <a:pt x="190449" y="1070099"/>
                </a:cubicBezTo>
                <a:cubicBezTo>
                  <a:pt x="189960" y="1071563"/>
                  <a:pt x="189470" y="1071563"/>
                  <a:pt x="181144" y="1071075"/>
                </a:cubicBezTo>
                <a:cubicBezTo>
                  <a:pt x="169879" y="1070587"/>
                  <a:pt x="141963" y="1070587"/>
                  <a:pt x="131678" y="1071075"/>
                </a:cubicBezTo>
                <a:cubicBezTo>
                  <a:pt x="125801" y="1071563"/>
                  <a:pt x="124332" y="1071563"/>
                  <a:pt x="123352" y="1070587"/>
                </a:cubicBezTo>
                <a:cubicBezTo>
                  <a:pt x="123352" y="1070099"/>
                  <a:pt x="122862" y="1069122"/>
                  <a:pt x="122862" y="1067658"/>
                </a:cubicBezTo>
                <a:cubicBezTo>
                  <a:pt x="122862" y="1066194"/>
                  <a:pt x="123352" y="1064729"/>
                  <a:pt x="123352" y="1064729"/>
                </a:cubicBezTo>
                <a:cubicBezTo>
                  <a:pt x="123842" y="1064241"/>
                  <a:pt x="125801" y="1063753"/>
                  <a:pt x="127760" y="1063753"/>
                </a:cubicBezTo>
                <a:cubicBezTo>
                  <a:pt x="136576" y="1062777"/>
                  <a:pt x="141473" y="1059848"/>
                  <a:pt x="142453" y="1054966"/>
                </a:cubicBezTo>
                <a:cubicBezTo>
                  <a:pt x="144412" y="1049109"/>
                  <a:pt x="144412" y="1037882"/>
                  <a:pt x="144412" y="974912"/>
                </a:cubicBezTo>
                <a:cubicBezTo>
                  <a:pt x="143922" y="909014"/>
                  <a:pt x="143922" y="907061"/>
                  <a:pt x="141963" y="902668"/>
                </a:cubicBezTo>
                <a:cubicBezTo>
                  <a:pt x="139514" y="898763"/>
                  <a:pt x="135596" y="896810"/>
                  <a:pt x="127270" y="896322"/>
                </a:cubicBezTo>
                <a:cubicBezTo>
                  <a:pt x="120903" y="895834"/>
                  <a:pt x="119924" y="895346"/>
                  <a:pt x="119924" y="892905"/>
                </a:cubicBezTo>
                <a:cubicBezTo>
                  <a:pt x="119924" y="889976"/>
                  <a:pt x="118546" y="889519"/>
                  <a:pt x="133767" y="889473"/>
                </a:cubicBezTo>
                <a:close/>
                <a:moveTo>
                  <a:pt x="557823" y="889000"/>
                </a:moveTo>
                <a:lnTo>
                  <a:pt x="592504" y="889000"/>
                </a:lnTo>
                <a:lnTo>
                  <a:pt x="627673" y="889000"/>
                </a:lnTo>
                <a:lnTo>
                  <a:pt x="628162" y="890466"/>
                </a:lnTo>
                <a:cubicBezTo>
                  <a:pt x="628650" y="891444"/>
                  <a:pt x="628650" y="892421"/>
                  <a:pt x="628162" y="893399"/>
                </a:cubicBezTo>
                <a:cubicBezTo>
                  <a:pt x="627673" y="894865"/>
                  <a:pt x="627185" y="895353"/>
                  <a:pt x="622300" y="895842"/>
                </a:cubicBezTo>
                <a:cubicBezTo>
                  <a:pt x="613019" y="897308"/>
                  <a:pt x="609112" y="900241"/>
                  <a:pt x="607646" y="908060"/>
                </a:cubicBezTo>
                <a:cubicBezTo>
                  <a:pt x="607158" y="910015"/>
                  <a:pt x="606669" y="936894"/>
                  <a:pt x="606181" y="985277"/>
                </a:cubicBezTo>
                <a:cubicBezTo>
                  <a:pt x="606181" y="1065426"/>
                  <a:pt x="606181" y="1065426"/>
                  <a:pt x="602762" y="1077644"/>
                </a:cubicBezTo>
                <a:cubicBezTo>
                  <a:pt x="596900" y="1101102"/>
                  <a:pt x="578827" y="1119674"/>
                  <a:pt x="557335" y="1124072"/>
                </a:cubicBezTo>
                <a:cubicBezTo>
                  <a:pt x="552939" y="1125049"/>
                  <a:pt x="542681" y="1125538"/>
                  <a:pt x="540239" y="1125049"/>
                </a:cubicBezTo>
                <a:cubicBezTo>
                  <a:pt x="535354" y="1124072"/>
                  <a:pt x="533400" y="1121628"/>
                  <a:pt x="534865" y="1117230"/>
                </a:cubicBezTo>
                <a:cubicBezTo>
                  <a:pt x="535354" y="1113809"/>
                  <a:pt x="537796" y="1109899"/>
                  <a:pt x="540239" y="1108433"/>
                </a:cubicBezTo>
                <a:cubicBezTo>
                  <a:pt x="542681" y="1106478"/>
                  <a:pt x="547565" y="1106478"/>
                  <a:pt x="555381" y="1108922"/>
                </a:cubicBezTo>
                <a:cubicBezTo>
                  <a:pt x="571012" y="1112832"/>
                  <a:pt x="576385" y="1109411"/>
                  <a:pt x="579804" y="1093283"/>
                </a:cubicBezTo>
                <a:cubicBezTo>
                  <a:pt x="580781" y="1087907"/>
                  <a:pt x="582246" y="1076667"/>
                  <a:pt x="582735" y="1068358"/>
                </a:cubicBezTo>
                <a:cubicBezTo>
                  <a:pt x="583712" y="1059073"/>
                  <a:pt x="583712" y="913436"/>
                  <a:pt x="582735" y="910015"/>
                </a:cubicBezTo>
                <a:cubicBezTo>
                  <a:pt x="581758" y="904150"/>
                  <a:pt x="579315" y="899752"/>
                  <a:pt x="575896" y="897797"/>
                </a:cubicBezTo>
                <a:cubicBezTo>
                  <a:pt x="573454" y="896820"/>
                  <a:pt x="566127" y="895353"/>
                  <a:pt x="562219" y="895353"/>
                </a:cubicBezTo>
                <a:cubicBezTo>
                  <a:pt x="557823" y="895353"/>
                  <a:pt x="557335" y="895353"/>
                  <a:pt x="557335" y="891444"/>
                </a:cubicBezTo>
                <a:close/>
                <a:moveTo>
                  <a:pt x="446039" y="889000"/>
                </a:moveTo>
                <a:cubicBezTo>
                  <a:pt x="474759" y="889000"/>
                  <a:pt x="481574" y="889000"/>
                  <a:pt x="491310" y="890949"/>
                </a:cubicBezTo>
                <a:cubicBezTo>
                  <a:pt x="505426" y="893872"/>
                  <a:pt x="517109" y="901179"/>
                  <a:pt x="523437" y="910923"/>
                </a:cubicBezTo>
                <a:cubicBezTo>
                  <a:pt x="532686" y="924076"/>
                  <a:pt x="532686" y="945999"/>
                  <a:pt x="523437" y="959640"/>
                </a:cubicBezTo>
                <a:cubicBezTo>
                  <a:pt x="518082" y="967434"/>
                  <a:pt x="508347" y="975716"/>
                  <a:pt x="500072" y="979614"/>
                </a:cubicBezTo>
                <a:cubicBezTo>
                  <a:pt x="495691" y="981562"/>
                  <a:pt x="495204" y="982049"/>
                  <a:pt x="496177" y="983998"/>
                </a:cubicBezTo>
                <a:cubicBezTo>
                  <a:pt x="497151" y="986434"/>
                  <a:pt x="506886" y="1002023"/>
                  <a:pt x="515648" y="1015664"/>
                </a:cubicBezTo>
                <a:cubicBezTo>
                  <a:pt x="528305" y="1035151"/>
                  <a:pt x="538527" y="1047330"/>
                  <a:pt x="549723" y="1057561"/>
                </a:cubicBezTo>
                <a:cubicBezTo>
                  <a:pt x="557024" y="1063894"/>
                  <a:pt x="560919" y="1065843"/>
                  <a:pt x="570654" y="1067791"/>
                </a:cubicBezTo>
                <a:cubicBezTo>
                  <a:pt x="571628" y="1067791"/>
                  <a:pt x="572115" y="1068766"/>
                  <a:pt x="572601" y="1069253"/>
                </a:cubicBezTo>
                <a:cubicBezTo>
                  <a:pt x="573088" y="1070714"/>
                  <a:pt x="571628" y="1072176"/>
                  <a:pt x="569194" y="1072663"/>
                </a:cubicBezTo>
                <a:cubicBezTo>
                  <a:pt x="564813" y="1073150"/>
                  <a:pt x="555564" y="1073150"/>
                  <a:pt x="550210" y="1072663"/>
                </a:cubicBezTo>
                <a:cubicBezTo>
                  <a:pt x="543881" y="1072176"/>
                  <a:pt x="539014" y="1070714"/>
                  <a:pt x="533659" y="1068278"/>
                </a:cubicBezTo>
                <a:cubicBezTo>
                  <a:pt x="520516" y="1061945"/>
                  <a:pt x="510294" y="1050740"/>
                  <a:pt x="492770" y="1022972"/>
                </a:cubicBezTo>
                <a:cubicBezTo>
                  <a:pt x="474272" y="993742"/>
                  <a:pt x="472812" y="992280"/>
                  <a:pt x="466484" y="989844"/>
                </a:cubicBezTo>
                <a:cubicBezTo>
                  <a:pt x="462103" y="988383"/>
                  <a:pt x="447987" y="988383"/>
                  <a:pt x="446039" y="989844"/>
                </a:cubicBezTo>
                <a:lnTo>
                  <a:pt x="444579" y="990819"/>
                </a:lnTo>
                <a:lnTo>
                  <a:pt x="444579" y="1019074"/>
                </a:lnTo>
                <a:cubicBezTo>
                  <a:pt x="444579" y="1035638"/>
                  <a:pt x="444579" y="1048304"/>
                  <a:pt x="445066" y="1050740"/>
                </a:cubicBezTo>
                <a:cubicBezTo>
                  <a:pt x="446526" y="1058535"/>
                  <a:pt x="448960" y="1060971"/>
                  <a:pt x="459669" y="1062920"/>
                </a:cubicBezTo>
                <a:cubicBezTo>
                  <a:pt x="463077" y="1063407"/>
                  <a:pt x="466484" y="1064381"/>
                  <a:pt x="466484" y="1064381"/>
                </a:cubicBezTo>
                <a:cubicBezTo>
                  <a:pt x="467458" y="1065355"/>
                  <a:pt x="467458" y="1069253"/>
                  <a:pt x="466484" y="1070227"/>
                </a:cubicBezTo>
                <a:cubicBezTo>
                  <a:pt x="465997" y="1070714"/>
                  <a:pt x="461130" y="1070714"/>
                  <a:pt x="444579" y="1070714"/>
                </a:cubicBezTo>
                <a:cubicBezTo>
                  <a:pt x="432897" y="1070227"/>
                  <a:pt x="417806" y="1070227"/>
                  <a:pt x="410992" y="1070714"/>
                </a:cubicBezTo>
                <a:cubicBezTo>
                  <a:pt x="399796" y="1071201"/>
                  <a:pt x="398822" y="1071201"/>
                  <a:pt x="397849" y="1070227"/>
                </a:cubicBezTo>
                <a:cubicBezTo>
                  <a:pt x="396875" y="1068766"/>
                  <a:pt x="396875" y="1065355"/>
                  <a:pt x="398335" y="1064381"/>
                </a:cubicBezTo>
                <a:cubicBezTo>
                  <a:pt x="398822" y="1063894"/>
                  <a:pt x="401256" y="1063407"/>
                  <a:pt x="404663" y="1062920"/>
                </a:cubicBezTo>
                <a:cubicBezTo>
                  <a:pt x="410992" y="1062432"/>
                  <a:pt x="415373" y="1060971"/>
                  <a:pt x="417320" y="1058535"/>
                </a:cubicBezTo>
                <a:cubicBezTo>
                  <a:pt x="418780" y="1057561"/>
                  <a:pt x="420240" y="1053663"/>
                  <a:pt x="420727" y="1050253"/>
                </a:cubicBezTo>
                <a:cubicBezTo>
                  <a:pt x="421214" y="1046843"/>
                  <a:pt x="421214" y="913359"/>
                  <a:pt x="420727" y="910923"/>
                </a:cubicBezTo>
                <a:cubicBezTo>
                  <a:pt x="419754" y="905077"/>
                  <a:pt x="418293" y="902154"/>
                  <a:pt x="414886" y="900205"/>
                </a:cubicBezTo>
                <a:cubicBezTo>
                  <a:pt x="413912" y="899718"/>
                  <a:pt x="410505" y="899231"/>
                  <a:pt x="407097" y="898744"/>
                </a:cubicBezTo>
                <a:cubicBezTo>
                  <a:pt x="403690" y="898256"/>
                  <a:pt x="400769" y="897769"/>
                  <a:pt x="400282" y="897282"/>
                </a:cubicBezTo>
                <a:cubicBezTo>
                  <a:pt x="399309" y="896795"/>
                  <a:pt x="399309" y="892410"/>
                  <a:pt x="400282" y="891436"/>
                </a:cubicBezTo>
                <a:cubicBezTo>
                  <a:pt x="401743" y="890462"/>
                  <a:pt x="418780" y="889487"/>
                  <a:pt x="446039" y="889000"/>
                </a:cubicBezTo>
                <a:close/>
                <a:moveTo>
                  <a:pt x="305159" y="889000"/>
                </a:moveTo>
                <a:lnTo>
                  <a:pt x="340211" y="889000"/>
                </a:lnTo>
                <a:lnTo>
                  <a:pt x="375263" y="889000"/>
                </a:lnTo>
                <a:lnTo>
                  <a:pt x="375750" y="890468"/>
                </a:lnTo>
                <a:cubicBezTo>
                  <a:pt x="376237" y="892426"/>
                  <a:pt x="375750" y="894384"/>
                  <a:pt x="374777" y="894873"/>
                </a:cubicBezTo>
                <a:cubicBezTo>
                  <a:pt x="374777" y="895363"/>
                  <a:pt x="372829" y="895363"/>
                  <a:pt x="371369" y="895363"/>
                </a:cubicBezTo>
                <a:cubicBezTo>
                  <a:pt x="366987" y="895363"/>
                  <a:pt x="361145" y="896831"/>
                  <a:pt x="358711" y="897810"/>
                </a:cubicBezTo>
                <a:cubicBezTo>
                  <a:pt x="355303" y="899768"/>
                  <a:pt x="353843" y="902215"/>
                  <a:pt x="352869" y="907110"/>
                </a:cubicBezTo>
                <a:cubicBezTo>
                  <a:pt x="351895" y="911515"/>
                  <a:pt x="351409" y="915920"/>
                  <a:pt x="351409" y="979547"/>
                </a:cubicBezTo>
                <a:cubicBezTo>
                  <a:pt x="351409" y="1031918"/>
                  <a:pt x="351895" y="1048559"/>
                  <a:pt x="352382" y="1051006"/>
                </a:cubicBezTo>
                <a:cubicBezTo>
                  <a:pt x="354330" y="1059816"/>
                  <a:pt x="356764" y="1061774"/>
                  <a:pt x="369421" y="1063243"/>
                </a:cubicBezTo>
                <a:cubicBezTo>
                  <a:pt x="372342" y="1063732"/>
                  <a:pt x="374777" y="1064711"/>
                  <a:pt x="375263" y="1064711"/>
                </a:cubicBezTo>
                <a:cubicBezTo>
                  <a:pt x="376237" y="1065690"/>
                  <a:pt x="376237" y="1069605"/>
                  <a:pt x="375263" y="1070584"/>
                </a:cubicBezTo>
                <a:cubicBezTo>
                  <a:pt x="374290" y="1071563"/>
                  <a:pt x="373316" y="1071563"/>
                  <a:pt x="366014" y="1071074"/>
                </a:cubicBezTo>
                <a:cubicBezTo>
                  <a:pt x="355303" y="1070584"/>
                  <a:pt x="325606" y="1070584"/>
                  <a:pt x="314409" y="1071074"/>
                </a:cubicBezTo>
                <a:cubicBezTo>
                  <a:pt x="306133" y="1071563"/>
                  <a:pt x="305646" y="1071563"/>
                  <a:pt x="305159" y="1070584"/>
                </a:cubicBezTo>
                <a:cubicBezTo>
                  <a:pt x="304186" y="1068626"/>
                  <a:pt x="304673" y="1064711"/>
                  <a:pt x="305159" y="1064221"/>
                </a:cubicBezTo>
                <a:cubicBezTo>
                  <a:pt x="305646" y="1064221"/>
                  <a:pt x="308080" y="1063732"/>
                  <a:pt x="310515" y="1063732"/>
                </a:cubicBezTo>
                <a:cubicBezTo>
                  <a:pt x="324633" y="1062264"/>
                  <a:pt x="328041" y="1058838"/>
                  <a:pt x="328527" y="1044154"/>
                </a:cubicBezTo>
                <a:cubicBezTo>
                  <a:pt x="329014" y="1041707"/>
                  <a:pt x="329014" y="1010872"/>
                  <a:pt x="329014" y="976121"/>
                </a:cubicBezTo>
                <a:cubicBezTo>
                  <a:pt x="329014" y="909067"/>
                  <a:pt x="329014" y="908088"/>
                  <a:pt x="326093" y="902705"/>
                </a:cubicBezTo>
                <a:cubicBezTo>
                  <a:pt x="324146" y="897810"/>
                  <a:pt x="320251" y="896342"/>
                  <a:pt x="311488" y="895852"/>
                </a:cubicBezTo>
                <a:cubicBezTo>
                  <a:pt x="304673" y="895363"/>
                  <a:pt x="303212" y="894384"/>
                  <a:pt x="304673" y="889979"/>
                </a:cubicBezTo>
                <a:close/>
                <a:moveTo>
                  <a:pt x="1149510" y="886773"/>
                </a:moveTo>
                <a:cubicBezTo>
                  <a:pt x="1165051" y="883155"/>
                  <a:pt x="1181872" y="883155"/>
                  <a:pt x="1199180" y="886834"/>
                </a:cubicBezTo>
                <a:cubicBezTo>
                  <a:pt x="1210394" y="889287"/>
                  <a:pt x="1223071" y="894684"/>
                  <a:pt x="1231847" y="901553"/>
                </a:cubicBezTo>
                <a:cubicBezTo>
                  <a:pt x="1237698" y="905968"/>
                  <a:pt x="1246961" y="914799"/>
                  <a:pt x="1250862" y="920196"/>
                </a:cubicBezTo>
                <a:cubicBezTo>
                  <a:pt x="1258663" y="930499"/>
                  <a:pt x="1265001" y="947670"/>
                  <a:pt x="1267439" y="962388"/>
                </a:cubicBezTo>
                <a:cubicBezTo>
                  <a:pt x="1268414" y="966313"/>
                  <a:pt x="1268414" y="987900"/>
                  <a:pt x="1267927" y="990844"/>
                </a:cubicBezTo>
                <a:cubicBezTo>
                  <a:pt x="1267439" y="991825"/>
                  <a:pt x="1267439" y="994278"/>
                  <a:pt x="1266951" y="996240"/>
                </a:cubicBezTo>
                <a:cubicBezTo>
                  <a:pt x="1266951" y="998203"/>
                  <a:pt x="1265976" y="1002128"/>
                  <a:pt x="1265001" y="1005071"/>
                </a:cubicBezTo>
                <a:cubicBezTo>
                  <a:pt x="1255738" y="1040395"/>
                  <a:pt x="1227459" y="1066888"/>
                  <a:pt x="1191867" y="1072776"/>
                </a:cubicBezTo>
                <a:cubicBezTo>
                  <a:pt x="1184066" y="1074248"/>
                  <a:pt x="1169439" y="1074738"/>
                  <a:pt x="1161638" y="1074248"/>
                </a:cubicBezTo>
                <a:cubicBezTo>
                  <a:pt x="1145548" y="1072285"/>
                  <a:pt x="1130921" y="1067870"/>
                  <a:pt x="1118732" y="1060020"/>
                </a:cubicBezTo>
                <a:cubicBezTo>
                  <a:pt x="1086066" y="1039414"/>
                  <a:pt x="1069976" y="1000656"/>
                  <a:pt x="1078265" y="960426"/>
                </a:cubicBezTo>
                <a:cubicBezTo>
                  <a:pt x="1082165" y="940311"/>
                  <a:pt x="1093379" y="920686"/>
                  <a:pt x="1107518" y="908421"/>
                </a:cubicBezTo>
                <a:cubicBezTo>
                  <a:pt x="1119708" y="897628"/>
                  <a:pt x="1133969" y="890391"/>
                  <a:pt x="1149510" y="886773"/>
                </a:cubicBezTo>
                <a:close/>
                <a:moveTo>
                  <a:pt x="857046" y="885033"/>
                </a:moveTo>
                <a:cubicBezTo>
                  <a:pt x="865981" y="884239"/>
                  <a:pt x="875584" y="884850"/>
                  <a:pt x="885067" y="887049"/>
                </a:cubicBezTo>
                <a:cubicBezTo>
                  <a:pt x="888470" y="888027"/>
                  <a:pt x="892847" y="889004"/>
                  <a:pt x="894792" y="889493"/>
                </a:cubicBezTo>
                <a:cubicBezTo>
                  <a:pt x="897223" y="889493"/>
                  <a:pt x="898682" y="889982"/>
                  <a:pt x="899168" y="889982"/>
                </a:cubicBezTo>
                <a:cubicBezTo>
                  <a:pt x="899168" y="889982"/>
                  <a:pt x="899654" y="891937"/>
                  <a:pt x="900141" y="894381"/>
                </a:cubicBezTo>
                <a:cubicBezTo>
                  <a:pt x="902086" y="900735"/>
                  <a:pt x="903544" y="913932"/>
                  <a:pt x="903544" y="919308"/>
                </a:cubicBezTo>
                <a:cubicBezTo>
                  <a:pt x="903544" y="923707"/>
                  <a:pt x="903544" y="924196"/>
                  <a:pt x="902086" y="924685"/>
                </a:cubicBezTo>
                <a:cubicBezTo>
                  <a:pt x="900627" y="925173"/>
                  <a:pt x="898682" y="925662"/>
                  <a:pt x="897709" y="924685"/>
                </a:cubicBezTo>
                <a:cubicBezTo>
                  <a:pt x="897223" y="924685"/>
                  <a:pt x="896251" y="922730"/>
                  <a:pt x="895764" y="920286"/>
                </a:cubicBezTo>
                <a:cubicBezTo>
                  <a:pt x="890902" y="906111"/>
                  <a:pt x="883122" y="897802"/>
                  <a:pt x="870479" y="894381"/>
                </a:cubicBezTo>
                <a:cubicBezTo>
                  <a:pt x="865616" y="893403"/>
                  <a:pt x="853946" y="893403"/>
                  <a:pt x="848597" y="894381"/>
                </a:cubicBezTo>
                <a:cubicBezTo>
                  <a:pt x="835468" y="898291"/>
                  <a:pt x="827688" y="908555"/>
                  <a:pt x="827688" y="922730"/>
                </a:cubicBezTo>
                <a:cubicBezTo>
                  <a:pt x="827688" y="931039"/>
                  <a:pt x="830119" y="937393"/>
                  <a:pt x="835468" y="944236"/>
                </a:cubicBezTo>
                <a:cubicBezTo>
                  <a:pt x="840331" y="950101"/>
                  <a:pt x="846166" y="954500"/>
                  <a:pt x="863185" y="965253"/>
                </a:cubicBezTo>
                <a:cubicBezTo>
                  <a:pt x="879718" y="975517"/>
                  <a:pt x="887012" y="980894"/>
                  <a:pt x="892360" y="987736"/>
                </a:cubicBezTo>
                <a:cubicBezTo>
                  <a:pt x="900627" y="997023"/>
                  <a:pt x="904031" y="1003866"/>
                  <a:pt x="905976" y="1015597"/>
                </a:cubicBezTo>
                <a:cubicBezTo>
                  <a:pt x="906462" y="1017552"/>
                  <a:pt x="906462" y="1030260"/>
                  <a:pt x="905976" y="1032704"/>
                </a:cubicBezTo>
                <a:cubicBezTo>
                  <a:pt x="905003" y="1037103"/>
                  <a:pt x="903058" y="1042968"/>
                  <a:pt x="900627" y="1047856"/>
                </a:cubicBezTo>
                <a:cubicBezTo>
                  <a:pt x="898682" y="1051766"/>
                  <a:pt x="897223" y="1054210"/>
                  <a:pt x="892847" y="1058120"/>
                </a:cubicBezTo>
                <a:cubicBezTo>
                  <a:pt x="884580" y="1066429"/>
                  <a:pt x="876800" y="1070339"/>
                  <a:pt x="864644" y="1072783"/>
                </a:cubicBezTo>
                <a:cubicBezTo>
                  <a:pt x="858322" y="1074249"/>
                  <a:pt x="844221" y="1074738"/>
                  <a:pt x="837413" y="1074249"/>
                </a:cubicBezTo>
                <a:cubicBezTo>
                  <a:pt x="828174" y="1073272"/>
                  <a:pt x="826715" y="1072783"/>
                  <a:pt x="819421" y="1070339"/>
                </a:cubicBezTo>
                <a:cubicBezTo>
                  <a:pt x="816504" y="1069362"/>
                  <a:pt x="812127" y="1067895"/>
                  <a:pt x="809696" y="1066429"/>
                </a:cubicBezTo>
                <a:lnTo>
                  <a:pt x="805320" y="1064474"/>
                </a:lnTo>
                <a:lnTo>
                  <a:pt x="803861" y="1060564"/>
                </a:lnTo>
                <a:cubicBezTo>
                  <a:pt x="802888" y="1057142"/>
                  <a:pt x="801916" y="1051766"/>
                  <a:pt x="800457" y="1046389"/>
                </a:cubicBezTo>
                <a:cubicBezTo>
                  <a:pt x="799971" y="1042479"/>
                  <a:pt x="798512" y="1030749"/>
                  <a:pt x="798512" y="1028305"/>
                </a:cubicBezTo>
                <a:cubicBezTo>
                  <a:pt x="798512" y="1025372"/>
                  <a:pt x="798512" y="1024883"/>
                  <a:pt x="800457" y="1024394"/>
                </a:cubicBezTo>
                <a:cubicBezTo>
                  <a:pt x="803375" y="1023417"/>
                  <a:pt x="804833" y="1024394"/>
                  <a:pt x="805806" y="1028305"/>
                </a:cubicBezTo>
                <a:cubicBezTo>
                  <a:pt x="807751" y="1033192"/>
                  <a:pt x="812614" y="1042968"/>
                  <a:pt x="815045" y="1046878"/>
                </a:cubicBezTo>
                <a:cubicBezTo>
                  <a:pt x="818935" y="1051766"/>
                  <a:pt x="825743" y="1058120"/>
                  <a:pt x="830605" y="1060564"/>
                </a:cubicBezTo>
                <a:cubicBezTo>
                  <a:pt x="845679" y="1068873"/>
                  <a:pt x="868047" y="1066918"/>
                  <a:pt x="877286" y="1056165"/>
                </a:cubicBezTo>
                <a:cubicBezTo>
                  <a:pt x="883122" y="1049811"/>
                  <a:pt x="885553" y="1042968"/>
                  <a:pt x="885553" y="1033192"/>
                </a:cubicBezTo>
                <a:cubicBezTo>
                  <a:pt x="885553" y="1026350"/>
                  <a:pt x="884580" y="1020973"/>
                  <a:pt x="881663" y="1014619"/>
                </a:cubicBezTo>
                <a:cubicBezTo>
                  <a:pt x="878745" y="1008265"/>
                  <a:pt x="870479" y="1000933"/>
                  <a:pt x="858808" y="993113"/>
                </a:cubicBezTo>
                <a:cubicBezTo>
                  <a:pt x="853460" y="989692"/>
                  <a:pt x="845193" y="984315"/>
                  <a:pt x="840331" y="980894"/>
                </a:cubicBezTo>
                <a:cubicBezTo>
                  <a:pt x="824284" y="970141"/>
                  <a:pt x="814072" y="958899"/>
                  <a:pt x="810182" y="946191"/>
                </a:cubicBezTo>
                <a:cubicBezTo>
                  <a:pt x="803861" y="924196"/>
                  <a:pt x="813100" y="901712"/>
                  <a:pt x="833037" y="891448"/>
                </a:cubicBezTo>
                <a:cubicBezTo>
                  <a:pt x="839844" y="888027"/>
                  <a:pt x="848111" y="885827"/>
                  <a:pt x="857046" y="885033"/>
                </a:cubicBezTo>
                <a:close/>
                <a:moveTo>
                  <a:pt x="715637" y="884728"/>
                </a:moveTo>
                <a:cubicBezTo>
                  <a:pt x="716619" y="885218"/>
                  <a:pt x="717601" y="885708"/>
                  <a:pt x="718092" y="886199"/>
                </a:cubicBezTo>
                <a:cubicBezTo>
                  <a:pt x="718092" y="886689"/>
                  <a:pt x="720547" y="894535"/>
                  <a:pt x="723494" y="903362"/>
                </a:cubicBezTo>
                <a:cubicBezTo>
                  <a:pt x="727913" y="917583"/>
                  <a:pt x="733806" y="934746"/>
                  <a:pt x="750993" y="984275"/>
                </a:cubicBezTo>
                <a:cubicBezTo>
                  <a:pt x="753449" y="991630"/>
                  <a:pt x="758359" y="1006342"/>
                  <a:pt x="762288" y="1017620"/>
                </a:cubicBezTo>
                <a:cubicBezTo>
                  <a:pt x="772600" y="1048514"/>
                  <a:pt x="774565" y="1053418"/>
                  <a:pt x="779475" y="1058322"/>
                </a:cubicBezTo>
                <a:cubicBezTo>
                  <a:pt x="782913" y="1061755"/>
                  <a:pt x="785859" y="1062735"/>
                  <a:pt x="793225" y="1063716"/>
                </a:cubicBezTo>
                <a:cubicBezTo>
                  <a:pt x="799118" y="1064206"/>
                  <a:pt x="800100" y="1064206"/>
                  <a:pt x="800100" y="1067149"/>
                </a:cubicBezTo>
                <a:cubicBezTo>
                  <a:pt x="800100" y="1068620"/>
                  <a:pt x="799609" y="1070091"/>
                  <a:pt x="799609" y="1070091"/>
                </a:cubicBezTo>
                <a:cubicBezTo>
                  <a:pt x="799118" y="1071072"/>
                  <a:pt x="793225" y="1071072"/>
                  <a:pt x="766216" y="1071072"/>
                </a:cubicBezTo>
                <a:cubicBezTo>
                  <a:pt x="729878" y="1071072"/>
                  <a:pt x="731842" y="1071072"/>
                  <a:pt x="731842" y="1067639"/>
                </a:cubicBezTo>
                <a:cubicBezTo>
                  <a:pt x="731842" y="1064697"/>
                  <a:pt x="732333" y="1064206"/>
                  <a:pt x="739208" y="1063226"/>
                </a:cubicBezTo>
                <a:cubicBezTo>
                  <a:pt x="746574" y="1062735"/>
                  <a:pt x="750011" y="1061264"/>
                  <a:pt x="750502" y="1059303"/>
                </a:cubicBezTo>
                <a:cubicBezTo>
                  <a:pt x="750993" y="1057341"/>
                  <a:pt x="749029" y="1049495"/>
                  <a:pt x="742154" y="1029389"/>
                </a:cubicBezTo>
                <a:cubicBezTo>
                  <a:pt x="739208" y="1019582"/>
                  <a:pt x="736261" y="1010265"/>
                  <a:pt x="735770" y="1008303"/>
                </a:cubicBezTo>
                <a:cubicBezTo>
                  <a:pt x="733806" y="1003399"/>
                  <a:pt x="732824" y="1001438"/>
                  <a:pt x="730369" y="1000457"/>
                </a:cubicBezTo>
                <a:cubicBezTo>
                  <a:pt x="728895" y="999967"/>
                  <a:pt x="723494" y="999476"/>
                  <a:pt x="703360" y="999476"/>
                </a:cubicBezTo>
                <a:cubicBezTo>
                  <a:pt x="675860" y="999476"/>
                  <a:pt x="675369" y="999967"/>
                  <a:pt x="673405" y="1002909"/>
                </a:cubicBezTo>
                <a:cubicBezTo>
                  <a:pt x="671932" y="1005361"/>
                  <a:pt x="660146" y="1041159"/>
                  <a:pt x="657691" y="1049495"/>
                </a:cubicBezTo>
                <a:cubicBezTo>
                  <a:pt x="654744" y="1061264"/>
                  <a:pt x="655235" y="1062245"/>
                  <a:pt x="668003" y="1063716"/>
                </a:cubicBezTo>
                <a:cubicBezTo>
                  <a:pt x="671441" y="1064206"/>
                  <a:pt x="673405" y="1064697"/>
                  <a:pt x="673896" y="1065187"/>
                </a:cubicBezTo>
                <a:cubicBezTo>
                  <a:pt x="674387" y="1066168"/>
                  <a:pt x="674387" y="1069110"/>
                  <a:pt x="673896" y="1070091"/>
                </a:cubicBezTo>
                <a:cubicBezTo>
                  <a:pt x="672914" y="1071562"/>
                  <a:pt x="672914" y="1071562"/>
                  <a:pt x="666039" y="1071072"/>
                </a:cubicBezTo>
                <a:cubicBezTo>
                  <a:pt x="656218" y="1070581"/>
                  <a:pt x="636575" y="1070581"/>
                  <a:pt x="625771" y="1071072"/>
                </a:cubicBezTo>
                <a:cubicBezTo>
                  <a:pt x="617423" y="1071562"/>
                  <a:pt x="616932" y="1071562"/>
                  <a:pt x="616441" y="1070091"/>
                </a:cubicBezTo>
                <a:cubicBezTo>
                  <a:pt x="615950" y="1069601"/>
                  <a:pt x="615950" y="1068129"/>
                  <a:pt x="615950" y="1067149"/>
                </a:cubicBezTo>
                <a:cubicBezTo>
                  <a:pt x="615950" y="1064206"/>
                  <a:pt x="616441" y="1064206"/>
                  <a:pt x="624298" y="1063226"/>
                </a:cubicBezTo>
                <a:cubicBezTo>
                  <a:pt x="633137" y="1062245"/>
                  <a:pt x="637557" y="1059793"/>
                  <a:pt x="640503" y="1053418"/>
                </a:cubicBezTo>
                <a:cubicBezTo>
                  <a:pt x="643450" y="1047534"/>
                  <a:pt x="658673" y="1009774"/>
                  <a:pt x="670458" y="978390"/>
                </a:cubicBezTo>
                <a:cubicBezTo>
                  <a:pt x="699431" y="901400"/>
                  <a:pt x="699431" y="901400"/>
                  <a:pt x="699431" y="896987"/>
                </a:cubicBezTo>
                <a:cubicBezTo>
                  <a:pt x="699431" y="895025"/>
                  <a:pt x="699922" y="894535"/>
                  <a:pt x="702869" y="893554"/>
                </a:cubicBezTo>
                <a:cubicBezTo>
                  <a:pt x="704342" y="892574"/>
                  <a:pt x="707780" y="890122"/>
                  <a:pt x="710235" y="888160"/>
                </a:cubicBezTo>
                <a:cubicBezTo>
                  <a:pt x="714163" y="884237"/>
                  <a:pt x="714163" y="884237"/>
                  <a:pt x="715637" y="884728"/>
                </a:cubicBezTo>
                <a:close/>
                <a:moveTo>
                  <a:pt x="920741" y="879475"/>
                </a:moveTo>
                <a:cubicBezTo>
                  <a:pt x="922694" y="879475"/>
                  <a:pt x="923670" y="880450"/>
                  <a:pt x="924646" y="882886"/>
                </a:cubicBezTo>
                <a:cubicBezTo>
                  <a:pt x="926599" y="886296"/>
                  <a:pt x="929039" y="887271"/>
                  <a:pt x="933921" y="888245"/>
                </a:cubicBezTo>
                <a:cubicBezTo>
                  <a:pt x="936361" y="888732"/>
                  <a:pt x="962720" y="888732"/>
                  <a:pt x="1003722" y="888732"/>
                </a:cubicBezTo>
                <a:lnTo>
                  <a:pt x="1070107" y="888732"/>
                </a:lnTo>
                <a:lnTo>
                  <a:pt x="1073036" y="887271"/>
                </a:lnTo>
                <a:cubicBezTo>
                  <a:pt x="1074501" y="886296"/>
                  <a:pt x="1076453" y="885322"/>
                  <a:pt x="1077429" y="883373"/>
                </a:cubicBezTo>
                <a:cubicBezTo>
                  <a:pt x="1079382" y="880450"/>
                  <a:pt x="1080846" y="879962"/>
                  <a:pt x="1083287" y="881424"/>
                </a:cubicBezTo>
                <a:cubicBezTo>
                  <a:pt x="1084263" y="881911"/>
                  <a:pt x="1084263" y="881911"/>
                  <a:pt x="1083287" y="885322"/>
                </a:cubicBezTo>
                <a:cubicBezTo>
                  <a:pt x="1081822" y="891168"/>
                  <a:pt x="1080358" y="907246"/>
                  <a:pt x="1079870" y="915529"/>
                </a:cubicBezTo>
                <a:cubicBezTo>
                  <a:pt x="1079870" y="923811"/>
                  <a:pt x="1079870" y="923811"/>
                  <a:pt x="1078406" y="924786"/>
                </a:cubicBezTo>
                <a:cubicBezTo>
                  <a:pt x="1076941" y="925760"/>
                  <a:pt x="1073524" y="925273"/>
                  <a:pt x="1073036" y="924299"/>
                </a:cubicBezTo>
                <a:cubicBezTo>
                  <a:pt x="1073036" y="923811"/>
                  <a:pt x="1072548" y="922837"/>
                  <a:pt x="1072548" y="921375"/>
                </a:cubicBezTo>
                <a:cubicBezTo>
                  <a:pt x="1072060" y="917478"/>
                  <a:pt x="1070107" y="910657"/>
                  <a:pt x="1068643" y="908221"/>
                </a:cubicBezTo>
                <a:cubicBezTo>
                  <a:pt x="1067179" y="905297"/>
                  <a:pt x="1065226" y="903836"/>
                  <a:pt x="1061809" y="901887"/>
                </a:cubicBezTo>
                <a:cubicBezTo>
                  <a:pt x="1053511" y="898476"/>
                  <a:pt x="1051071" y="897989"/>
                  <a:pt x="1029105" y="897502"/>
                </a:cubicBezTo>
                <a:cubicBezTo>
                  <a:pt x="1012509" y="897502"/>
                  <a:pt x="1009092" y="897502"/>
                  <a:pt x="1008116" y="898476"/>
                </a:cubicBezTo>
                <a:cubicBezTo>
                  <a:pt x="1007139" y="899451"/>
                  <a:pt x="1007139" y="899938"/>
                  <a:pt x="1007139" y="973994"/>
                </a:cubicBezTo>
                <a:cubicBezTo>
                  <a:pt x="1007139" y="1043178"/>
                  <a:pt x="1007139" y="1048538"/>
                  <a:pt x="1008116" y="1051948"/>
                </a:cubicBezTo>
                <a:cubicBezTo>
                  <a:pt x="1008604" y="1054384"/>
                  <a:pt x="1009580" y="1056820"/>
                  <a:pt x="1010556" y="1057308"/>
                </a:cubicBezTo>
                <a:cubicBezTo>
                  <a:pt x="1012021" y="1060231"/>
                  <a:pt x="1016414" y="1061693"/>
                  <a:pt x="1024712" y="1062180"/>
                </a:cubicBezTo>
                <a:cubicBezTo>
                  <a:pt x="1029593" y="1062667"/>
                  <a:pt x="1032034" y="1063641"/>
                  <a:pt x="1032522" y="1064129"/>
                </a:cubicBezTo>
                <a:cubicBezTo>
                  <a:pt x="1033010" y="1065103"/>
                  <a:pt x="1033010" y="1067052"/>
                  <a:pt x="1032522" y="1069001"/>
                </a:cubicBezTo>
                <a:cubicBezTo>
                  <a:pt x="1032034" y="1069975"/>
                  <a:pt x="1031057" y="1069975"/>
                  <a:pt x="994448" y="1069975"/>
                </a:cubicBezTo>
                <a:cubicBezTo>
                  <a:pt x="963696" y="1069975"/>
                  <a:pt x="956863" y="1069975"/>
                  <a:pt x="956374" y="1069001"/>
                </a:cubicBezTo>
                <a:cubicBezTo>
                  <a:pt x="955886" y="1068026"/>
                  <a:pt x="956374" y="1064616"/>
                  <a:pt x="956863" y="1064129"/>
                </a:cubicBezTo>
                <a:cubicBezTo>
                  <a:pt x="956863" y="1063641"/>
                  <a:pt x="959791" y="1063154"/>
                  <a:pt x="965161" y="1062180"/>
                </a:cubicBezTo>
                <a:cubicBezTo>
                  <a:pt x="978828" y="1061205"/>
                  <a:pt x="980781" y="1059744"/>
                  <a:pt x="983221" y="1049512"/>
                </a:cubicBezTo>
                <a:cubicBezTo>
                  <a:pt x="983709" y="1048538"/>
                  <a:pt x="983709" y="1014433"/>
                  <a:pt x="984198" y="973994"/>
                </a:cubicBezTo>
                <a:lnTo>
                  <a:pt x="984198" y="899938"/>
                </a:lnTo>
                <a:lnTo>
                  <a:pt x="982733" y="898476"/>
                </a:lnTo>
                <a:cubicBezTo>
                  <a:pt x="981757" y="897502"/>
                  <a:pt x="981269" y="897502"/>
                  <a:pt x="962720" y="897502"/>
                </a:cubicBezTo>
                <a:cubicBezTo>
                  <a:pt x="941731" y="897989"/>
                  <a:pt x="938314" y="898476"/>
                  <a:pt x="931968" y="901887"/>
                </a:cubicBezTo>
                <a:cubicBezTo>
                  <a:pt x="926599" y="904323"/>
                  <a:pt x="922206" y="909682"/>
                  <a:pt x="918301" y="916990"/>
                </a:cubicBezTo>
                <a:cubicBezTo>
                  <a:pt x="916348" y="920401"/>
                  <a:pt x="914884" y="922837"/>
                  <a:pt x="914396" y="923324"/>
                </a:cubicBezTo>
                <a:cubicBezTo>
                  <a:pt x="913419" y="924299"/>
                  <a:pt x="910491" y="923811"/>
                  <a:pt x="909026" y="922350"/>
                </a:cubicBezTo>
                <a:lnTo>
                  <a:pt x="908050" y="920888"/>
                </a:lnTo>
                <a:lnTo>
                  <a:pt x="909514" y="915529"/>
                </a:lnTo>
                <a:cubicBezTo>
                  <a:pt x="911467" y="909195"/>
                  <a:pt x="914884" y="896528"/>
                  <a:pt x="916836" y="887271"/>
                </a:cubicBezTo>
                <a:cubicBezTo>
                  <a:pt x="918301" y="880450"/>
                  <a:pt x="918789" y="879475"/>
                  <a:pt x="920741" y="879475"/>
                </a:cubicBezTo>
                <a:close/>
                <a:moveTo>
                  <a:pt x="769807" y="673100"/>
                </a:moveTo>
                <a:cubicBezTo>
                  <a:pt x="769322" y="673100"/>
                  <a:pt x="765920" y="682030"/>
                  <a:pt x="757172" y="705843"/>
                </a:cubicBezTo>
                <a:cubicBezTo>
                  <a:pt x="753285" y="717253"/>
                  <a:pt x="748911" y="729159"/>
                  <a:pt x="747939" y="732136"/>
                </a:cubicBezTo>
                <a:cubicBezTo>
                  <a:pt x="744537" y="741065"/>
                  <a:pt x="744537" y="742554"/>
                  <a:pt x="745509" y="743050"/>
                </a:cubicBezTo>
                <a:cubicBezTo>
                  <a:pt x="746967" y="744538"/>
                  <a:pt x="788274" y="744538"/>
                  <a:pt x="790704" y="743050"/>
                </a:cubicBezTo>
                <a:cubicBezTo>
                  <a:pt x="791190" y="743050"/>
                  <a:pt x="792162" y="742058"/>
                  <a:pt x="792162" y="741065"/>
                </a:cubicBezTo>
                <a:cubicBezTo>
                  <a:pt x="792162" y="740569"/>
                  <a:pt x="787788" y="725686"/>
                  <a:pt x="782443" y="708819"/>
                </a:cubicBezTo>
                <a:cubicBezTo>
                  <a:pt x="771751" y="676077"/>
                  <a:pt x="770779" y="673100"/>
                  <a:pt x="769807" y="673100"/>
                </a:cubicBezTo>
                <a:close/>
                <a:moveTo>
                  <a:pt x="272920" y="671512"/>
                </a:moveTo>
                <a:cubicBezTo>
                  <a:pt x="272435" y="671512"/>
                  <a:pt x="270977" y="674985"/>
                  <a:pt x="269519" y="678457"/>
                </a:cubicBezTo>
                <a:cubicBezTo>
                  <a:pt x="265631" y="688876"/>
                  <a:pt x="247650" y="739477"/>
                  <a:pt x="247650" y="740470"/>
                </a:cubicBezTo>
                <a:cubicBezTo>
                  <a:pt x="247650" y="740966"/>
                  <a:pt x="248136" y="741958"/>
                  <a:pt x="249108" y="741958"/>
                </a:cubicBezTo>
                <a:cubicBezTo>
                  <a:pt x="251052" y="742950"/>
                  <a:pt x="291873" y="742950"/>
                  <a:pt x="293331" y="741958"/>
                </a:cubicBezTo>
                <a:cubicBezTo>
                  <a:pt x="294303" y="741462"/>
                  <a:pt x="295275" y="740470"/>
                  <a:pt x="295275" y="739477"/>
                </a:cubicBezTo>
                <a:cubicBezTo>
                  <a:pt x="295275" y="738981"/>
                  <a:pt x="290901" y="724098"/>
                  <a:pt x="285070" y="707231"/>
                </a:cubicBezTo>
                <a:cubicBezTo>
                  <a:pt x="274864" y="675481"/>
                  <a:pt x="273406" y="671512"/>
                  <a:pt x="272920" y="671512"/>
                </a:cubicBezTo>
                <a:close/>
                <a:moveTo>
                  <a:pt x="1182688" y="642937"/>
                </a:moveTo>
                <a:cubicBezTo>
                  <a:pt x="1201931" y="642937"/>
                  <a:pt x="1217720" y="643427"/>
                  <a:pt x="1218213" y="643427"/>
                </a:cubicBezTo>
                <a:cubicBezTo>
                  <a:pt x="1219200" y="644405"/>
                  <a:pt x="1219200" y="649300"/>
                  <a:pt x="1218213" y="649300"/>
                </a:cubicBezTo>
                <a:cubicBezTo>
                  <a:pt x="1217720" y="649789"/>
                  <a:pt x="1214759" y="650279"/>
                  <a:pt x="1211306" y="650279"/>
                </a:cubicBezTo>
                <a:cubicBezTo>
                  <a:pt x="1198477" y="651747"/>
                  <a:pt x="1196010" y="654194"/>
                  <a:pt x="1195023" y="668388"/>
                </a:cubicBezTo>
                <a:cubicBezTo>
                  <a:pt x="1194036" y="677198"/>
                  <a:pt x="1194036" y="788302"/>
                  <a:pt x="1195023" y="798581"/>
                </a:cubicBezTo>
                <a:cubicBezTo>
                  <a:pt x="1195516" y="807880"/>
                  <a:pt x="1196010" y="810327"/>
                  <a:pt x="1198477" y="813264"/>
                </a:cubicBezTo>
                <a:cubicBezTo>
                  <a:pt x="1200944" y="815711"/>
                  <a:pt x="1203904" y="816690"/>
                  <a:pt x="1212292" y="818158"/>
                </a:cubicBezTo>
                <a:lnTo>
                  <a:pt x="1218707" y="819137"/>
                </a:lnTo>
                <a:lnTo>
                  <a:pt x="1218707" y="821585"/>
                </a:lnTo>
                <a:cubicBezTo>
                  <a:pt x="1219200" y="823053"/>
                  <a:pt x="1218707" y="824521"/>
                  <a:pt x="1218707" y="824521"/>
                </a:cubicBezTo>
                <a:cubicBezTo>
                  <a:pt x="1218213" y="825011"/>
                  <a:pt x="1206371" y="825500"/>
                  <a:pt x="1182688" y="825500"/>
                </a:cubicBezTo>
                <a:cubicBezTo>
                  <a:pt x="1150616" y="825500"/>
                  <a:pt x="1147655" y="825500"/>
                  <a:pt x="1147162" y="824521"/>
                </a:cubicBezTo>
                <a:cubicBezTo>
                  <a:pt x="1146175" y="823053"/>
                  <a:pt x="1146668" y="820116"/>
                  <a:pt x="1147162" y="819137"/>
                </a:cubicBezTo>
                <a:cubicBezTo>
                  <a:pt x="1147655" y="819137"/>
                  <a:pt x="1150616" y="818648"/>
                  <a:pt x="1153576" y="818158"/>
                </a:cubicBezTo>
                <a:cubicBezTo>
                  <a:pt x="1164431" y="816690"/>
                  <a:pt x="1167885" y="814732"/>
                  <a:pt x="1169859" y="808370"/>
                </a:cubicBezTo>
                <a:cubicBezTo>
                  <a:pt x="1170846" y="804943"/>
                  <a:pt x="1170846" y="800538"/>
                  <a:pt x="1170846" y="734463"/>
                </a:cubicBezTo>
                <a:cubicBezTo>
                  <a:pt x="1170846" y="660068"/>
                  <a:pt x="1170846" y="660557"/>
                  <a:pt x="1168379" y="655663"/>
                </a:cubicBezTo>
                <a:cubicBezTo>
                  <a:pt x="1166405" y="652726"/>
                  <a:pt x="1162458" y="651258"/>
                  <a:pt x="1154563" y="650279"/>
                </a:cubicBezTo>
                <a:cubicBezTo>
                  <a:pt x="1151109" y="650279"/>
                  <a:pt x="1147655" y="649300"/>
                  <a:pt x="1147162" y="649300"/>
                </a:cubicBezTo>
                <a:cubicBezTo>
                  <a:pt x="1146668" y="648321"/>
                  <a:pt x="1146175" y="645384"/>
                  <a:pt x="1147162" y="643916"/>
                </a:cubicBezTo>
                <a:cubicBezTo>
                  <a:pt x="1147655" y="642937"/>
                  <a:pt x="1150616" y="642937"/>
                  <a:pt x="1182688" y="642937"/>
                </a:cubicBezTo>
                <a:close/>
                <a:moveTo>
                  <a:pt x="1008905" y="642937"/>
                </a:moveTo>
                <a:lnTo>
                  <a:pt x="1043895" y="642937"/>
                </a:lnTo>
                <a:cubicBezTo>
                  <a:pt x="1074025" y="642937"/>
                  <a:pt x="1079370" y="643427"/>
                  <a:pt x="1079370" y="643916"/>
                </a:cubicBezTo>
                <a:cubicBezTo>
                  <a:pt x="1080342" y="644895"/>
                  <a:pt x="1080342" y="648321"/>
                  <a:pt x="1079856" y="648810"/>
                </a:cubicBezTo>
                <a:cubicBezTo>
                  <a:pt x="1079370" y="649300"/>
                  <a:pt x="1076455" y="649789"/>
                  <a:pt x="1073053" y="650279"/>
                </a:cubicBezTo>
                <a:cubicBezTo>
                  <a:pt x="1065277" y="651258"/>
                  <a:pt x="1062362" y="652237"/>
                  <a:pt x="1059932" y="654684"/>
                </a:cubicBezTo>
                <a:cubicBezTo>
                  <a:pt x="1056044" y="659578"/>
                  <a:pt x="1055558" y="662515"/>
                  <a:pt x="1056044" y="734953"/>
                </a:cubicBezTo>
                <a:cubicBezTo>
                  <a:pt x="1056044" y="801517"/>
                  <a:pt x="1056044" y="800049"/>
                  <a:pt x="1058960" y="805922"/>
                </a:cubicBezTo>
                <a:cubicBezTo>
                  <a:pt x="1061390" y="810817"/>
                  <a:pt x="1065763" y="813753"/>
                  <a:pt x="1073539" y="815222"/>
                </a:cubicBezTo>
                <a:cubicBezTo>
                  <a:pt x="1075969" y="815711"/>
                  <a:pt x="1083258" y="816201"/>
                  <a:pt x="1094921" y="816201"/>
                </a:cubicBezTo>
                <a:cubicBezTo>
                  <a:pt x="1119220" y="816201"/>
                  <a:pt x="1122622" y="815222"/>
                  <a:pt x="1128453" y="808859"/>
                </a:cubicBezTo>
                <a:cubicBezTo>
                  <a:pt x="1131855" y="805433"/>
                  <a:pt x="1137201" y="797602"/>
                  <a:pt x="1139145" y="792707"/>
                </a:cubicBezTo>
                <a:cubicBezTo>
                  <a:pt x="1142546" y="784876"/>
                  <a:pt x="1142546" y="784876"/>
                  <a:pt x="1144976" y="784876"/>
                </a:cubicBezTo>
                <a:cubicBezTo>
                  <a:pt x="1147406" y="784876"/>
                  <a:pt x="1149350" y="785855"/>
                  <a:pt x="1149350" y="787813"/>
                </a:cubicBezTo>
                <a:cubicBezTo>
                  <a:pt x="1149350" y="791239"/>
                  <a:pt x="1142546" y="814732"/>
                  <a:pt x="1139631" y="821585"/>
                </a:cubicBezTo>
                <a:lnTo>
                  <a:pt x="1138173" y="825500"/>
                </a:lnTo>
                <a:lnTo>
                  <a:pt x="1073539" y="825500"/>
                </a:lnTo>
                <a:lnTo>
                  <a:pt x="1008905" y="825500"/>
                </a:lnTo>
                <a:lnTo>
                  <a:pt x="1007933" y="824032"/>
                </a:lnTo>
                <a:cubicBezTo>
                  <a:pt x="1006475" y="819627"/>
                  <a:pt x="1007933" y="818648"/>
                  <a:pt x="1015223" y="818158"/>
                </a:cubicBezTo>
                <a:cubicBezTo>
                  <a:pt x="1022512" y="817180"/>
                  <a:pt x="1026886" y="815711"/>
                  <a:pt x="1029316" y="813753"/>
                </a:cubicBezTo>
                <a:cubicBezTo>
                  <a:pt x="1031745" y="810817"/>
                  <a:pt x="1032717" y="807391"/>
                  <a:pt x="1033203" y="797112"/>
                </a:cubicBezTo>
                <a:cubicBezTo>
                  <a:pt x="1033689" y="784876"/>
                  <a:pt x="1033689" y="678177"/>
                  <a:pt x="1033203" y="669857"/>
                </a:cubicBezTo>
                <a:cubicBezTo>
                  <a:pt x="1032231" y="661047"/>
                  <a:pt x="1031260" y="657131"/>
                  <a:pt x="1028830" y="654194"/>
                </a:cubicBezTo>
                <a:cubicBezTo>
                  <a:pt x="1025914" y="651747"/>
                  <a:pt x="1023970" y="651258"/>
                  <a:pt x="1015708" y="650279"/>
                </a:cubicBezTo>
                <a:cubicBezTo>
                  <a:pt x="1007933" y="649789"/>
                  <a:pt x="1006475" y="648810"/>
                  <a:pt x="1007933" y="644405"/>
                </a:cubicBezTo>
                <a:close/>
                <a:moveTo>
                  <a:pt x="904848" y="642937"/>
                </a:moveTo>
                <a:cubicBezTo>
                  <a:pt x="924570" y="642937"/>
                  <a:pt x="940347" y="643427"/>
                  <a:pt x="940840" y="643427"/>
                </a:cubicBezTo>
                <a:cubicBezTo>
                  <a:pt x="941826" y="643916"/>
                  <a:pt x="941826" y="648810"/>
                  <a:pt x="941333" y="649300"/>
                </a:cubicBezTo>
                <a:cubicBezTo>
                  <a:pt x="940840" y="649789"/>
                  <a:pt x="937882" y="650279"/>
                  <a:pt x="933937" y="650279"/>
                </a:cubicBezTo>
                <a:cubicBezTo>
                  <a:pt x="926542" y="651258"/>
                  <a:pt x="922597" y="652726"/>
                  <a:pt x="920625" y="656152"/>
                </a:cubicBezTo>
                <a:cubicBezTo>
                  <a:pt x="917667" y="660557"/>
                  <a:pt x="917667" y="663494"/>
                  <a:pt x="917667" y="733484"/>
                </a:cubicBezTo>
                <a:cubicBezTo>
                  <a:pt x="917667" y="793197"/>
                  <a:pt x="918160" y="798581"/>
                  <a:pt x="919146" y="802007"/>
                </a:cubicBezTo>
                <a:cubicBezTo>
                  <a:pt x="921118" y="808859"/>
                  <a:pt x="925063" y="812775"/>
                  <a:pt x="932458" y="814732"/>
                </a:cubicBezTo>
                <a:cubicBezTo>
                  <a:pt x="936403" y="815711"/>
                  <a:pt x="939854" y="815711"/>
                  <a:pt x="952180" y="816201"/>
                </a:cubicBezTo>
                <a:cubicBezTo>
                  <a:pt x="967465" y="816690"/>
                  <a:pt x="977819" y="815711"/>
                  <a:pt x="983735" y="814243"/>
                </a:cubicBezTo>
                <a:cubicBezTo>
                  <a:pt x="989652" y="812285"/>
                  <a:pt x="997541" y="802496"/>
                  <a:pt x="1002964" y="790260"/>
                </a:cubicBezTo>
                <a:cubicBezTo>
                  <a:pt x="1004443" y="787813"/>
                  <a:pt x="1005429" y="785366"/>
                  <a:pt x="1005922" y="784876"/>
                </a:cubicBezTo>
                <a:cubicBezTo>
                  <a:pt x="1007402" y="784387"/>
                  <a:pt x="1011346" y="785366"/>
                  <a:pt x="1011839" y="786834"/>
                </a:cubicBezTo>
                <a:cubicBezTo>
                  <a:pt x="1012825" y="788302"/>
                  <a:pt x="1007895" y="806412"/>
                  <a:pt x="1002964" y="820606"/>
                </a:cubicBezTo>
                <a:lnTo>
                  <a:pt x="1000992" y="825500"/>
                </a:lnTo>
                <a:lnTo>
                  <a:pt x="935417" y="825500"/>
                </a:lnTo>
                <a:cubicBezTo>
                  <a:pt x="894987" y="825500"/>
                  <a:pt x="869841" y="825011"/>
                  <a:pt x="869348" y="825011"/>
                </a:cubicBezTo>
                <a:cubicBezTo>
                  <a:pt x="868855" y="824032"/>
                  <a:pt x="868362" y="820606"/>
                  <a:pt x="869348" y="819627"/>
                </a:cubicBezTo>
                <a:cubicBezTo>
                  <a:pt x="869348" y="819137"/>
                  <a:pt x="872306" y="818648"/>
                  <a:pt x="875758" y="818158"/>
                </a:cubicBezTo>
                <a:cubicBezTo>
                  <a:pt x="884140" y="817180"/>
                  <a:pt x="887591" y="816201"/>
                  <a:pt x="890056" y="813753"/>
                </a:cubicBezTo>
                <a:cubicBezTo>
                  <a:pt x="894494" y="809348"/>
                  <a:pt x="894494" y="805922"/>
                  <a:pt x="894494" y="728590"/>
                </a:cubicBezTo>
                <a:cubicBezTo>
                  <a:pt x="894494" y="669367"/>
                  <a:pt x="894001" y="664473"/>
                  <a:pt x="893014" y="660557"/>
                </a:cubicBezTo>
                <a:cubicBezTo>
                  <a:pt x="892521" y="657620"/>
                  <a:pt x="891535" y="656152"/>
                  <a:pt x="890056" y="654684"/>
                </a:cubicBezTo>
                <a:cubicBezTo>
                  <a:pt x="887098" y="651747"/>
                  <a:pt x="884633" y="651258"/>
                  <a:pt x="876251" y="650279"/>
                </a:cubicBezTo>
                <a:cubicBezTo>
                  <a:pt x="872306" y="649789"/>
                  <a:pt x="869348" y="649300"/>
                  <a:pt x="869348" y="648810"/>
                </a:cubicBezTo>
                <a:cubicBezTo>
                  <a:pt x="868362" y="648321"/>
                  <a:pt x="868855" y="645384"/>
                  <a:pt x="869348" y="643916"/>
                </a:cubicBezTo>
                <a:cubicBezTo>
                  <a:pt x="869841" y="642937"/>
                  <a:pt x="872799" y="642937"/>
                  <a:pt x="904848" y="642937"/>
                </a:cubicBezTo>
                <a:close/>
                <a:moveTo>
                  <a:pt x="1290444" y="641224"/>
                </a:moveTo>
                <a:cubicBezTo>
                  <a:pt x="1300806" y="639762"/>
                  <a:pt x="1316102" y="640249"/>
                  <a:pt x="1326464" y="643173"/>
                </a:cubicBezTo>
                <a:cubicBezTo>
                  <a:pt x="1327944" y="643660"/>
                  <a:pt x="1331398" y="644147"/>
                  <a:pt x="1333865" y="644634"/>
                </a:cubicBezTo>
                <a:lnTo>
                  <a:pt x="1338799" y="645609"/>
                </a:lnTo>
                <a:lnTo>
                  <a:pt x="1339786" y="649506"/>
                </a:lnTo>
                <a:cubicBezTo>
                  <a:pt x="1341266" y="654378"/>
                  <a:pt x="1342253" y="663148"/>
                  <a:pt x="1343240" y="671431"/>
                </a:cubicBezTo>
                <a:cubicBezTo>
                  <a:pt x="1343733" y="679714"/>
                  <a:pt x="1343240" y="680688"/>
                  <a:pt x="1339292" y="680688"/>
                </a:cubicBezTo>
                <a:cubicBezTo>
                  <a:pt x="1336825" y="680688"/>
                  <a:pt x="1336825" y="680688"/>
                  <a:pt x="1334852" y="675329"/>
                </a:cubicBezTo>
                <a:cubicBezTo>
                  <a:pt x="1332385" y="668020"/>
                  <a:pt x="1329424" y="663148"/>
                  <a:pt x="1324983" y="658763"/>
                </a:cubicBezTo>
                <a:cubicBezTo>
                  <a:pt x="1317582" y="651455"/>
                  <a:pt x="1309687" y="649019"/>
                  <a:pt x="1296365" y="649506"/>
                </a:cubicBezTo>
                <a:cubicBezTo>
                  <a:pt x="1287484" y="649994"/>
                  <a:pt x="1283043" y="650968"/>
                  <a:pt x="1277616" y="654866"/>
                </a:cubicBezTo>
                <a:cubicBezTo>
                  <a:pt x="1266760" y="662174"/>
                  <a:pt x="1262813" y="678739"/>
                  <a:pt x="1268734" y="691407"/>
                </a:cubicBezTo>
                <a:cubicBezTo>
                  <a:pt x="1271695" y="697740"/>
                  <a:pt x="1278602" y="705536"/>
                  <a:pt x="1286497" y="710895"/>
                </a:cubicBezTo>
                <a:cubicBezTo>
                  <a:pt x="1287977" y="711870"/>
                  <a:pt x="1295378" y="716254"/>
                  <a:pt x="1303273" y="721127"/>
                </a:cubicBezTo>
                <a:cubicBezTo>
                  <a:pt x="1310674" y="725999"/>
                  <a:pt x="1318569" y="730871"/>
                  <a:pt x="1320049" y="731845"/>
                </a:cubicBezTo>
                <a:cubicBezTo>
                  <a:pt x="1332385" y="741589"/>
                  <a:pt x="1341266" y="752795"/>
                  <a:pt x="1344226" y="764488"/>
                </a:cubicBezTo>
                <a:cubicBezTo>
                  <a:pt x="1346200" y="770822"/>
                  <a:pt x="1346200" y="786413"/>
                  <a:pt x="1344720" y="792260"/>
                </a:cubicBezTo>
                <a:cubicBezTo>
                  <a:pt x="1343240" y="798106"/>
                  <a:pt x="1341266" y="802004"/>
                  <a:pt x="1338305" y="806389"/>
                </a:cubicBezTo>
                <a:cubicBezTo>
                  <a:pt x="1331891" y="816133"/>
                  <a:pt x="1323010" y="822467"/>
                  <a:pt x="1310674" y="826364"/>
                </a:cubicBezTo>
                <a:cubicBezTo>
                  <a:pt x="1301299" y="829288"/>
                  <a:pt x="1292418" y="830262"/>
                  <a:pt x="1279589" y="829288"/>
                </a:cubicBezTo>
                <a:cubicBezTo>
                  <a:pt x="1267747" y="828800"/>
                  <a:pt x="1255412" y="825877"/>
                  <a:pt x="1246530" y="821005"/>
                </a:cubicBezTo>
                <a:cubicBezTo>
                  <a:pt x="1244063" y="820031"/>
                  <a:pt x="1243570" y="819543"/>
                  <a:pt x="1242090" y="815159"/>
                </a:cubicBezTo>
                <a:cubicBezTo>
                  <a:pt x="1239623" y="807850"/>
                  <a:pt x="1236662" y="789824"/>
                  <a:pt x="1236662" y="783003"/>
                </a:cubicBezTo>
                <a:cubicBezTo>
                  <a:pt x="1236662" y="780566"/>
                  <a:pt x="1237649" y="779592"/>
                  <a:pt x="1240609" y="779592"/>
                </a:cubicBezTo>
                <a:cubicBezTo>
                  <a:pt x="1242583" y="779592"/>
                  <a:pt x="1243077" y="780079"/>
                  <a:pt x="1244557" y="783490"/>
                </a:cubicBezTo>
                <a:cubicBezTo>
                  <a:pt x="1246037" y="789336"/>
                  <a:pt x="1251958" y="800542"/>
                  <a:pt x="1255412" y="804440"/>
                </a:cubicBezTo>
                <a:cubicBezTo>
                  <a:pt x="1263307" y="814184"/>
                  <a:pt x="1272681" y="819056"/>
                  <a:pt x="1284523" y="820518"/>
                </a:cubicBezTo>
                <a:cubicBezTo>
                  <a:pt x="1298339" y="822467"/>
                  <a:pt x="1311168" y="818569"/>
                  <a:pt x="1317582" y="810286"/>
                </a:cubicBezTo>
                <a:cubicBezTo>
                  <a:pt x="1323010" y="803953"/>
                  <a:pt x="1324983" y="799081"/>
                  <a:pt x="1325477" y="790798"/>
                </a:cubicBezTo>
                <a:cubicBezTo>
                  <a:pt x="1325477" y="783490"/>
                  <a:pt x="1324490" y="777643"/>
                  <a:pt x="1321529" y="771309"/>
                </a:cubicBezTo>
                <a:cubicBezTo>
                  <a:pt x="1316595" y="761565"/>
                  <a:pt x="1313141" y="758642"/>
                  <a:pt x="1287484" y="742077"/>
                </a:cubicBezTo>
                <a:cubicBezTo>
                  <a:pt x="1266267" y="727948"/>
                  <a:pt x="1259853" y="722588"/>
                  <a:pt x="1253438" y="711870"/>
                </a:cubicBezTo>
                <a:cubicBezTo>
                  <a:pt x="1244557" y="697740"/>
                  <a:pt x="1244557" y="678252"/>
                  <a:pt x="1252451" y="664610"/>
                </a:cubicBezTo>
                <a:cubicBezTo>
                  <a:pt x="1255412" y="659251"/>
                  <a:pt x="1264293" y="650968"/>
                  <a:pt x="1269721" y="648045"/>
                </a:cubicBezTo>
                <a:cubicBezTo>
                  <a:pt x="1274655" y="645121"/>
                  <a:pt x="1283043" y="642685"/>
                  <a:pt x="1290444" y="641224"/>
                </a:cubicBezTo>
                <a:close/>
                <a:moveTo>
                  <a:pt x="623087" y="641124"/>
                </a:moveTo>
                <a:cubicBezTo>
                  <a:pt x="635801" y="638175"/>
                  <a:pt x="649004" y="638667"/>
                  <a:pt x="664164" y="642108"/>
                </a:cubicBezTo>
                <a:cubicBezTo>
                  <a:pt x="667587" y="643091"/>
                  <a:pt x="671499" y="644074"/>
                  <a:pt x="672966" y="644074"/>
                </a:cubicBezTo>
                <a:lnTo>
                  <a:pt x="675900" y="644565"/>
                </a:lnTo>
                <a:lnTo>
                  <a:pt x="676878" y="647515"/>
                </a:lnTo>
                <a:cubicBezTo>
                  <a:pt x="678345" y="652922"/>
                  <a:pt x="680301" y="664228"/>
                  <a:pt x="680790" y="671601"/>
                </a:cubicBezTo>
                <a:cubicBezTo>
                  <a:pt x="681279" y="678483"/>
                  <a:pt x="681279" y="678483"/>
                  <a:pt x="679812" y="679466"/>
                </a:cubicBezTo>
                <a:cubicBezTo>
                  <a:pt x="679323" y="679466"/>
                  <a:pt x="677856" y="679958"/>
                  <a:pt x="676389" y="679958"/>
                </a:cubicBezTo>
                <a:cubicBezTo>
                  <a:pt x="674433" y="679466"/>
                  <a:pt x="674433" y="679466"/>
                  <a:pt x="672477" y="674551"/>
                </a:cubicBezTo>
                <a:cubicBezTo>
                  <a:pt x="669543" y="666194"/>
                  <a:pt x="666609" y="661770"/>
                  <a:pt x="662208" y="657346"/>
                </a:cubicBezTo>
                <a:cubicBezTo>
                  <a:pt x="655362" y="650956"/>
                  <a:pt x="648026" y="648498"/>
                  <a:pt x="636779" y="648498"/>
                </a:cubicBezTo>
                <a:cubicBezTo>
                  <a:pt x="620153" y="648498"/>
                  <a:pt x="610373" y="654397"/>
                  <a:pt x="605972" y="667177"/>
                </a:cubicBezTo>
                <a:cubicBezTo>
                  <a:pt x="603038" y="675534"/>
                  <a:pt x="603527" y="683890"/>
                  <a:pt x="607439" y="692247"/>
                </a:cubicBezTo>
                <a:cubicBezTo>
                  <a:pt x="608906" y="695196"/>
                  <a:pt x="610862" y="697162"/>
                  <a:pt x="616241" y="702570"/>
                </a:cubicBezTo>
                <a:cubicBezTo>
                  <a:pt x="623087" y="709943"/>
                  <a:pt x="622109" y="708960"/>
                  <a:pt x="649493" y="726165"/>
                </a:cubicBezTo>
                <a:cubicBezTo>
                  <a:pt x="657318" y="731080"/>
                  <a:pt x="659763" y="733046"/>
                  <a:pt x="665631" y="738945"/>
                </a:cubicBezTo>
                <a:cubicBezTo>
                  <a:pt x="675900" y="748776"/>
                  <a:pt x="679812" y="756150"/>
                  <a:pt x="682257" y="767456"/>
                </a:cubicBezTo>
                <a:cubicBezTo>
                  <a:pt x="684213" y="774829"/>
                  <a:pt x="683724" y="785643"/>
                  <a:pt x="682257" y="792034"/>
                </a:cubicBezTo>
                <a:cubicBezTo>
                  <a:pt x="675411" y="818086"/>
                  <a:pt x="652427" y="831850"/>
                  <a:pt x="618686" y="829884"/>
                </a:cubicBezTo>
                <a:cubicBezTo>
                  <a:pt x="614774" y="829884"/>
                  <a:pt x="609884" y="829392"/>
                  <a:pt x="607439" y="828901"/>
                </a:cubicBezTo>
                <a:cubicBezTo>
                  <a:pt x="602060" y="827918"/>
                  <a:pt x="591301" y="824477"/>
                  <a:pt x="585922" y="822019"/>
                </a:cubicBezTo>
                <a:lnTo>
                  <a:pt x="582010" y="820053"/>
                </a:lnTo>
                <a:lnTo>
                  <a:pt x="580543" y="815137"/>
                </a:lnTo>
                <a:cubicBezTo>
                  <a:pt x="578587" y="808747"/>
                  <a:pt x="576142" y="796949"/>
                  <a:pt x="575164" y="788101"/>
                </a:cubicBezTo>
                <a:cubicBezTo>
                  <a:pt x="574675" y="782694"/>
                  <a:pt x="574675" y="781711"/>
                  <a:pt x="575653" y="780728"/>
                </a:cubicBezTo>
                <a:cubicBezTo>
                  <a:pt x="576631" y="779745"/>
                  <a:pt x="577609" y="779745"/>
                  <a:pt x="579076" y="779745"/>
                </a:cubicBezTo>
                <a:cubicBezTo>
                  <a:pt x="581521" y="779745"/>
                  <a:pt x="581521" y="779745"/>
                  <a:pt x="582499" y="784169"/>
                </a:cubicBezTo>
                <a:cubicBezTo>
                  <a:pt x="588856" y="802356"/>
                  <a:pt x="600104" y="814646"/>
                  <a:pt x="613796" y="819070"/>
                </a:cubicBezTo>
                <a:cubicBezTo>
                  <a:pt x="629933" y="824477"/>
                  <a:pt x="646559" y="821036"/>
                  <a:pt x="654873" y="811205"/>
                </a:cubicBezTo>
                <a:cubicBezTo>
                  <a:pt x="660741" y="804323"/>
                  <a:pt x="663186" y="797441"/>
                  <a:pt x="662697" y="787118"/>
                </a:cubicBezTo>
                <a:cubicBezTo>
                  <a:pt x="662208" y="774338"/>
                  <a:pt x="657807" y="765489"/>
                  <a:pt x="648026" y="757133"/>
                </a:cubicBezTo>
                <a:cubicBezTo>
                  <a:pt x="646070" y="755658"/>
                  <a:pt x="636779" y="749268"/>
                  <a:pt x="627977" y="743369"/>
                </a:cubicBezTo>
                <a:cubicBezTo>
                  <a:pt x="609395" y="731080"/>
                  <a:pt x="606950" y="729114"/>
                  <a:pt x="601082" y="723215"/>
                </a:cubicBezTo>
                <a:cubicBezTo>
                  <a:pt x="592768" y="714859"/>
                  <a:pt x="588856" y="708468"/>
                  <a:pt x="586411" y="699129"/>
                </a:cubicBezTo>
                <a:cubicBezTo>
                  <a:pt x="585433" y="695196"/>
                  <a:pt x="584944" y="692738"/>
                  <a:pt x="584944" y="686840"/>
                </a:cubicBezTo>
                <a:cubicBezTo>
                  <a:pt x="584944" y="677500"/>
                  <a:pt x="585922" y="674059"/>
                  <a:pt x="589834" y="665703"/>
                </a:cubicBezTo>
                <a:cubicBezTo>
                  <a:pt x="591790" y="661278"/>
                  <a:pt x="593257" y="659312"/>
                  <a:pt x="597658" y="654888"/>
                </a:cubicBezTo>
                <a:cubicBezTo>
                  <a:pt x="605483" y="647515"/>
                  <a:pt x="611840" y="644074"/>
                  <a:pt x="623087" y="641124"/>
                </a:cubicBezTo>
                <a:close/>
                <a:moveTo>
                  <a:pt x="781116" y="640309"/>
                </a:moveTo>
                <a:cubicBezTo>
                  <a:pt x="782704" y="642079"/>
                  <a:pt x="784415" y="647326"/>
                  <a:pt x="788081" y="658066"/>
                </a:cubicBezTo>
                <a:cubicBezTo>
                  <a:pt x="792969" y="672710"/>
                  <a:pt x="803233" y="702975"/>
                  <a:pt x="833049" y="789865"/>
                </a:cubicBezTo>
                <a:cubicBezTo>
                  <a:pt x="840381" y="812320"/>
                  <a:pt x="844291" y="816713"/>
                  <a:pt x="856999" y="818178"/>
                </a:cubicBezTo>
                <a:cubicBezTo>
                  <a:pt x="863354" y="818666"/>
                  <a:pt x="864331" y="819154"/>
                  <a:pt x="864331" y="822083"/>
                </a:cubicBezTo>
                <a:cubicBezTo>
                  <a:pt x="864331" y="825500"/>
                  <a:pt x="866775" y="825500"/>
                  <a:pt x="830605" y="825500"/>
                </a:cubicBezTo>
                <a:lnTo>
                  <a:pt x="797856" y="825500"/>
                </a:lnTo>
                <a:lnTo>
                  <a:pt x="796879" y="823548"/>
                </a:lnTo>
                <a:cubicBezTo>
                  <a:pt x="796390" y="822571"/>
                  <a:pt x="796390" y="821595"/>
                  <a:pt x="796390" y="820619"/>
                </a:cubicBezTo>
                <a:cubicBezTo>
                  <a:pt x="797368" y="819154"/>
                  <a:pt x="797368" y="819154"/>
                  <a:pt x="802744" y="818178"/>
                </a:cubicBezTo>
                <a:cubicBezTo>
                  <a:pt x="809587" y="817202"/>
                  <a:pt x="813498" y="816225"/>
                  <a:pt x="814475" y="814273"/>
                </a:cubicBezTo>
                <a:cubicBezTo>
                  <a:pt x="815453" y="813296"/>
                  <a:pt x="815453" y="812320"/>
                  <a:pt x="814475" y="807927"/>
                </a:cubicBezTo>
                <a:cubicBezTo>
                  <a:pt x="812520" y="801093"/>
                  <a:pt x="798834" y="759112"/>
                  <a:pt x="797856" y="757160"/>
                </a:cubicBezTo>
                <a:cubicBezTo>
                  <a:pt x="797368" y="756671"/>
                  <a:pt x="795901" y="755695"/>
                  <a:pt x="794435" y="755207"/>
                </a:cubicBezTo>
                <a:cubicBezTo>
                  <a:pt x="793457" y="754719"/>
                  <a:pt x="783193" y="754719"/>
                  <a:pt x="768041" y="754719"/>
                </a:cubicBezTo>
                <a:cubicBezTo>
                  <a:pt x="741158" y="754719"/>
                  <a:pt x="740180" y="754719"/>
                  <a:pt x="738225" y="757648"/>
                </a:cubicBezTo>
                <a:cubicBezTo>
                  <a:pt x="736758" y="759600"/>
                  <a:pt x="723561" y="801093"/>
                  <a:pt x="722095" y="807439"/>
                </a:cubicBezTo>
                <a:cubicBezTo>
                  <a:pt x="720140" y="816225"/>
                  <a:pt x="721117" y="817202"/>
                  <a:pt x="732359" y="818178"/>
                </a:cubicBezTo>
                <a:cubicBezTo>
                  <a:pt x="738714" y="819154"/>
                  <a:pt x="738714" y="819154"/>
                  <a:pt x="739202" y="820619"/>
                </a:cubicBezTo>
                <a:cubicBezTo>
                  <a:pt x="739691" y="821595"/>
                  <a:pt x="739691" y="822571"/>
                  <a:pt x="739202" y="823548"/>
                </a:cubicBezTo>
                <a:lnTo>
                  <a:pt x="738714" y="825500"/>
                </a:lnTo>
                <a:lnTo>
                  <a:pt x="710364" y="825500"/>
                </a:lnTo>
                <a:lnTo>
                  <a:pt x="682015" y="825500"/>
                </a:lnTo>
                <a:lnTo>
                  <a:pt x="681526" y="823548"/>
                </a:lnTo>
                <a:cubicBezTo>
                  <a:pt x="681037" y="822571"/>
                  <a:pt x="681037" y="821107"/>
                  <a:pt x="681037" y="820131"/>
                </a:cubicBezTo>
                <a:cubicBezTo>
                  <a:pt x="682015" y="819154"/>
                  <a:pt x="682015" y="818666"/>
                  <a:pt x="688369" y="818178"/>
                </a:cubicBezTo>
                <a:cubicBezTo>
                  <a:pt x="698145" y="817202"/>
                  <a:pt x="702544" y="814761"/>
                  <a:pt x="706454" y="806951"/>
                </a:cubicBezTo>
                <a:cubicBezTo>
                  <a:pt x="708898" y="801581"/>
                  <a:pt x="723073" y="765946"/>
                  <a:pt x="732848" y="740563"/>
                </a:cubicBezTo>
                <a:cubicBezTo>
                  <a:pt x="737247" y="728359"/>
                  <a:pt x="742624" y="713714"/>
                  <a:pt x="745068" y="707857"/>
                </a:cubicBezTo>
                <a:cubicBezTo>
                  <a:pt x="764619" y="656601"/>
                  <a:pt x="764130" y="657089"/>
                  <a:pt x="764130" y="652696"/>
                </a:cubicBezTo>
                <a:lnTo>
                  <a:pt x="764130" y="649767"/>
                </a:lnTo>
                <a:lnTo>
                  <a:pt x="767552" y="648303"/>
                </a:lnTo>
                <a:cubicBezTo>
                  <a:pt x="769507" y="647815"/>
                  <a:pt x="772440" y="645374"/>
                  <a:pt x="774884" y="643421"/>
                </a:cubicBezTo>
                <a:cubicBezTo>
                  <a:pt x="778061" y="640248"/>
                  <a:pt x="779527" y="638540"/>
                  <a:pt x="781116" y="640309"/>
                </a:cubicBezTo>
                <a:close/>
                <a:moveTo>
                  <a:pt x="283417" y="640249"/>
                </a:moveTo>
                <a:cubicBezTo>
                  <a:pt x="284884" y="640737"/>
                  <a:pt x="285373" y="642198"/>
                  <a:pt x="292217" y="662661"/>
                </a:cubicBezTo>
                <a:cubicBezTo>
                  <a:pt x="296129" y="674354"/>
                  <a:pt x="302973" y="694817"/>
                  <a:pt x="307374" y="707972"/>
                </a:cubicBezTo>
                <a:cubicBezTo>
                  <a:pt x="312263" y="721127"/>
                  <a:pt x="318619" y="740128"/>
                  <a:pt x="322041" y="750359"/>
                </a:cubicBezTo>
                <a:cubicBezTo>
                  <a:pt x="342086" y="810286"/>
                  <a:pt x="343064" y="812235"/>
                  <a:pt x="350887" y="815646"/>
                </a:cubicBezTo>
                <a:cubicBezTo>
                  <a:pt x="359198" y="819543"/>
                  <a:pt x="375332" y="819543"/>
                  <a:pt x="383155" y="815646"/>
                </a:cubicBezTo>
                <a:cubicBezTo>
                  <a:pt x="386088" y="814184"/>
                  <a:pt x="387066" y="812722"/>
                  <a:pt x="388044" y="806389"/>
                </a:cubicBezTo>
                <a:cubicBezTo>
                  <a:pt x="389999" y="797132"/>
                  <a:pt x="390488" y="781054"/>
                  <a:pt x="390488" y="723563"/>
                </a:cubicBezTo>
                <a:lnTo>
                  <a:pt x="389999" y="667046"/>
                </a:lnTo>
                <a:lnTo>
                  <a:pt x="388533" y="663636"/>
                </a:lnTo>
                <a:cubicBezTo>
                  <a:pt x="385110" y="655840"/>
                  <a:pt x="379732" y="652917"/>
                  <a:pt x="367509" y="650968"/>
                </a:cubicBezTo>
                <a:cubicBezTo>
                  <a:pt x="365065" y="650968"/>
                  <a:pt x="363109" y="649994"/>
                  <a:pt x="362620" y="649994"/>
                </a:cubicBezTo>
                <a:cubicBezTo>
                  <a:pt x="361643" y="649019"/>
                  <a:pt x="361643" y="645121"/>
                  <a:pt x="362620" y="644147"/>
                </a:cubicBezTo>
                <a:cubicBezTo>
                  <a:pt x="363109" y="644147"/>
                  <a:pt x="371910" y="643660"/>
                  <a:pt x="385110" y="643660"/>
                </a:cubicBezTo>
                <a:lnTo>
                  <a:pt x="407600" y="644147"/>
                </a:lnTo>
                <a:lnTo>
                  <a:pt x="410045" y="648532"/>
                </a:lnTo>
                <a:cubicBezTo>
                  <a:pt x="412978" y="653891"/>
                  <a:pt x="416400" y="658763"/>
                  <a:pt x="424712" y="668995"/>
                </a:cubicBezTo>
                <a:cubicBezTo>
                  <a:pt x="430090" y="675816"/>
                  <a:pt x="445735" y="694330"/>
                  <a:pt x="449646" y="698715"/>
                </a:cubicBezTo>
                <a:cubicBezTo>
                  <a:pt x="450135" y="699202"/>
                  <a:pt x="457958" y="707485"/>
                  <a:pt x="466269" y="717229"/>
                </a:cubicBezTo>
                <a:cubicBezTo>
                  <a:pt x="510271" y="766437"/>
                  <a:pt x="510271" y="766437"/>
                  <a:pt x="520049" y="776669"/>
                </a:cubicBezTo>
                <a:cubicBezTo>
                  <a:pt x="524449" y="781054"/>
                  <a:pt x="525916" y="782515"/>
                  <a:pt x="526405" y="782028"/>
                </a:cubicBezTo>
                <a:cubicBezTo>
                  <a:pt x="527383" y="781054"/>
                  <a:pt x="527383" y="689458"/>
                  <a:pt x="526405" y="678739"/>
                </a:cubicBezTo>
                <a:cubicBezTo>
                  <a:pt x="525427" y="668020"/>
                  <a:pt x="524449" y="662174"/>
                  <a:pt x="522494" y="658276"/>
                </a:cubicBezTo>
                <a:cubicBezTo>
                  <a:pt x="521516" y="655840"/>
                  <a:pt x="520538" y="654866"/>
                  <a:pt x="518582" y="653891"/>
                </a:cubicBezTo>
                <a:cubicBezTo>
                  <a:pt x="516138" y="652917"/>
                  <a:pt x="511738" y="651942"/>
                  <a:pt x="506849" y="651455"/>
                </a:cubicBezTo>
                <a:cubicBezTo>
                  <a:pt x="500982" y="650481"/>
                  <a:pt x="500004" y="650481"/>
                  <a:pt x="499026" y="648532"/>
                </a:cubicBezTo>
                <a:cubicBezTo>
                  <a:pt x="499026" y="647558"/>
                  <a:pt x="499026" y="646583"/>
                  <a:pt x="499515" y="645609"/>
                </a:cubicBezTo>
                <a:lnTo>
                  <a:pt x="500004" y="643660"/>
                </a:lnTo>
                <a:lnTo>
                  <a:pt x="530805" y="643660"/>
                </a:lnTo>
                <a:cubicBezTo>
                  <a:pt x="547917" y="643660"/>
                  <a:pt x="562095" y="644147"/>
                  <a:pt x="562584" y="644147"/>
                </a:cubicBezTo>
                <a:cubicBezTo>
                  <a:pt x="563073" y="645121"/>
                  <a:pt x="563562" y="648532"/>
                  <a:pt x="562584" y="649506"/>
                </a:cubicBezTo>
                <a:cubicBezTo>
                  <a:pt x="562584" y="649994"/>
                  <a:pt x="560629" y="650968"/>
                  <a:pt x="558184" y="650968"/>
                </a:cubicBezTo>
                <a:cubicBezTo>
                  <a:pt x="549384" y="652430"/>
                  <a:pt x="543517" y="654866"/>
                  <a:pt x="542539" y="657302"/>
                </a:cubicBezTo>
                <a:cubicBezTo>
                  <a:pt x="541561" y="660225"/>
                  <a:pt x="540583" y="666559"/>
                  <a:pt x="539606" y="674354"/>
                </a:cubicBezTo>
                <a:cubicBezTo>
                  <a:pt x="539117" y="682150"/>
                  <a:pt x="539117" y="818082"/>
                  <a:pt x="539606" y="823441"/>
                </a:cubicBezTo>
                <a:cubicBezTo>
                  <a:pt x="540094" y="826364"/>
                  <a:pt x="539606" y="826852"/>
                  <a:pt x="538628" y="827826"/>
                </a:cubicBezTo>
                <a:cubicBezTo>
                  <a:pt x="536183" y="830262"/>
                  <a:pt x="534716" y="829775"/>
                  <a:pt x="531294" y="825390"/>
                </a:cubicBezTo>
                <a:cubicBezTo>
                  <a:pt x="527383" y="820518"/>
                  <a:pt x="509782" y="800055"/>
                  <a:pt x="495115" y="783003"/>
                </a:cubicBezTo>
                <a:cubicBezTo>
                  <a:pt x="482403" y="768873"/>
                  <a:pt x="461380" y="745000"/>
                  <a:pt x="444268" y="725511"/>
                </a:cubicBezTo>
                <a:cubicBezTo>
                  <a:pt x="439379" y="720152"/>
                  <a:pt x="433512" y="713818"/>
                  <a:pt x="432045" y="711382"/>
                </a:cubicBezTo>
                <a:cubicBezTo>
                  <a:pt x="430090" y="709433"/>
                  <a:pt x="424712" y="703100"/>
                  <a:pt x="420312" y="697740"/>
                </a:cubicBezTo>
                <a:cubicBezTo>
                  <a:pt x="415423" y="692381"/>
                  <a:pt x="410045" y="686047"/>
                  <a:pt x="407600" y="683611"/>
                </a:cubicBezTo>
                <a:cubicBezTo>
                  <a:pt x="404178" y="679226"/>
                  <a:pt x="403689" y="679226"/>
                  <a:pt x="403200" y="680201"/>
                </a:cubicBezTo>
                <a:cubicBezTo>
                  <a:pt x="402711" y="680688"/>
                  <a:pt x="402222" y="695304"/>
                  <a:pt x="402222" y="726486"/>
                </a:cubicBezTo>
                <a:cubicBezTo>
                  <a:pt x="401733" y="779592"/>
                  <a:pt x="402711" y="795183"/>
                  <a:pt x="405155" y="807850"/>
                </a:cubicBezTo>
                <a:cubicBezTo>
                  <a:pt x="407111" y="814671"/>
                  <a:pt x="410045" y="816620"/>
                  <a:pt x="422756" y="818082"/>
                </a:cubicBezTo>
                <a:cubicBezTo>
                  <a:pt x="429601" y="818569"/>
                  <a:pt x="430579" y="819056"/>
                  <a:pt x="430579" y="821980"/>
                </a:cubicBezTo>
                <a:cubicBezTo>
                  <a:pt x="430579" y="825390"/>
                  <a:pt x="432534" y="825390"/>
                  <a:pt x="398800" y="825390"/>
                </a:cubicBezTo>
                <a:cubicBezTo>
                  <a:pt x="381688" y="825390"/>
                  <a:pt x="367509" y="824903"/>
                  <a:pt x="367021" y="824903"/>
                </a:cubicBezTo>
                <a:cubicBezTo>
                  <a:pt x="366532" y="824416"/>
                  <a:pt x="366532" y="824416"/>
                  <a:pt x="366532" y="824903"/>
                </a:cubicBezTo>
                <a:cubicBezTo>
                  <a:pt x="366532" y="824903"/>
                  <a:pt x="351375" y="825390"/>
                  <a:pt x="333286" y="825390"/>
                </a:cubicBezTo>
                <a:lnTo>
                  <a:pt x="300040" y="825390"/>
                </a:lnTo>
                <a:lnTo>
                  <a:pt x="299551" y="823441"/>
                </a:lnTo>
                <a:cubicBezTo>
                  <a:pt x="299062" y="822467"/>
                  <a:pt x="298573" y="821492"/>
                  <a:pt x="299551" y="820518"/>
                </a:cubicBezTo>
                <a:cubicBezTo>
                  <a:pt x="300040" y="818569"/>
                  <a:pt x="300529" y="818569"/>
                  <a:pt x="304440" y="818082"/>
                </a:cubicBezTo>
                <a:cubicBezTo>
                  <a:pt x="311774" y="817595"/>
                  <a:pt x="314707" y="816620"/>
                  <a:pt x="316663" y="815159"/>
                </a:cubicBezTo>
                <a:cubicBezTo>
                  <a:pt x="318619" y="812722"/>
                  <a:pt x="318619" y="812235"/>
                  <a:pt x="309818" y="785439"/>
                </a:cubicBezTo>
                <a:cubicBezTo>
                  <a:pt x="300529" y="756206"/>
                  <a:pt x="300529" y="755719"/>
                  <a:pt x="297595" y="755231"/>
                </a:cubicBezTo>
                <a:cubicBezTo>
                  <a:pt x="295151" y="754257"/>
                  <a:pt x="246749" y="754744"/>
                  <a:pt x="244304" y="755231"/>
                </a:cubicBezTo>
                <a:cubicBezTo>
                  <a:pt x="242838" y="755719"/>
                  <a:pt x="241860" y="756206"/>
                  <a:pt x="240882" y="757667"/>
                </a:cubicBezTo>
                <a:cubicBezTo>
                  <a:pt x="238926" y="761078"/>
                  <a:pt x="225237" y="802491"/>
                  <a:pt x="224259" y="809312"/>
                </a:cubicBezTo>
                <a:cubicBezTo>
                  <a:pt x="222792" y="815646"/>
                  <a:pt x="224748" y="817107"/>
                  <a:pt x="234526" y="818082"/>
                </a:cubicBezTo>
                <a:cubicBezTo>
                  <a:pt x="240882" y="819056"/>
                  <a:pt x="241371" y="819056"/>
                  <a:pt x="241860" y="820518"/>
                </a:cubicBezTo>
                <a:cubicBezTo>
                  <a:pt x="242349" y="821492"/>
                  <a:pt x="242349" y="822467"/>
                  <a:pt x="241860" y="823441"/>
                </a:cubicBezTo>
                <a:lnTo>
                  <a:pt x="241371" y="824903"/>
                </a:lnTo>
                <a:lnTo>
                  <a:pt x="192969" y="824903"/>
                </a:lnTo>
                <a:cubicBezTo>
                  <a:pt x="161190" y="824903"/>
                  <a:pt x="144567" y="824903"/>
                  <a:pt x="144078" y="824416"/>
                </a:cubicBezTo>
                <a:cubicBezTo>
                  <a:pt x="143589" y="824416"/>
                  <a:pt x="143589" y="822954"/>
                  <a:pt x="143589" y="821492"/>
                </a:cubicBezTo>
                <a:lnTo>
                  <a:pt x="144078" y="819056"/>
                </a:lnTo>
                <a:lnTo>
                  <a:pt x="148478" y="818082"/>
                </a:lnTo>
                <a:cubicBezTo>
                  <a:pt x="153856" y="817107"/>
                  <a:pt x="156790" y="815646"/>
                  <a:pt x="156790" y="814671"/>
                </a:cubicBezTo>
                <a:cubicBezTo>
                  <a:pt x="156790" y="813697"/>
                  <a:pt x="154834" y="810774"/>
                  <a:pt x="151412" y="806389"/>
                </a:cubicBezTo>
                <a:cubicBezTo>
                  <a:pt x="143589" y="797132"/>
                  <a:pt x="96654" y="745487"/>
                  <a:pt x="92742" y="741589"/>
                </a:cubicBezTo>
                <a:cubicBezTo>
                  <a:pt x="85898" y="734769"/>
                  <a:pt x="80031" y="733307"/>
                  <a:pt x="78075" y="738179"/>
                </a:cubicBezTo>
                <a:cubicBezTo>
                  <a:pt x="77586" y="740615"/>
                  <a:pt x="77586" y="800055"/>
                  <a:pt x="78075" y="805414"/>
                </a:cubicBezTo>
                <a:cubicBezTo>
                  <a:pt x="79053" y="810774"/>
                  <a:pt x="81009" y="813697"/>
                  <a:pt x="83942" y="815646"/>
                </a:cubicBezTo>
                <a:cubicBezTo>
                  <a:pt x="86387" y="816620"/>
                  <a:pt x="88831" y="817107"/>
                  <a:pt x="97632" y="818569"/>
                </a:cubicBezTo>
                <a:cubicBezTo>
                  <a:pt x="101054" y="819056"/>
                  <a:pt x="101054" y="819056"/>
                  <a:pt x="101543" y="821005"/>
                </a:cubicBezTo>
                <a:cubicBezTo>
                  <a:pt x="101543" y="821980"/>
                  <a:pt x="101543" y="823441"/>
                  <a:pt x="101543" y="823928"/>
                </a:cubicBezTo>
                <a:lnTo>
                  <a:pt x="101054" y="825390"/>
                </a:lnTo>
                <a:lnTo>
                  <a:pt x="67808" y="825390"/>
                </a:lnTo>
                <a:cubicBezTo>
                  <a:pt x="49718" y="825390"/>
                  <a:pt x="34073" y="824903"/>
                  <a:pt x="34073" y="824903"/>
                </a:cubicBezTo>
                <a:cubicBezTo>
                  <a:pt x="33095" y="824416"/>
                  <a:pt x="33095" y="820518"/>
                  <a:pt x="33584" y="819543"/>
                </a:cubicBezTo>
                <a:cubicBezTo>
                  <a:pt x="34073" y="819056"/>
                  <a:pt x="36029" y="818569"/>
                  <a:pt x="38473" y="818082"/>
                </a:cubicBezTo>
                <a:cubicBezTo>
                  <a:pt x="50696" y="816133"/>
                  <a:pt x="53141" y="813697"/>
                  <a:pt x="54119" y="802978"/>
                </a:cubicBezTo>
                <a:cubicBezTo>
                  <a:pt x="55096" y="796157"/>
                  <a:pt x="55096" y="671431"/>
                  <a:pt x="54119" y="666072"/>
                </a:cubicBezTo>
                <a:cubicBezTo>
                  <a:pt x="53141" y="659738"/>
                  <a:pt x="52652" y="657789"/>
                  <a:pt x="50696" y="655353"/>
                </a:cubicBezTo>
                <a:cubicBezTo>
                  <a:pt x="48252" y="652917"/>
                  <a:pt x="45318" y="651942"/>
                  <a:pt x="37496" y="650968"/>
                </a:cubicBezTo>
                <a:cubicBezTo>
                  <a:pt x="34073" y="650481"/>
                  <a:pt x="31140" y="649994"/>
                  <a:pt x="30651" y="649506"/>
                </a:cubicBezTo>
                <a:cubicBezTo>
                  <a:pt x="30162" y="649019"/>
                  <a:pt x="30162" y="646583"/>
                  <a:pt x="30651" y="645121"/>
                </a:cubicBezTo>
                <a:lnTo>
                  <a:pt x="31140" y="643660"/>
                </a:lnTo>
                <a:lnTo>
                  <a:pt x="65363" y="643660"/>
                </a:lnTo>
                <a:lnTo>
                  <a:pt x="99587" y="643660"/>
                </a:lnTo>
                <a:lnTo>
                  <a:pt x="100076" y="645609"/>
                </a:lnTo>
                <a:cubicBezTo>
                  <a:pt x="101054" y="649019"/>
                  <a:pt x="100076" y="650481"/>
                  <a:pt x="95676" y="650968"/>
                </a:cubicBezTo>
                <a:cubicBezTo>
                  <a:pt x="85898" y="651942"/>
                  <a:pt x="81986" y="653404"/>
                  <a:pt x="80031" y="657302"/>
                </a:cubicBezTo>
                <a:cubicBezTo>
                  <a:pt x="78075" y="662174"/>
                  <a:pt x="77586" y="666559"/>
                  <a:pt x="77586" y="695304"/>
                </a:cubicBezTo>
                <a:cubicBezTo>
                  <a:pt x="77586" y="724537"/>
                  <a:pt x="77586" y="725999"/>
                  <a:pt x="80520" y="726973"/>
                </a:cubicBezTo>
                <a:cubicBezTo>
                  <a:pt x="81498" y="727460"/>
                  <a:pt x="82964" y="726973"/>
                  <a:pt x="85898" y="725511"/>
                </a:cubicBezTo>
                <a:cubicBezTo>
                  <a:pt x="89320" y="723563"/>
                  <a:pt x="92254" y="720639"/>
                  <a:pt x="119144" y="694330"/>
                </a:cubicBezTo>
                <a:cubicBezTo>
                  <a:pt x="148478" y="664610"/>
                  <a:pt x="154345" y="658763"/>
                  <a:pt x="154834" y="655840"/>
                </a:cubicBezTo>
                <a:cubicBezTo>
                  <a:pt x="155323" y="653891"/>
                  <a:pt x="154345" y="652917"/>
                  <a:pt x="148478" y="651455"/>
                </a:cubicBezTo>
                <a:cubicBezTo>
                  <a:pt x="145545" y="650968"/>
                  <a:pt x="143100" y="649994"/>
                  <a:pt x="142611" y="649506"/>
                </a:cubicBezTo>
                <a:cubicBezTo>
                  <a:pt x="142122" y="648532"/>
                  <a:pt x="142122" y="645121"/>
                  <a:pt x="143100" y="644147"/>
                </a:cubicBezTo>
                <a:cubicBezTo>
                  <a:pt x="143589" y="644147"/>
                  <a:pt x="156301" y="643660"/>
                  <a:pt x="172924" y="643660"/>
                </a:cubicBezTo>
                <a:lnTo>
                  <a:pt x="202258" y="644147"/>
                </a:lnTo>
                <a:lnTo>
                  <a:pt x="202747" y="645609"/>
                </a:lnTo>
                <a:cubicBezTo>
                  <a:pt x="203236" y="646583"/>
                  <a:pt x="203236" y="647558"/>
                  <a:pt x="202747" y="648532"/>
                </a:cubicBezTo>
                <a:cubicBezTo>
                  <a:pt x="202258" y="649994"/>
                  <a:pt x="201769" y="649994"/>
                  <a:pt x="195902" y="651455"/>
                </a:cubicBezTo>
                <a:cubicBezTo>
                  <a:pt x="176835" y="655353"/>
                  <a:pt x="169012" y="660712"/>
                  <a:pt x="127455" y="699689"/>
                </a:cubicBezTo>
                <a:cubicBezTo>
                  <a:pt x="109854" y="716254"/>
                  <a:pt x="106432" y="720152"/>
                  <a:pt x="106921" y="722101"/>
                </a:cubicBezTo>
                <a:cubicBezTo>
                  <a:pt x="107899" y="724537"/>
                  <a:pt x="111321" y="728922"/>
                  <a:pt x="130388" y="750359"/>
                </a:cubicBezTo>
                <a:cubicBezTo>
                  <a:pt x="169990" y="795670"/>
                  <a:pt x="183680" y="810774"/>
                  <a:pt x="190035" y="813697"/>
                </a:cubicBezTo>
                <a:cubicBezTo>
                  <a:pt x="195902" y="816620"/>
                  <a:pt x="197858" y="817107"/>
                  <a:pt x="200302" y="816133"/>
                </a:cubicBezTo>
                <a:cubicBezTo>
                  <a:pt x="203236" y="814671"/>
                  <a:pt x="206658" y="811261"/>
                  <a:pt x="208614" y="807850"/>
                </a:cubicBezTo>
                <a:cubicBezTo>
                  <a:pt x="211058" y="802978"/>
                  <a:pt x="226215" y="765463"/>
                  <a:pt x="236971" y="736717"/>
                </a:cubicBezTo>
                <a:cubicBezTo>
                  <a:pt x="265327" y="661199"/>
                  <a:pt x="267772" y="654866"/>
                  <a:pt x="267283" y="651942"/>
                </a:cubicBezTo>
                <a:cubicBezTo>
                  <a:pt x="266794" y="650481"/>
                  <a:pt x="267283" y="649994"/>
                  <a:pt x="270705" y="648532"/>
                </a:cubicBezTo>
                <a:cubicBezTo>
                  <a:pt x="273150" y="647070"/>
                  <a:pt x="276083" y="644634"/>
                  <a:pt x="278039" y="643173"/>
                </a:cubicBezTo>
                <a:cubicBezTo>
                  <a:pt x="281461" y="639762"/>
                  <a:pt x="281461" y="639762"/>
                  <a:pt x="283417" y="640249"/>
                </a:cubicBezTo>
                <a:close/>
                <a:moveTo>
                  <a:pt x="546294" y="506412"/>
                </a:moveTo>
                <a:lnTo>
                  <a:pt x="673339" y="506412"/>
                </a:lnTo>
                <a:lnTo>
                  <a:pt x="800872" y="506412"/>
                </a:lnTo>
                <a:lnTo>
                  <a:pt x="802338" y="507900"/>
                </a:lnTo>
                <a:cubicBezTo>
                  <a:pt x="803316" y="508397"/>
                  <a:pt x="804782" y="509885"/>
                  <a:pt x="805270" y="510381"/>
                </a:cubicBezTo>
                <a:lnTo>
                  <a:pt x="806247" y="511869"/>
                </a:lnTo>
                <a:lnTo>
                  <a:pt x="1092099" y="511869"/>
                </a:lnTo>
                <a:lnTo>
                  <a:pt x="1377950" y="511869"/>
                </a:lnTo>
                <a:lnTo>
                  <a:pt x="1377950" y="517326"/>
                </a:lnTo>
                <a:lnTo>
                  <a:pt x="1377950" y="522287"/>
                </a:lnTo>
                <a:lnTo>
                  <a:pt x="688975" y="522287"/>
                </a:lnTo>
                <a:lnTo>
                  <a:pt x="0" y="522287"/>
                </a:lnTo>
                <a:lnTo>
                  <a:pt x="0" y="517326"/>
                </a:lnTo>
                <a:lnTo>
                  <a:pt x="0" y="511869"/>
                </a:lnTo>
                <a:lnTo>
                  <a:pt x="271681" y="511869"/>
                </a:lnTo>
                <a:cubicBezTo>
                  <a:pt x="538964" y="511869"/>
                  <a:pt x="543362" y="511869"/>
                  <a:pt x="543362" y="510877"/>
                </a:cubicBezTo>
                <a:cubicBezTo>
                  <a:pt x="543851" y="509885"/>
                  <a:pt x="544339" y="508893"/>
                  <a:pt x="544828" y="507900"/>
                </a:cubicBezTo>
                <a:close/>
                <a:moveTo>
                  <a:pt x="670901" y="457332"/>
                </a:moveTo>
                <a:cubicBezTo>
                  <a:pt x="617619" y="457332"/>
                  <a:pt x="564276" y="457465"/>
                  <a:pt x="562571" y="457729"/>
                </a:cubicBezTo>
                <a:cubicBezTo>
                  <a:pt x="561109" y="458258"/>
                  <a:pt x="559648" y="459317"/>
                  <a:pt x="558674" y="460375"/>
                </a:cubicBezTo>
                <a:cubicBezTo>
                  <a:pt x="557212" y="461963"/>
                  <a:pt x="557212" y="463021"/>
                  <a:pt x="557212" y="466196"/>
                </a:cubicBezTo>
                <a:cubicBezTo>
                  <a:pt x="557212" y="470430"/>
                  <a:pt x="558674" y="472546"/>
                  <a:pt x="562084" y="473605"/>
                </a:cubicBezTo>
                <a:cubicBezTo>
                  <a:pt x="564519" y="474663"/>
                  <a:pt x="774482" y="474663"/>
                  <a:pt x="778866" y="473605"/>
                </a:cubicBezTo>
                <a:cubicBezTo>
                  <a:pt x="783251" y="472546"/>
                  <a:pt x="784225" y="471488"/>
                  <a:pt x="784225" y="466725"/>
                </a:cubicBezTo>
                <a:cubicBezTo>
                  <a:pt x="784225" y="463021"/>
                  <a:pt x="784225" y="461963"/>
                  <a:pt x="782764" y="460375"/>
                </a:cubicBezTo>
                <a:cubicBezTo>
                  <a:pt x="781789" y="459317"/>
                  <a:pt x="779841" y="458258"/>
                  <a:pt x="778866" y="457729"/>
                </a:cubicBezTo>
                <a:cubicBezTo>
                  <a:pt x="777405" y="457465"/>
                  <a:pt x="724184" y="457332"/>
                  <a:pt x="670901" y="457332"/>
                </a:cubicBezTo>
                <a:close/>
                <a:moveTo>
                  <a:pt x="604440" y="381369"/>
                </a:moveTo>
                <a:cubicBezTo>
                  <a:pt x="601884" y="381369"/>
                  <a:pt x="599207" y="381738"/>
                  <a:pt x="597746" y="382476"/>
                </a:cubicBezTo>
                <a:lnTo>
                  <a:pt x="595312" y="383460"/>
                </a:lnTo>
                <a:lnTo>
                  <a:pt x="595312" y="388379"/>
                </a:lnTo>
                <a:cubicBezTo>
                  <a:pt x="595312" y="397233"/>
                  <a:pt x="597259" y="407071"/>
                  <a:pt x="600667" y="415433"/>
                </a:cubicBezTo>
                <a:cubicBezTo>
                  <a:pt x="605536" y="426747"/>
                  <a:pt x="618194" y="444947"/>
                  <a:pt x="624522" y="448391"/>
                </a:cubicBezTo>
                <a:cubicBezTo>
                  <a:pt x="627444" y="450358"/>
                  <a:pt x="631825" y="450850"/>
                  <a:pt x="630851" y="449374"/>
                </a:cubicBezTo>
                <a:cubicBezTo>
                  <a:pt x="630851" y="448883"/>
                  <a:pt x="629391" y="446915"/>
                  <a:pt x="627930" y="444947"/>
                </a:cubicBezTo>
                <a:cubicBezTo>
                  <a:pt x="622575" y="438061"/>
                  <a:pt x="616246" y="423796"/>
                  <a:pt x="613812" y="411498"/>
                </a:cubicBezTo>
                <a:cubicBezTo>
                  <a:pt x="612838" y="407071"/>
                  <a:pt x="612351" y="403136"/>
                  <a:pt x="611865" y="394773"/>
                </a:cubicBezTo>
                <a:cubicBezTo>
                  <a:pt x="611865" y="383952"/>
                  <a:pt x="611865" y="383460"/>
                  <a:pt x="610404" y="382476"/>
                </a:cubicBezTo>
                <a:cubicBezTo>
                  <a:pt x="609431" y="381738"/>
                  <a:pt x="606996" y="381369"/>
                  <a:pt x="604440" y="381369"/>
                </a:cubicBezTo>
                <a:close/>
                <a:moveTo>
                  <a:pt x="744940" y="378313"/>
                </a:moveTo>
                <a:cubicBezTo>
                  <a:pt x="738611" y="378313"/>
                  <a:pt x="738611" y="378800"/>
                  <a:pt x="738611" y="388552"/>
                </a:cubicBezTo>
                <a:cubicBezTo>
                  <a:pt x="738611" y="398792"/>
                  <a:pt x="737150" y="407568"/>
                  <a:pt x="734229" y="417320"/>
                </a:cubicBezTo>
                <a:cubicBezTo>
                  <a:pt x="731308" y="426097"/>
                  <a:pt x="725953" y="437311"/>
                  <a:pt x="722058" y="442187"/>
                </a:cubicBezTo>
                <a:lnTo>
                  <a:pt x="719137" y="446088"/>
                </a:lnTo>
                <a:lnTo>
                  <a:pt x="721084" y="446088"/>
                </a:lnTo>
                <a:cubicBezTo>
                  <a:pt x="722058" y="446088"/>
                  <a:pt x="724005" y="445601"/>
                  <a:pt x="724979" y="445113"/>
                </a:cubicBezTo>
                <a:cubicBezTo>
                  <a:pt x="729848" y="443163"/>
                  <a:pt x="741045" y="429022"/>
                  <a:pt x="746887" y="417808"/>
                </a:cubicBezTo>
                <a:cubicBezTo>
                  <a:pt x="752242" y="407568"/>
                  <a:pt x="753703" y="402692"/>
                  <a:pt x="755163" y="389040"/>
                </a:cubicBezTo>
                <a:cubicBezTo>
                  <a:pt x="755650" y="383189"/>
                  <a:pt x="755650" y="382213"/>
                  <a:pt x="754676" y="380751"/>
                </a:cubicBezTo>
                <a:cubicBezTo>
                  <a:pt x="753703" y="378800"/>
                  <a:pt x="750295" y="377825"/>
                  <a:pt x="744940" y="378313"/>
                </a:cubicBezTo>
                <a:close/>
                <a:moveTo>
                  <a:pt x="621297" y="323240"/>
                </a:moveTo>
                <a:cubicBezTo>
                  <a:pt x="610675" y="322262"/>
                  <a:pt x="595707" y="324707"/>
                  <a:pt x="587499" y="329107"/>
                </a:cubicBezTo>
                <a:cubicBezTo>
                  <a:pt x="580256" y="333019"/>
                  <a:pt x="572048" y="340841"/>
                  <a:pt x="568668" y="346709"/>
                </a:cubicBezTo>
                <a:cubicBezTo>
                  <a:pt x="566737" y="350620"/>
                  <a:pt x="568186" y="354531"/>
                  <a:pt x="572531" y="357954"/>
                </a:cubicBezTo>
                <a:cubicBezTo>
                  <a:pt x="576877" y="361376"/>
                  <a:pt x="577359" y="361376"/>
                  <a:pt x="580256" y="357954"/>
                </a:cubicBezTo>
                <a:cubicBezTo>
                  <a:pt x="581705" y="356487"/>
                  <a:pt x="583636" y="355020"/>
                  <a:pt x="584119" y="355020"/>
                </a:cubicBezTo>
                <a:cubicBezTo>
                  <a:pt x="584602" y="355020"/>
                  <a:pt x="585568" y="355998"/>
                  <a:pt x="586533" y="357954"/>
                </a:cubicBezTo>
                <a:cubicBezTo>
                  <a:pt x="587499" y="359910"/>
                  <a:pt x="588465" y="360887"/>
                  <a:pt x="590396" y="361865"/>
                </a:cubicBezTo>
                <a:cubicBezTo>
                  <a:pt x="595224" y="364310"/>
                  <a:pt x="606329" y="363332"/>
                  <a:pt x="615020" y="359910"/>
                </a:cubicBezTo>
                <a:cubicBezTo>
                  <a:pt x="617435" y="358932"/>
                  <a:pt x="622746" y="355998"/>
                  <a:pt x="626608" y="353554"/>
                </a:cubicBezTo>
                <a:cubicBezTo>
                  <a:pt x="630471" y="350620"/>
                  <a:pt x="634334" y="348664"/>
                  <a:pt x="634817" y="348664"/>
                </a:cubicBezTo>
                <a:cubicBezTo>
                  <a:pt x="636748" y="348664"/>
                  <a:pt x="639162" y="350131"/>
                  <a:pt x="640128" y="351598"/>
                </a:cubicBezTo>
                <a:cubicBezTo>
                  <a:pt x="642059" y="355998"/>
                  <a:pt x="644473" y="371644"/>
                  <a:pt x="644473" y="381422"/>
                </a:cubicBezTo>
                <a:cubicBezTo>
                  <a:pt x="644473" y="388267"/>
                  <a:pt x="645439" y="402446"/>
                  <a:pt x="646405" y="407824"/>
                </a:cubicBezTo>
                <a:cubicBezTo>
                  <a:pt x="648336" y="421514"/>
                  <a:pt x="653164" y="432760"/>
                  <a:pt x="658958" y="439605"/>
                </a:cubicBezTo>
                <a:cubicBezTo>
                  <a:pt x="665718" y="446939"/>
                  <a:pt x="671512" y="450850"/>
                  <a:pt x="671512" y="448405"/>
                </a:cubicBezTo>
                <a:cubicBezTo>
                  <a:pt x="671512" y="447917"/>
                  <a:pt x="671029" y="446450"/>
                  <a:pt x="670064" y="444494"/>
                </a:cubicBezTo>
                <a:cubicBezTo>
                  <a:pt x="666684" y="439605"/>
                  <a:pt x="665235" y="430315"/>
                  <a:pt x="661855" y="395112"/>
                </a:cubicBezTo>
                <a:cubicBezTo>
                  <a:pt x="657993" y="357465"/>
                  <a:pt x="654613" y="344264"/>
                  <a:pt x="645922" y="334485"/>
                </a:cubicBezTo>
                <a:cubicBezTo>
                  <a:pt x="640128" y="328618"/>
                  <a:pt x="631920" y="324707"/>
                  <a:pt x="621297" y="323240"/>
                </a:cubicBezTo>
                <a:close/>
                <a:moveTo>
                  <a:pt x="741739" y="321289"/>
                </a:moveTo>
                <a:cubicBezTo>
                  <a:pt x="736665" y="321166"/>
                  <a:pt x="731653" y="321412"/>
                  <a:pt x="728719" y="322148"/>
                </a:cubicBezTo>
                <a:cubicBezTo>
                  <a:pt x="719428" y="323620"/>
                  <a:pt x="712582" y="326565"/>
                  <a:pt x="706714" y="330982"/>
                </a:cubicBezTo>
                <a:cubicBezTo>
                  <a:pt x="703291" y="333436"/>
                  <a:pt x="697422" y="339816"/>
                  <a:pt x="695466" y="342761"/>
                </a:cubicBezTo>
                <a:cubicBezTo>
                  <a:pt x="691554" y="348160"/>
                  <a:pt x="688131" y="364356"/>
                  <a:pt x="686664" y="378589"/>
                </a:cubicBezTo>
                <a:cubicBezTo>
                  <a:pt x="685197" y="389386"/>
                  <a:pt x="685197" y="396257"/>
                  <a:pt x="685197" y="405092"/>
                </a:cubicBezTo>
                <a:cubicBezTo>
                  <a:pt x="685197" y="415889"/>
                  <a:pt x="684219" y="428650"/>
                  <a:pt x="682752" y="435030"/>
                </a:cubicBezTo>
                <a:cubicBezTo>
                  <a:pt x="682263" y="436993"/>
                  <a:pt x="681285" y="440920"/>
                  <a:pt x="679818" y="443374"/>
                </a:cubicBezTo>
                <a:cubicBezTo>
                  <a:pt x="678840" y="445828"/>
                  <a:pt x="677862" y="448282"/>
                  <a:pt x="677862" y="448282"/>
                </a:cubicBezTo>
                <a:cubicBezTo>
                  <a:pt x="677862" y="449263"/>
                  <a:pt x="679329" y="448772"/>
                  <a:pt x="681774" y="447300"/>
                </a:cubicBezTo>
                <a:cubicBezTo>
                  <a:pt x="690576" y="440920"/>
                  <a:pt x="693021" y="437975"/>
                  <a:pt x="697422" y="426687"/>
                </a:cubicBezTo>
                <a:cubicBezTo>
                  <a:pt x="701334" y="416380"/>
                  <a:pt x="701824" y="412454"/>
                  <a:pt x="702802" y="391840"/>
                </a:cubicBezTo>
                <a:cubicBezTo>
                  <a:pt x="704758" y="351104"/>
                  <a:pt x="705247" y="347178"/>
                  <a:pt x="711115" y="346196"/>
                </a:cubicBezTo>
                <a:cubicBezTo>
                  <a:pt x="714049" y="345706"/>
                  <a:pt x="720895" y="348160"/>
                  <a:pt x="726274" y="351595"/>
                </a:cubicBezTo>
                <a:cubicBezTo>
                  <a:pt x="738988" y="359939"/>
                  <a:pt x="743878" y="361411"/>
                  <a:pt x="753658" y="361411"/>
                </a:cubicBezTo>
                <a:cubicBezTo>
                  <a:pt x="761483" y="361411"/>
                  <a:pt x="763439" y="360920"/>
                  <a:pt x="767351" y="356503"/>
                </a:cubicBezTo>
                <a:cubicBezTo>
                  <a:pt x="768818" y="355031"/>
                  <a:pt x="770285" y="353558"/>
                  <a:pt x="770774" y="353068"/>
                </a:cubicBezTo>
                <a:cubicBezTo>
                  <a:pt x="771263" y="353068"/>
                  <a:pt x="772730" y="353558"/>
                  <a:pt x="773708" y="354049"/>
                </a:cubicBezTo>
                <a:cubicBezTo>
                  <a:pt x="776153" y="356012"/>
                  <a:pt x="777620" y="356012"/>
                  <a:pt x="780554" y="355031"/>
                </a:cubicBezTo>
                <a:cubicBezTo>
                  <a:pt x="787400" y="351595"/>
                  <a:pt x="782510" y="337362"/>
                  <a:pt x="771263" y="330000"/>
                </a:cubicBezTo>
                <a:cubicBezTo>
                  <a:pt x="766373" y="326565"/>
                  <a:pt x="760016" y="323620"/>
                  <a:pt x="755125" y="322638"/>
                </a:cubicBezTo>
                <a:cubicBezTo>
                  <a:pt x="751947" y="321902"/>
                  <a:pt x="746812" y="321411"/>
                  <a:pt x="741739" y="321289"/>
                </a:cubicBezTo>
                <a:close/>
                <a:moveTo>
                  <a:pt x="679457" y="239712"/>
                </a:moveTo>
                <a:cubicBezTo>
                  <a:pt x="647147" y="239712"/>
                  <a:pt x="643720" y="240694"/>
                  <a:pt x="635398" y="252972"/>
                </a:cubicBezTo>
                <a:cubicBezTo>
                  <a:pt x="631482" y="258865"/>
                  <a:pt x="627566" y="267214"/>
                  <a:pt x="626097" y="272616"/>
                </a:cubicBezTo>
                <a:cubicBezTo>
                  <a:pt x="625118" y="276545"/>
                  <a:pt x="622670" y="290296"/>
                  <a:pt x="621202" y="300609"/>
                </a:cubicBezTo>
                <a:cubicBezTo>
                  <a:pt x="620712" y="304537"/>
                  <a:pt x="621202" y="306011"/>
                  <a:pt x="621691" y="306993"/>
                </a:cubicBezTo>
                <a:cubicBezTo>
                  <a:pt x="622670" y="307975"/>
                  <a:pt x="623649" y="307484"/>
                  <a:pt x="624139" y="304537"/>
                </a:cubicBezTo>
                <a:cubicBezTo>
                  <a:pt x="628545" y="290787"/>
                  <a:pt x="630013" y="287349"/>
                  <a:pt x="635888" y="280965"/>
                </a:cubicBezTo>
                <a:cubicBezTo>
                  <a:pt x="640783" y="276545"/>
                  <a:pt x="645189" y="275562"/>
                  <a:pt x="652042" y="278018"/>
                </a:cubicBezTo>
                <a:cubicBezTo>
                  <a:pt x="654490" y="279000"/>
                  <a:pt x="657427" y="279491"/>
                  <a:pt x="659386" y="279491"/>
                </a:cubicBezTo>
                <a:cubicBezTo>
                  <a:pt x="662812" y="279491"/>
                  <a:pt x="667218" y="277527"/>
                  <a:pt x="669666" y="274089"/>
                </a:cubicBezTo>
                <a:cubicBezTo>
                  <a:pt x="671134" y="273107"/>
                  <a:pt x="672603" y="271634"/>
                  <a:pt x="673093" y="270651"/>
                </a:cubicBezTo>
                <a:cubicBezTo>
                  <a:pt x="675051" y="269669"/>
                  <a:pt x="677498" y="270651"/>
                  <a:pt x="680925" y="274580"/>
                </a:cubicBezTo>
                <a:cubicBezTo>
                  <a:pt x="682883" y="277036"/>
                  <a:pt x="683862" y="278018"/>
                  <a:pt x="685821" y="278509"/>
                </a:cubicBezTo>
                <a:cubicBezTo>
                  <a:pt x="689247" y="279000"/>
                  <a:pt x="693653" y="278509"/>
                  <a:pt x="698549" y="277036"/>
                </a:cubicBezTo>
                <a:cubicBezTo>
                  <a:pt x="705892" y="274089"/>
                  <a:pt x="711766" y="275071"/>
                  <a:pt x="717151" y="281456"/>
                </a:cubicBezTo>
                <a:cubicBezTo>
                  <a:pt x="719599" y="284402"/>
                  <a:pt x="724494" y="293733"/>
                  <a:pt x="727431" y="301591"/>
                </a:cubicBezTo>
                <a:cubicBezTo>
                  <a:pt x="728900" y="305029"/>
                  <a:pt x="729389" y="306011"/>
                  <a:pt x="730368" y="305520"/>
                </a:cubicBezTo>
                <a:cubicBezTo>
                  <a:pt x="731837" y="305520"/>
                  <a:pt x="731837" y="305520"/>
                  <a:pt x="728410" y="291278"/>
                </a:cubicBezTo>
                <a:cubicBezTo>
                  <a:pt x="723025" y="268687"/>
                  <a:pt x="719599" y="259847"/>
                  <a:pt x="714214" y="251499"/>
                </a:cubicBezTo>
                <a:cubicBezTo>
                  <a:pt x="710297" y="246096"/>
                  <a:pt x="707360" y="243150"/>
                  <a:pt x="703444" y="241185"/>
                </a:cubicBezTo>
                <a:cubicBezTo>
                  <a:pt x="700507" y="239712"/>
                  <a:pt x="699528" y="239712"/>
                  <a:pt x="679457" y="239712"/>
                </a:cubicBezTo>
                <a:close/>
                <a:moveTo>
                  <a:pt x="1037241" y="230670"/>
                </a:moveTo>
                <a:cubicBezTo>
                  <a:pt x="1036748" y="231153"/>
                  <a:pt x="1033795" y="234049"/>
                  <a:pt x="1030841" y="237910"/>
                </a:cubicBezTo>
                <a:cubicBezTo>
                  <a:pt x="1027396" y="241289"/>
                  <a:pt x="1013613" y="257218"/>
                  <a:pt x="999830" y="272664"/>
                </a:cubicBezTo>
                <a:cubicBezTo>
                  <a:pt x="986047" y="288593"/>
                  <a:pt x="974725" y="301625"/>
                  <a:pt x="974725" y="301625"/>
                </a:cubicBezTo>
                <a:cubicBezTo>
                  <a:pt x="974725" y="301625"/>
                  <a:pt x="988508" y="301625"/>
                  <a:pt x="1005737" y="301625"/>
                </a:cubicBezTo>
                <a:cubicBezTo>
                  <a:pt x="1028872" y="301625"/>
                  <a:pt x="1036748" y="301625"/>
                  <a:pt x="1037241" y="301142"/>
                </a:cubicBezTo>
                <a:cubicBezTo>
                  <a:pt x="1038225" y="300177"/>
                  <a:pt x="1038225" y="230187"/>
                  <a:pt x="1037241" y="230670"/>
                </a:cubicBezTo>
                <a:close/>
                <a:moveTo>
                  <a:pt x="1212055" y="217792"/>
                </a:moveTo>
                <a:cubicBezTo>
                  <a:pt x="1207777" y="217853"/>
                  <a:pt x="1203621" y="218219"/>
                  <a:pt x="1200931" y="218950"/>
                </a:cubicBezTo>
                <a:cubicBezTo>
                  <a:pt x="1184796" y="223340"/>
                  <a:pt x="1168661" y="238459"/>
                  <a:pt x="1161326" y="256017"/>
                </a:cubicBezTo>
                <a:cubicBezTo>
                  <a:pt x="1155459" y="270649"/>
                  <a:pt x="1152525" y="290646"/>
                  <a:pt x="1153992" y="306253"/>
                </a:cubicBezTo>
                <a:cubicBezTo>
                  <a:pt x="1155459" y="322836"/>
                  <a:pt x="1161326" y="340882"/>
                  <a:pt x="1168172" y="351124"/>
                </a:cubicBezTo>
                <a:cubicBezTo>
                  <a:pt x="1176484" y="363805"/>
                  <a:pt x="1193597" y="375510"/>
                  <a:pt x="1207777" y="377949"/>
                </a:cubicBezTo>
                <a:cubicBezTo>
                  <a:pt x="1214133" y="379412"/>
                  <a:pt x="1224401" y="378924"/>
                  <a:pt x="1231735" y="376974"/>
                </a:cubicBezTo>
                <a:cubicBezTo>
                  <a:pt x="1245915" y="373072"/>
                  <a:pt x="1256183" y="364293"/>
                  <a:pt x="1264495" y="348198"/>
                </a:cubicBezTo>
                <a:cubicBezTo>
                  <a:pt x="1271340" y="335517"/>
                  <a:pt x="1274274" y="323324"/>
                  <a:pt x="1274763" y="307229"/>
                </a:cubicBezTo>
                <a:cubicBezTo>
                  <a:pt x="1274763" y="298450"/>
                  <a:pt x="1274274" y="287232"/>
                  <a:pt x="1273296" y="281867"/>
                </a:cubicBezTo>
                <a:cubicBezTo>
                  <a:pt x="1273296" y="281379"/>
                  <a:pt x="1272807" y="279916"/>
                  <a:pt x="1272807" y="278453"/>
                </a:cubicBezTo>
                <a:cubicBezTo>
                  <a:pt x="1272318" y="274551"/>
                  <a:pt x="1267918" y="258456"/>
                  <a:pt x="1266451" y="255042"/>
                </a:cubicBezTo>
                <a:cubicBezTo>
                  <a:pt x="1259117" y="235533"/>
                  <a:pt x="1242981" y="221877"/>
                  <a:pt x="1223912" y="218463"/>
                </a:cubicBezTo>
                <a:cubicBezTo>
                  <a:pt x="1220734" y="217975"/>
                  <a:pt x="1216334" y="217731"/>
                  <a:pt x="1212055" y="217792"/>
                </a:cubicBezTo>
                <a:close/>
                <a:moveTo>
                  <a:pt x="138000" y="208451"/>
                </a:moveTo>
                <a:cubicBezTo>
                  <a:pt x="184150" y="208451"/>
                  <a:pt x="180264" y="207962"/>
                  <a:pt x="180750" y="214316"/>
                </a:cubicBezTo>
                <a:cubicBezTo>
                  <a:pt x="180750" y="216271"/>
                  <a:pt x="180750" y="217738"/>
                  <a:pt x="180750" y="218227"/>
                </a:cubicBezTo>
                <a:cubicBezTo>
                  <a:pt x="180750" y="218227"/>
                  <a:pt x="176863" y="218227"/>
                  <a:pt x="172005" y="218715"/>
                </a:cubicBezTo>
                <a:cubicBezTo>
                  <a:pt x="162775" y="219693"/>
                  <a:pt x="161318" y="220182"/>
                  <a:pt x="158403" y="223603"/>
                </a:cubicBezTo>
                <a:cubicBezTo>
                  <a:pt x="154031" y="228002"/>
                  <a:pt x="154031" y="226536"/>
                  <a:pt x="153545" y="264172"/>
                </a:cubicBezTo>
                <a:cubicBezTo>
                  <a:pt x="153545" y="282257"/>
                  <a:pt x="153059" y="313540"/>
                  <a:pt x="153059" y="332602"/>
                </a:cubicBezTo>
                <a:cubicBezTo>
                  <a:pt x="153059" y="366817"/>
                  <a:pt x="153059" y="368283"/>
                  <a:pt x="154517" y="372194"/>
                </a:cubicBezTo>
                <a:cubicBezTo>
                  <a:pt x="155488" y="375615"/>
                  <a:pt x="155974" y="376593"/>
                  <a:pt x="157917" y="378548"/>
                </a:cubicBezTo>
                <a:cubicBezTo>
                  <a:pt x="160832" y="381481"/>
                  <a:pt x="162775" y="381969"/>
                  <a:pt x="170062" y="382947"/>
                </a:cubicBezTo>
                <a:cubicBezTo>
                  <a:pt x="175892" y="383924"/>
                  <a:pt x="176377" y="383924"/>
                  <a:pt x="176863" y="385391"/>
                </a:cubicBezTo>
                <a:cubicBezTo>
                  <a:pt x="177349" y="387346"/>
                  <a:pt x="177349" y="392234"/>
                  <a:pt x="176863" y="392723"/>
                </a:cubicBezTo>
                <a:cubicBezTo>
                  <a:pt x="176377" y="393211"/>
                  <a:pt x="158403" y="393211"/>
                  <a:pt x="137028" y="393211"/>
                </a:cubicBezTo>
                <a:cubicBezTo>
                  <a:pt x="100108" y="393700"/>
                  <a:pt x="98165" y="393700"/>
                  <a:pt x="97679" y="392723"/>
                </a:cubicBezTo>
                <a:cubicBezTo>
                  <a:pt x="96222" y="390767"/>
                  <a:pt x="96222" y="386857"/>
                  <a:pt x="96707" y="385880"/>
                </a:cubicBezTo>
                <a:cubicBezTo>
                  <a:pt x="97193" y="385391"/>
                  <a:pt x="99622" y="384413"/>
                  <a:pt x="102051" y="383924"/>
                </a:cubicBezTo>
                <a:cubicBezTo>
                  <a:pt x="107881" y="382458"/>
                  <a:pt x="110310" y="380992"/>
                  <a:pt x="114682" y="378059"/>
                </a:cubicBezTo>
                <a:cubicBezTo>
                  <a:pt x="119054" y="374638"/>
                  <a:pt x="120025" y="373171"/>
                  <a:pt x="120511" y="368772"/>
                </a:cubicBezTo>
                <a:cubicBezTo>
                  <a:pt x="121483" y="362907"/>
                  <a:pt x="122454" y="241688"/>
                  <a:pt x="121969" y="234356"/>
                </a:cubicBezTo>
                <a:cubicBezTo>
                  <a:pt x="121483" y="227513"/>
                  <a:pt x="121483" y="227513"/>
                  <a:pt x="119054" y="224581"/>
                </a:cubicBezTo>
                <a:cubicBezTo>
                  <a:pt x="115168" y="220182"/>
                  <a:pt x="112739" y="218715"/>
                  <a:pt x="103509" y="218715"/>
                </a:cubicBezTo>
                <a:lnTo>
                  <a:pt x="95736" y="218227"/>
                </a:lnTo>
                <a:lnTo>
                  <a:pt x="95736" y="216760"/>
                </a:lnTo>
                <a:cubicBezTo>
                  <a:pt x="95250" y="212850"/>
                  <a:pt x="95736" y="209917"/>
                  <a:pt x="96707" y="209428"/>
                </a:cubicBezTo>
                <a:cubicBezTo>
                  <a:pt x="97193" y="208451"/>
                  <a:pt x="102537" y="208451"/>
                  <a:pt x="138000" y="208451"/>
                </a:cubicBezTo>
                <a:close/>
                <a:moveTo>
                  <a:pt x="701435" y="196307"/>
                </a:moveTo>
                <a:cubicBezTo>
                  <a:pt x="695997" y="195054"/>
                  <a:pt x="689818" y="195179"/>
                  <a:pt x="683391" y="196683"/>
                </a:cubicBezTo>
                <a:cubicBezTo>
                  <a:pt x="681414" y="197184"/>
                  <a:pt x="676965" y="197184"/>
                  <a:pt x="673010" y="197184"/>
                </a:cubicBezTo>
                <a:cubicBezTo>
                  <a:pt x="669055" y="197184"/>
                  <a:pt x="662134" y="197184"/>
                  <a:pt x="657685" y="197184"/>
                </a:cubicBezTo>
                <a:lnTo>
                  <a:pt x="649281" y="196683"/>
                </a:lnTo>
                <a:lnTo>
                  <a:pt x="644832" y="199190"/>
                </a:lnTo>
                <a:cubicBezTo>
                  <a:pt x="641371" y="201195"/>
                  <a:pt x="638899" y="202699"/>
                  <a:pt x="634450" y="207211"/>
                </a:cubicBezTo>
                <a:cubicBezTo>
                  <a:pt x="630001" y="211722"/>
                  <a:pt x="629012" y="213226"/>
                  <a:pt x="626540" y="218240"/>
                </a:cubicBezTo>
                <a:cubicBezTo>
                  <a:pt x="625057" y="221247"/>
                  <a:pt x="623080" y="226261"/>
                  <a:pt x="622586" y="229770"/>
                </a:cubicBezTo>
                <a:cubicBezTo>
                  <a:pt x="620608" y="236287"/>
                  <a:pt x="619125" y="247817"/>
                  <a:pt x="619619" y="249321"/>
                </a:cubicBezTo>
                <a:cubicBezTo>
                  <a:pt x="620114" y="250324"/>
                  <a:pt x="623080" y="250825"/>
                  <a:pt x="623080" y="249822"/>
                </a:cubicBezTo>
                <a:cubicBezTo>
                  <a:pt x="623080" y="249822"/>
                  <a:pt x="623574" y="246815"/>
                  <a:pt x="624069" y="243807"/>
                </a:cubicBezTo>
                <a:cubicBezTo>
                  <a:pt x="625552" y="235284"/>
                  <a:pt x="627529" y="229770"/>
                  <a:pt x="631978" y="224757"/>
                </a:cubicBezTo>
                <a:cubicBezTo>
                  <a:pt x="638405" y="218240"/>
                  <a:pt x="642854" y="217237"/>
                  <a:pt x="657190" y="218741"/>
                </a:cubicBezTo>
                <a:cubicBezTo>
                  <a:pt x="664111" y="219242"/>
                  <a:pt x="664606" y="219242"/>
                  <a:pt x="667078" y="218240"/>
                </a:cubicBezTo>
                <a:cubicBezTo>
                  <a:pt x="669055" y="217237"/>
                  <a:pt x="671032" y="215733"/>
                  <a:pt x="672021" y="214730"/>
                </a:cubicBezTo>
                <a:cubicBezTo>
                  <a:pt x="673504" y="213728"/>
                  <a:pt x="674493" y="212725"/>
                  <a:pt x="674987" y="212725"/>
                </a:cubicBezTo>
                <a:cubicBezTo>
                  <a:pt x="674987" y="212725"/>
                  <a:pt x="676470" y="213728"/>
                  <a:pt x="678448" y="214730"/>
                </a:cubicBezTo>
                <a:cubicBezTo>
                  <a:pt x="679931" y="215733"/>
                  <a:pt x="682403" y="217237"/>
                  <a:pt x="683886" y="217738"/>
                </a:cubicBezTo>
                <a:cubicBezTo>
                  <a:pt x="686357" y="218741"/>
                  <a:pt x="686852" y="218741"/>
                  <a:pt x="692290" y="217738"/>
                </a:cubicBezTo>
                <a:cubicBezTo>
                  <a:pt x="699705" y="216736"/>
                  <a:pt x="708109" y="216736"/>
                  <a:pt x="711570" y="217738"/>
                </a:cubicBezTo>
                <a:cubicBezTo>
                  <a:pt x="714041" y="218240"/>
                  <a:pt x="718985" y="222751"/>
                  <a:pt x="721457" y="227263"/>
                </a:cubicBezTo>
                <a:cubicBezTo>
                  <a:pt x="722445" y="228767"/>
                  <a:pt x="724423" y="233780"/>
                  <a:pt x="725906" y="238794"/>
                </a:cubicBezTo>
                <a:cubicBezTo>
                  <a:pt x="727883" y="244809"/>
                  <a:pt x="728872" y="247316"/>
                  <a:pt x="729861" y="247316"/>
                </a:cubicBezTo>
                <a:cubicBezTo>
                  <a:pt x="731344" y="247817"/>
                  <a:pt x="731838" y="246313"/>
                  <a:pt x="730849" y="241801"/>
                </a:cubicBezTo>
                <a:cubicBezTo>
                  <a:pt x="727883" y="225759"/>
                  <a:pt x="721457" y="211221"/>
                  <a:pt x="715030" y="204203"/>
                </a:cubicBezTo>
                <a:cubicBezTo>
                  <a:pt x="711569" y="200192"/>
                  <a:pt x="706873" y="197560"/>
                  <a:pt x="701435" y="196307"/>
                </a:cubicBezTo>
                <a:close/>
                <a:moveTo>
                  <a:pt x="1065599" y="169862"/>
                </a:moveTo>
                <a:cubicBezTo>
                  <a:pt x="1066088" y="169862"/>
                  <a:pt x="1067067" y="169862"/>
                  <a:pt x="1068046" y="170352"/>
                </a:cubicBezTo>
                <a:cubicBezTo>
                  <a:pt x="1069025" y="170841"/>
                  <a:pt x="1069025" y="172309"/>
                  <a:pt x="1069025" y="236428"/>
                </a:cubicBezTo>
                <a:lnTo>
                  <a:pt x="1069025" y="301526"/>
                </a:lnTo>
                <a:lnTo>
                  <a:pt x="1091047" y="301526"/>
                </a:lnTo>
                <a:lnTo>
                  <a:pt x="1113560" y="301526"/>
                </a:lnTo>
                <a:lnTo>
                  <a:pt x="1113560" y="299079"/>
                </a:lnTo>
                <a:cubicBezTo>
                  <a:pt x="1113560" y="295163"/>
                  <a:pt x="1115517" y="281459"/>
                  <a:pt x="1117475" y="274606"/>
                </a:cubicBezTo>
                <a:cubicBezTo>
                  <a:pt x="1120900" y="261391"/>
                  <a:pt x="1126773" y="247686"/>
                  <a:pt x="1132157" y="240344"/>
                </a:cubicBezTo>
                <a:cubicBezTo>
                  <a:pt x="1136072" y="235450"/>
                  <a:pt x="1151732" y="220766"/>
                  <a:pt x="1156626" y="217340"/>
                </a:cubicBezTo>
                <a:cubicBezTo>
                  <a:pt x="1162010" y="213424"/>
                  <a:pt x="1169351" y="209508"/>
                  <a:pt x="1178160" y="206082"/>
                </a:cubicBezTo>
                <a:cubicBezTo>
                  <a:pt x="1183543" y="204124"/>
                  <a:pt x="1186479" y="203145"/>
                  <a:pt x="1196267" y="200698"/>
                </a:cubicBezTo>
                <a:cubicBezTo>
                  <a:pt x="1201651" y="199230"/>
                  <a:pt x="1213396" y="198740"/>
                  <a:pt x="1224163" y="199230"/>
                </a:cubicBezTo>
                <a:cubicBezTo>
                  <a:pt x="1230036" y="199719"/>
                  <a:pt x="1235419" y="200209"/>
                  <a:pt x="1235908" y="200209"/>
                </a:cubicBezTo>
                <a:cubicBezTo>
                  <a:pt x="1236887" y="200698"/>
                  <a:pt x="1238355" y="200698"/>
                  <a:pt x="1239334" y="201187"/>
                </a:cubicBezTo>
                <a:cubicBezTo>
                  <a:pt x="1242270" y="201677"/>
                  <a:pt x="1253527" y="206082"/>
                  <a:pt x="1258910" y="208529"/>
                </a:cubicBezTo>
                <a:cubicBezTo>
                  <a:pt x="1270655" y="214403"/>
                  <a:pt x="1287784" y="229087"/>
                  <a:pt x="1294636" y="239855"/>
                </a:cubicBezTo>
                <a:cubicBezTo>
                  <a:pt x="1300019" y="247197"/>
                  <a:pt x="1306871" y="262859"/>
                  <a:pt x="1309318" y="272648"/>
                </a:cubicBezTo>
                <a:cubicBezTo>
                  <a:pt x="1310786" y="277543"/>
                  <a:pt x="1310786" y="279990"/>
                  <a:pt x="1311275" y="290269"/>
                </a:cubicBezTo>
                <a:cubicBezTo>
                  <a:pt x="1311275" y="297611"/>
                  <a:pt x="1311275" y="305442"/>
                  <a:pt x="1310786" y="309847"/>
                </a:cubicBezTo>
                <a:cubicBezTo>
                  <a:pt x="1308339" y="337746"/>
                  <a:pt x="1292189" y="365156"/>
                  <a:pt x="1270166" y="379840"/>
                </a:cubicBezTo>
                <a:cubicBezTo>
                  <a:pt x="1265272" y="383266"/>
                  <a:pt x="1251080" y="389629"/>
                  <a:pt x="1242270" y="392566"/>
                </a:cubicBezTo>
                <a:cubicBezTo>
                  <a:pt x="1234440" y="395502"/>
                  <a:pt x="1226120" y="396481"/>
                  <a:pt x="1212907" y="396481"/>
                </a:cubicBezTo>
                <a:cubicBezTo>
                  <a:pt x="1200182" y="396481"/>
                  <a:pt x="1195289" y="395502"/>
                  <a:pt x="1185011" y="392076"/>
                </a:cubicBezTo>
                <a:cubicBezTo>
                  <a:pt x="1168372" y="386692"/>
                  <a:pt x="1157605" y="380329"/>
                  <a:pt x="1146838" y="371030"/>
                </a:cubicBezTo>
                <a:cubicBezTo>
                  <a:pt x="1137050" y="362219"/>
                  <a:pt x="1128241" y="349983"/>
                  <a:pt x="1122369" y="338236"/>
                </a:cubicBezTo>
                <a:lnTo>
                  <a:pt x="1119432" y="332852"/>
                </a:lnTo>
                <a:lnTo>
                  <a:pt x="1094473" y="332852"/>
                </a:lnTo>
                <a:lnTo>
                  <a:pt x="1069025" y="332852"/>
                </a:lnTo>
                <a:lnTo>
                  <a:pt x="1069025" y="389629"/>
                </a:lnTo>
                <a:lnTo>
                  <a:pt x="1069025" y="446406"/>
                </a:lnTo>
                <a:lnTo>
                  <a:pt x="1053853" y="458153"/>
                </a:lnTo>
                <a:cubicBezTo>
                  <a:pt x="1046023" y="464516"/>
                  <a:pt x="1038682" y="469900"/>
                  <a:pt x="1038193" y="469900"/>
                </a:cubicBezTo>
                <a:cubicBezTo>
                  <a:pt x="1037703" y="469900"/>
                  <a:pt x="1037214" y="460600"/>
                  <a:pt x="1037214" y="401376"/>
                </a:cubicBezTo>
                <a:lnTo>
                  <a:pt x="1037214" y="332852"/>
                </a:lnTo>
                <a:lnTo>
                  <a:pt x="982891" y="332852"/>
                </a:lnTo>
                <a:cubicBezTo>
                  <a:pt x="928568" y="332852"/>
                  <a:pt x="928079" y="332852"/>
                  <a:pt x="927589" y="331383"/>
                </a:cubicBezTo>
                <a:cubicBezTo>
                  <a:pt x="927100" y="330894"/>
                  <a:pt x="927100" y="329915"/>
                  <a:pt x="927589" y="329426"/>
                </a:cubicBezTo>
                <a:cubicBezTo>
                  <a:pt x="928079" y="328447"/>
                  <a:pt x="937377" y="317679"/>
                  <a:pt x="966741" y="283416"/>
                </a:cubicBezTo>
                <a:cubicBezTo>
                  <a:pt x="989743" y="256496"/>
                  <a:pt x="994637" y="250623"/>
                  <a:pt x="997573" y="247686"/>
                </a:cubicBezTo>
                <a:cubicBezTo>
                  <a:pt x="997573" y="247197"/>
                  <a:pt x="1003935" y="240344"/>
                  <a:pt x="1010787" y="232023"/>
                </a:cubicBezTo>
                <a:cubicBezTo>
                  <a:pt x="1048470" y="188462"/>
                  <a:pt x="1065109" y="169862"/>
                  <a:pt x="1065599" y="169862"/>
                </a:cubicBezTo>
                <a:close/>
                <a:moveTo>
                  <a:pt x="369308" y="136525"/>
                </a:moveTo>
                <a:cubicBezTo>
                  <a:pt x="376171" y="136525"/>
                  <a:pt x="376171" y="136525"/>
                  <a:pt x="368818" y="138484"/>
                </a:cubicBezTo>
                <a:cubicBezTo>
                  <a:pt x="355092" y="142403"/>
                  <a:pt x="336465" y="151221"/>
                  <a:pt x="322249" y="161018"/>
                </a:cubicBezTo>
                <a:cubicBezTo>
                  <a:pt x="310975" y="168366"/>
                  <a:pt x="298230" y="180122"/>
                  <a:pt x="289897" y="190899"/>
                </a:cubicBezTo>
                <a:cubicBezTo>
                  <a:pt x="285485" y="196287"/>
                  <a:pt x="276661" y="210983"/>
                  <a:pt x="272250" y="219801"/>
                </a:cubicBezTo>
                <a:cubicBezTo>
                  <a:pt x="254603" y="254091"/>
                  <a:pt x="252642" y="309935"/>
                  <a:pt x="267348" y="339326"/>
                </a:cubicBezTo>
                <a:cubicBezTo>
                  <a:pt x="270289" y="345204"/>
                  <a:pt x="277642" y="355491"/>
                  <a:pt x="281563" y="360390"/>
                </a:cubicBezTo>
                <a:cubicBezTo>
                  <a:pt x="286955" y="365778"/>
                  <a:pt x="292838" y="369697"/>
                  <a:pt x="299210" y="371657"/>
                </a:cubicBezTo>
                <a:cubicBezTo>
                  <a:pt x="303622" y="373126"/>
                  <a:pt x="305093" y="373616"/>
                  <a:pt x="311465" y="373616"/>
                </a:cubicBezTo>
                <a:cubicBezTo>
                  <a:pt x="318328" y="373616"/>
                  <a:pt x="319798" y="373126"/>
                  <a:pt x="323720" y="372146"/>
                </a:cubicBezTo>
                <a:cubicBezTo>
                  <a:pt x="330092" y="369207"/>
                  <a:pt x="335485" y="365778"/>
                  <a:pt x="341857" y="359900"/>
                </a:cubicBezTo>
                <a:cubicBezTo>
                  <a:pt x="346759" y="355001"/>
                  <a:pt x="347739" y="353532"/>
                  <a:pt x="350190" y="348633"/>
                </a:cubicBezTo>
                <a:cubicBezTo>
                  <a:pt x="354112" y="340306"/>
                  <a:pt x="356073" y="330998"/>
                  <a:pt x="357543" y="316793"/>
                </a:cubicBezTo>
                <a:cubicBezTo>
                  <a:pt x="358524" y="305036"/>
                  <a:pt x="356563" y="294259"/>
                  <a:pt x="351171" y="282013"/>
                </a:cubicBezTo>
                <a:cubicBezTo>
                  <a:pt x="347739" y="273685"/>
                  <a:pt x="344308" y="268297"/>
                  <a:pt x="339896" y="263398"/>
                </a:cubicBezTo>
                <a:cubicBezTo>
                  <a:pt x="332543" y="255560"/>
                  <a:pt x="325191" y="252131"/>
                  <a:pt x="312936" y="249192"/>
                </a:cubicBezTo>
                <a:cubicBezTo>
                  <a:pt x="299701" y="246743"/>
                  <a:pt x="285485" y="250172"/>
                  <a:pt x="276661" y="258010"/>
                </a:cubicBezTo>
                <a:cubicBezTo>
                  <a:pt x="271269" y="262418"/>
                  <a:pt x="268818" y="261439"/>
                  <a:pt x="272250" y="256050"/>
                </a:cubicBezTo>
                <a:cubicBezTo>
                  <a:pt x="276171" y="250172"/>
                  <a:pt x="290387" y="241355"/>
                  <a:pt x="300191" y="238905"/>
                </a:cubicBezTo>
                <a:cubicBezTo>
                  <a:pt x="304602" y="237436"/>
                  <a:pt x="306073" y="237436"/>
                  <a:pt x="318328" y="237926"/>
                </a:cubicBezTo>
                <a:cubicBezTo>
                  <a:pt x="332053" y="237926"/>
                  <a:pt x="333524" y="237926"/>
                  <a:pt x="340386" y="239885"/>
                </a:cubicBezTo>
                <a:cubicBezTo>
                  <a:pt x="353131" y="242824"/>
                  <a:pt x="361955" y="247723"/>
                  <a:pt x="370288" y="255071"/>
                </a:cubicBezTo>
                <a:cubicBezTo>
                  <a:pt x="380582" y="264868"/>
                  <a:pt x="390386" y="283482"/>
                  <a:pt x="393327" y="299158"/>
                </a:cubicBezTo>
                <a:cubicBezTo>
                  <a:pt x="395288" y="309445"/>
                  <a:pt x="395288" y="323161"/>
                  <a:pt x="392837" y="332958"/>
                </a:cubicBezTo>
                <a:cubicBezTo>
                  <a:pt x="391857" y="336877"/>
                  <a:pt x="386465" y="347654"/>
                  <a:pt x="383033" y="353532"/>
                </a:cubicBezTo>
                <a:cubicBezTo>
                  <a:pt x="379112" y="359900"/>
                  <a:pt x="373720" y="366268"/>
                  <a:pt x="367837" y="372146"/>
                </a:cubicBezTo>
                <a:cubicBezTo>
                  <a:pt x="356073" y="383413"/>
                  <a:pt x="342837" y="390271"/>
                  <a:pt x="327641" y="392720"/>
                </a:cubicBezTo>
                <a:cubicBezTo>
                  <a:pt x="322249" y="393700"/>
                  <a:pt x="309014" y="393700"/>
                  <a:pt x="303622" y="393210"/>
                </a:cubicBezTo>
                <a:cubicBezTo>
                  <a:pt x="291367" y="391251"/>
                  <a:pt x="276661" y="384883"/>
                  <a:pt x="264407" y="376065"/>
                </a:cubicBezTo>
                <a:cubicBezTo>
                  <a:pt x="256073" y="370187"/>
                  <a:pt x="245779" y="359900"/>
                  <a:pt x="239897" y="351083"/>
                </a:cubicBezTo>
                <a:cubicBezTo>
                  <a:pt x="230583" y="336877"/>
                  <a:pt x="227642" y="329039"/>
                  <a:pt x="223721" y="309935"/>
                </a:cubicBezTo>
                <a:cubicBezTo>
                  <a:pt x="222740" y="303566"/>
                  <a:pt x="222250" y="285442"/>
                  <a:pt x="222740" y="275645"/>
                </a:cubicBezTo>
                <a:cubicBezTo>
                  <a:pt x="225191" y="248213"/>
                  <a:pt x="236956" y="219311"/>
                  <a:pt x="254603" y="197757"/>
                </a:cubicBezTo>
                <a:cubicBezTo>
                  <a:pt x="268328" y="181592"/>
                  <a:pt x="291367" y="163467"/>
                  <a:pt x="313426" y="153180"/>
                </a:cubicBezTo>
                <a:cubicBezTo>
                  <a:pt x="332053" y="144363"/>
                  <a:pt x="356563" y="137015"/>
                  <a:pt x="369308" y="136525"/>
                </a:cubicBezTo>
                <a:close/>
                <a:moveTo>
                  <a:pt x="660400" y="115887"/>
                </a:moveTo>
                <a:lnTo>
                  <a:pt x="662305" y="118791"/>
                </a:lnTo>
                <a:cubicBezTo>
                  <a:pt x="667068" y="126535"/>
                  <a:pt x="671354" y="137183"/>
                  <a:pt x="673735" y="147831"/>
                </a:cubicBezTo>
                <a:cubicBezTo>
                  <a:pt x="674688" y="153639"/>
                  <a:pt x="675640" y="155575"/>
                  <a:pt x="675640" y="152671"/>
                </a:cubicBezTo>
                <a:cubicBezTo>
                  <a:pt x="675640" y="151219"/>
                  <a:pt x="678974" y="138635"/>
                  <a:pt x="680403" y="133795"/>
                </a:cubicBezTo>
                <a:cubicBezTo>
                  <a:pt x="682784" y="127503"/>
                  <a:pt x="685165" y="121695"/>
                  <a:pt x="687070" y="118791"/>
                </a:cubicBezTo>
                <a:lnTo>
                  <a:pt x="688975" y="115887"/>
                </a:lnTo>
                <a:lnTo>
                  <a:pt x="684689" y="116371"/>
                </a:lnTo>
                <a:cubicBezTo>
                  <a:pt x="678974" y="116855"/>
                  <a:pt x="671354" y="116855"/>
                  <a:pt x="665163" y="116371"/>
                </a:cubicBezTo>
                <a:close/>
                <a:moveTo>
                  <a:pt x="734917" y="85725"/>
                </a:moveTo>
                <a:lnTo>
                  <a:pt x="732956" y="87842"/>
                </a:lnTo>
                <a:cubicBezTo>
                  <a:pt x="731976" y="89429"/>
                  <a:pt x="730016" y="91546"/>
                  <a:pt x="729035" y="92604"/>
                </a:cubicBezTo>
                <a:lnTo>
                  <a:pt x="727075" y="95250"/>
                </a:lnTo>
                <a:lnTo>
                  <a:pt x="758442" y="95250"/>
                </a:lnTo>
                <a:lnTo>
                  <a:pt x="789318" y="95250"/>
                </a:lnTo>
                <a:lnTo>
                  <a:pt x="790788" y="93663"/>
                </a:lnTo>
                <a:cubicBezTo>
                  <a:pt x="791278" y="92604"/>
                  <a:pt x="793729" y="90488"/>
                  <a:pt x="796179" y="88900"/>
                </a:cubicBezTo>
                <a:lnTo>
                  <a:pt x="800100" y="85725"/>
                </a:lnTo>
                <a:lnTo>
                  <a:pt x="767263" y="85725"/>
                </a:lnTo>
                <a:close/>
                <a:moveTo>
                  <a:pt x="560387" y="85725"/>
                </a:moveTo>
                <a:lnTo>
                  <a:pt x="565224" y="90488"/>
                </a:lnTo>
                <a:lnTo>
                  <a:pt x="570545" y="94721"/>
                </a:lnTo>
                <a:lnTo>
                  <a:pt x="596181" y="94721"/>
                </a:lnTo>
                <a:lnTo>
                  <a:pt x="622300" y="95250"/>
                </a:lnTo>
                <a:lnTo>
                  <a:pt x="620365" y="92075"/>
                </a:lnTo>
                <a:cubicBezTo>
                  <a:pt x="619398" y="90488"/>
                  <a:pt x="617947" y="88371"/>
                  <a:pt x="617463" y="87313"/>
                </a:cubicBezTo>
                <a:lnTo>
                  <a:pt x="616012" y="85725"/>
                </a:lnTo>
                <a:lnTo>
                  <a:pt x="587958" y="85725"/>
                </a:lnTo>
                <a:close/>
                <a:moveTo>
                  <a:pt x="675216" y="74612"/>
                </a:moveTo>
                <a:lnTo>
                  <a:pt x="673629" y="77881"/>
                </a:lnTo>
                <a:cubicBezTo>
                  <a:pt x="671512" y="82550"/>
                  <a:pt x="668337" y="90021"/>
                  <a:pt x="668337" y="91888"/>
                </a:cubicBezTo>
                <a:cubicBezTo>
                  <a:pt x="668337" y="93289"/>
                  <a:pt x="669395" y="94223"/>
                  <a:pt x="670983" y="95624"/>
                </a:cubicBezTo>
                <a:cubicBezTo>
                  <a:pt x="674158" y="98425"/>
                  <a:pt x="675746" y="98425"/>
                  <a:pt x="678921" y="96091"/>
                </a:cubicBezTo>
                <a:cubicBezTo>
                  <a:pt x="682625" y="93289"/>
                  <a:pt x="682625" y="91421"/>
                  <a:pt x="680508" y="85351"/>
                </a:cubicBezTo>
                <a:cubicBezTo>
                  <a:pt x="679450" y="83017"/>
                  <a:pt x="677862" y="79281"/>
                  <a:pt x="676804" y="77881"/>
                </a:cubicBezTo>
                <a:close/>
                <a:moveTo>
                  <a:pt x="686753" y="73025"/>
                </a:moveTo>
                <a:cubicBezTo>
                  <a:pt x="685800" y="73025"/>
                  <a:pt x="685800" y="74008"/>
                  <a:pt x="685800" y="77448"/>
                </a:cubicBezTo>
                <a:cubicBezTo>
                  <a:pt x="685800" y="86292"/>
                  <a:pt x="688181" y="92189"/>
                  <a:pt x="691515" y="93172"/>
                </a:cubicBezTo>
                <a:cubicBezTo>
                  <a:pt x="694849" y="93663"/>
                  <a:pt x="695802" y="93172"/>
                  <a:pt x="697230" y="91698"/>
                </a:cubicBezTo>
                <a:cubicBezTo>
                  <a:pt x="700088" y="88749"/>
                  <a:pt x="700088" y="86292"/>
                  <a:pt x="697230" y="81379"/>
                </a:cubicBezTo>
                <a:cubicBezTo>
                  <a:pt x="695325" y="78430"/>
                  <a:pt x="688181" y="73025"/>
                  <a:pt x="686753" y="73025"/>
                </a:cubicBezTo>
                <a:close/>
                <a:moveTo>
                  <a:pt x="664165" y="71437"/>
                </a:moveTo>
                <a:cubicBezTo>
                  <a:pt x="663167" y="71437"/>
                  <a:pt x="655184" y="76870"/>
                  <a:pt x="652689" y="79339"/>
                </a:cubicBezTo>
                <a:cubicBezTo>
                  <a:pt x="650195" y="81809"/>
                  <a:pt x="647700" y="84772"/>
                  <a:pt x="647700" y="86748"/>
                </a:cubicBezTo>
                <a:cubicBezTo>
                  <a:pt x="647700" y="88723"/>
                  <a:pt x="649197" y="91193"/>
                  <a:pt x="651193" y="92674"/>
                </a:cubicBezTo>
                <a:cubicBezTo>
                  <a:pt x="652689" y="93662"/>
                  <a:pt x="655683" y="93662"/>
                  <a:pt x="657679" y="92180"/>
                </a:cubicBezTo>
                <a:cubicBezTo>
                  <a:pt x="660673" y="90699"/>
                  <a:pt x="661172" y="88723"/>
                  <a:pt x="663167" y="82303"/>
                </a:cubicBezTo>
                <a:cubicBezTo>
                  <a:pt x="664664" y="76870"/>
                  <a:pt x="665163" y="71437"/>
                  <a:pt x="664165" y="71437"/>
                </a:cubicBezTo>
                <a:close/>
                <a:moveTo>
                  <a:pt x="652158" y="65087"/>
                </a:moveTo>
                <a:cubicBezTo>
                  <a:pt x="642025" y="65087"/>
                  <a:pt x="636959" y="66470"/>
                  <a:pt x="634932" y="70157"/>
                </a:cubicBezTo>
                <a:cubicBezTo>
                  <a:pt x="633412" y="72462"/>
                  <a:pt x="633919" y="75688"/>
                  <a:pt x="636452" y="77532"/>
                </a:cubicBezTo>
                <a:cubicBezTo>
                  <a:pt x="637465" y="78914"/>
                  <a:pt x="638479" y="79375"/>
                  <a:pt x="641012" y="79375"/>
                </a:cubicBezTo>
                <a:cubicBezTo>
                  <a:pt x="642532" y="79375"/>
                  <a:pt x="644559" y="78914"/>
                  <a:pt x="645065" y="78453"/>
                </a:cubicBezTo>
                <a:cubicBezTo>
                  <a:pt x="649625" y="75688"/>
                  <a:pt x="657225" y="67853"/>
                  <a:pt x="657225" y="66009"/>
                </a:cubicBezTo>
                <a:cubicBezTo>
                  <a:pt x="657225" y="65087"/>
                  <a:pt x="656718" y="65087"/>
                  <a:pt x="652158" y="65087"/>
                </a:cubicBezTo>
                <a:close/>
                <a:moveTo>
                  <a:pt x="693737" y="64444"/>
                </a:moveTo>
                <a:cubicBezTo>
                  <a:pt x="693737" y="65388"/>
                  <a:pt x="700773" y="75771"/>
                  <a:pt x="702649" y="78131"/>
                </a:cubicBezTo>
                <a:cubicBezTo>
                  <a:pt x="704525" y="80019"/>
                  <a:pt x="709685" y="80963"/>
                  <a:pt x="712030" y="80019"/>
                </a:cubicBezTo>
                <a:cubicBezTo>
                  <a:pt x="713437" y="79075"/>
                  <a:pt x="714375" y="75771"/>
                  <a:pt x="713437" y="72468"/>
                </a:cubicBezTo>
                <a:cubicBezTo>
                  <a:pt x="712968" y="69636"/>
                  <a:pt x="711561" y="69164"/>
                  <a:pt x="702649" y="66332"/>
                </a:cubicBezTo>
                <a:cubicBezTo>
                  <a:pt x="696082" y="63972"/>
                  <a:pt x="693737" y="63500"/>
                  <a:pt x="693737" y="64444"/>
                </a:cubicBezTo>
                <a:close/>
                <a:moveTo>
                  <a:pt x="715122" y="49212"/>
                </a:moveTo>
                <a:cubicBezTo>
                  <a:pt x="711854" y="49212"/>
                  <a:pt x="702982" y="51253"/>
                  <a:pt x="699247" y="53294"/>
                </a:cubicBezTo>
                <a:lnTo>
                  <a:pt x="696912" y="54315"/>
                </a:lnTo>
                <a:lnTo>
                  <a:pt x="700647" y="56866"/>
                </a:lnTo>
                <a:cubicBezTo>
                  <a:pt x="705317" y="59928"/>
                  <a:pt x="713254" y="63500"/>
                  <a:pt x="714655" y="63500"/>
                </a:cubicBezTo>
                <a:cubicBezTo>
                  <a:pt x="715122" y="63500"/>
                  <a:pt x="716523" y="63500"/>
                  <a:pt x="717457" y="62990"/>
                </a:cubicBezTo>
                <a:cubicBezTo>
                  <a:pt x="719791" y="61969"/>
                  <a:pt x="720725" y="58908"/>
                  <a:pt x="720258" y="55336"/>
                </a:cubicBezTo>
                <a:cubicBezTo>
                  <a:pt x="719791" y="50743"/>
                  <a:pt x="718390" y="49212"/>
                  <a:pt x="715122" y="49212"/>
                </a:cubicBezTo>
                <a:close/>
                <a:moveTo>
                  <a:pt x="636699" y="46037"/>
                </a:moveTo>
                <a:cubicBezTo>
                  <a:pt x="634332" y="46037"/>
                  <a:pt x="634332" y="46037"/>
                  <a:pt x="631964" y="48008"/>
                </a:cubicBezTo>
                <a:cubicBezTo>
                  <a:pt x="629124" y="50471"/>
                  <a:pt x="628650" y="51949"/>
                  <a:pt x="630070" y="54906"/>
                </a:cubicBezTo>
                <a:cubicBezTo>
                  <a:pt x="631964" y="59832"/>
                  <a:pt x="631964" y="60325"/>
                  <a:pt x="636699" y="59832"/>
                </a:cubicBezTo>
                <a:cubicBezTo>
                  <a:pt x="639066" y="59832"/>
                  <a:pt x="643328" y="58847"/>
                  <a:pt x="647116" y="57369"/>
                </a:cubicBezTo>
                <a:cubicBezTo>
                  <a:pt x="650430" y="56384"/>
                  <a:pt x="653271" y="54906"/>
                  <a:pt x="653744" y="54906"/>
                </a:cubicBezTo>
                <a:cubicBezTo>
                  <a:pt x="655638" y="53920"/>
                  <a:pt x="641907" y="47023"/>
                  <a:pt x="636699" y="46037"/>
                </a:cubicBezTo>
                <a:close/>
                <a:moveTo>
                  <a:pt x="675157" y="39687"/>
                </a:moveTo>
                <a:cubicBezTo>
                  <a:pt x="674687" y="39687"/>
                  <a:pt x="674217" y="42248"/>
                  <a:pt x="674687" y="44296"/>
                </a:cubicBezTo>
                <a:cubicBezTo>
                  <a:pt x="675157" y="46856"/>
                  <a:pt x="675628" y="47881"/>
                  <a:pt x="677980" y="51465"/>
                </a:cubicBezTo>
                <a:cubicBezTo>
                  <a:pt x="680332" y="55050"/>
                  <a:pt x="680802" y="58635"/>
                  <a:pt x="678450" y="61707"/>
                </a:cubicBezTo>
                <a:cubicBezTo>
                  <a:pt x="677039" y="63244"/>
                  <a:pt x="676098" y="63756"/>
                  <a:pt x="674217" y="63756"/>
                </a:cubicBezTo>
                <a:cubicBezTo>
                  <a:pt x="671865" y="63756"/>
                  <a:pt x="671394" y="63244"/>
                  <a:pt x="669983" y="61707"/>
                </a:cubicBezTo>
                <a:cubicBezTo>
                  <a:pt x="667632" y="59659"/>
                  <a:pt x="667632" y="57611"/>
                  <a:pt x="669513" y="52490"/>
                </a:cubicBezTo>
                <a:cubicBezTo>
                  <a:pt x="670454" y="50441"/>
                  <a:pt x="670924" y="48905"/>
                  <a:pt x="670924" y="48393"/>
                </a:cubicBezTo>
                <a:cubicBezTo>
                  <a:pt x="670454" y="47881"/>
                  <a:pt x="666691" y="49929"/>
                  <a:pt x="664809" y="51977"/>
                </a:cubicBezTo>
                <a:cubicBezTo>
                  <a:pt x="662457" y="54538"/>
                  <a:pt x="661987" y="59147"/>
                  <a:pt x="662928" y="62731"/>
                </a:cubicBezTo>
                <a:cubicBezTo>
                  <a:pt x="663869" y="66828"/>
                  <a:pt x="665280" y="68365"/>
                  <a:pt x="669513" y="69901"/>
                </a:cubicBezTo>
                <a:cubicBezTo>
                  <a:pt x="673276" y="71437"/>
                  <a:pt x="677039" y="71437"/>
                  <a:pt x="680332" y="69389"/>
                </a:cubicBezTo>
                <a:cubicBezTo>
                  <a:pt x="684565" y="67340"/>
                  <a:pt x="686917" y="62219"/>
                  <a:pt x="687387" y="57098"/>
                </a:cubicBezTo>
                <a:cubicBezTo>
                  <a:pt x="687387" y="52490"/>
                  <a:pt x="685976" y="50441"/>
                  <a:pt x="682683" y="47369"/>
                </a:cubicBezTo>
                <a:cubicBezTo>
                  <a:pt x="680802" y="45832"/>
                  <a:pt x="678450" y="43784"/>
                  <a:pt x="677509" y="42248"/>
                </a:cubicBezTo>
                <a:cubicBezTo>
                  <a:pt x="676569" y="40711"/>
                  <a:pt x="675628" y="39687"/>
                  <a:pt x="675157" y="39687"/>
                </a:cubicBezTo>
                <a:close/>
                <a:moveTo>
                  <a:pt x="713563" y="32567"/>
                </a:moveTo>
                <a:cubicBezTo>
                  <a:pt x="709724" y="30162"/>
                  <a:pt x="705404" y="31605"/>
                  <a:pt x="701085" y="36416"/>
                </a:cubicBezTo>
                <a:cubicBezTo>
                  <a:pt x="698205" y="39302"/>
                  <a:pt x="695325" y="43151"/>
                  <a:pt x="695325" y="44594"/>
                </a:cubicBezTo>
                <a:cubicBezTo>
                  <a:pt x="695325" y="46037"/>
                  <a:pt x="702524" y="46037"/>
                  <a:pt x="708764" y="44594"/>
                </a:cubicBezTo>
                <a:cubicBezTo>
                  <a:pt x="712603" y="43632"/>
                  <a:pt x="715003" y="41708"/>
                  <a:pt x="715483" y="38821"/>
                </a:cubicBezTo>
                <a:cubicBezTo>
                  <a:pt x="715963" y="35454"/>
                  <a:pt x="715483" y="34011"/>
                  <a:pt x="713563" y="32567"/>
                </a:cubicBezTo>
                <a:close/>
                <a:moveTo>
                  <a:pt x="644857" y="29051"/>
                </a:moveTo>
                <a:cubicBezTo>
                  <a:pt x="639688" y="28575"/>
                  <a:pt x="636587" y="30956"/>
                  <a:pt x="636587" y="36195"/>
                </a:cubicBezTo>
                <a:cubicBezTo>
                  <a:pt x="636587" y="38100"/>
                  <a:pt x="636587" y="38576"/>
                  <a:pt x="638655" y="40005"/>
                </a:cubicBezTo>
                <a:cubicBezTo>
                  <a:pt x="641756" y="42386"/>
                  <a:pt x="644340" y="43339"/>
                  <a:pt x="650542" y="45244"/>
                </a:cubicBezTo>
                <a:cubicBezTo>
                  <a:pt x="655711" y="47149"/>
                  <a:pt x="658812" y="47625"/>
                  <a:pt x="658812" y="46196"/>
                </a:cubicBezTo>
                <a:cubicBezTo>
                  <a:pt x="658812" y="45244"/>
                  <a:pt x="651059" y="33338"/>
                  <a:pt x="648992" y="30956"/>
                </a:cubicBezTo>
                <a:cubicBezTo>
                  <a:pt x="647441" y="30004"/>
                  <a:pt x="646407" y="29528"/>
                  <a:pt x="644857" y="29051"/>
                </a:cubicBezTo>
                <a:close/>
                <a:moveTo>
                  <a:pt x="649783" y="21748"/>
                </a:moveTo>
                <a:cubicBezTo>
                  <a:pt x="649287" y="23177"/>
                  <a:pt x="649287" y="23177"/>
                  <a:pt x="650279" y="25559"/>
                </a:cubicBezTo>
                <a:cubicBezTo>
                  <a:pt x="652264" y="31274"/>
                  <a:pt x="665162" y="41275"/>
                  <a:pt x="665162" y="37465"/>
                </a:cubicBezTo>
                <a:cubicBezTo>
                  <a:pt x="665162" y="36036"/>
                  <a:pt x="662186" y="23654"/>
                  <a:pt x="661689" y="21748"/>
                </a:cubicBezTo>
                <a:cubicBezTo>
                  <a:pt x="659705" y="17462"/>
                  <a:pt x="652760" y="17462"/>
                  <a:pt x="649783" y="21748"/>
                </a:cubicBezTo>
                <a:close/>
                <a:moveTo>
                  <a:pt x="696867" y="17462"/>
                </a:moveTo>
                <a:cubicBezTo>
                  <a:pt x="695370" y="17462"/>
                  <a:pt x="691878" y="19979"/>
                  <a:pt x="690880" y="22496"/>
                </a:cubicBezTo>
                <a:cubicBezTo>
                  <a:pt x="689882" y="24509"/>
                  <a:pt x="687387" y="33570"/>
                  <a:pt x="687387" y="35583"/>
                </a:cubicBezTo>
                <a:cubicBezTo>
                  <a:pt x="687387" y="38100"/>
                  <a:pt x="687886" y="37597"/>
                  <a:pt x="693873" y="34073"/>
                </a:cubicBezTo>
                <a:cubicBezTo>
                  <a:pt x="702355" y="29543"/>
                  <a:pt x="704850" y="26019"/>
                  <a:pt x="703353" y="21992"/>
                </a:cubicBezTo>
                <a:cubicBezTo>
                  <a:pt x="702355" y="19476"/>
                  <a:pt x="699362" y="17462"/>
                  <a:pt x="696867" y="17462"/>
                </a:cubicBezTo>
                <a:close/>
                <a:moveTo>
                  <a:pt x="674591" y="9995"/>
                </a:moveTo>
                <a:cubicBezTo>
                  <a:pt x="674591" y="9995"/>
                  <a:pt x="674110" y="11877"/>
                  <a:pt x="673148" y="14229"/>
                </a:cubicBezTo>
                <a:cubicBezTo>
                  <a:pt x="672667" y="16581"/>
                  <a:pt x="671223" y="19403"/>
                  <a:pt x="670742" y="21284"/>
                </a:cubicBezTo>
                <a:cubicBezTo>
                  <a:pt x="668337" y="25047"/>
                  <a:pt x="668337" y="26929"/>
                  <a:pt x="668818" y="29281"/>
                </a:cubicBezTo>
                <a:cubicBezTo>
                  <a:pt x="669299" y="31162"/>
                  <a:pt x="671704" y="33984"/>
                  <a:pt x="673148" y="34455"/>
                </a:cubicBezTo>
                <a:cubicBezTo>
                  <a:pt x="674591" y="34925"/>
                  <a:pt x="676515" y="34925"/>
                  <a:pt x="678439" y="34455"/>
                </a:cubicBezTo>
                <a:cubicBezTo>
                  <a:pt x="681326" y="33514"/>
                  <a:pt x="684212" y="30221"/>
                  <a:pt x="684212" y="28340"/>
                </a:cubicBezTo>
                <a:cubicBezTo>
                  <a:pt x="684212" y="26458"/>
                  <a:pt x="683250" y="23636"/>
                  <a:pt x="680845" y="21284"/>
                </a:cubicBezTo>
                <a:cubicBezTo>
                  <a:pt x="680364" y="20344"/>
                  <a:pt x="678439" y="17051"/>
                  <a:pt x="677477" y="14699"/>
                </a:cubicBezTo>
                <a:cubicBezTo>
                  <a:pt x="676034" y="11877"/>
                  <a:pt x="675072" y="9525"/>
                  <a:pt x="674591" y="9995"/>
                </a:cubicBezTo>
                <a:close/>
                <a:moveTo>
                  <a:pt x="0" y="0"/>
                </a:moveTo>
                <a:lnTo>
                  <a:pt x="688975" y="0"/>
                </a:lnTo>
                <a:lnTo>
                  <a:pt x="1377950" y="0"/>
                </a:lnTo>
                <a:lnTo>
                  <a:pt x="1377950" y="14169"/>
                </a:lnTo>
                <a:lnTo>
                  <a:pt x="1377950" y="27849"/>
                </a:lnTo>
                <a:lnTo>
                  <a:pt x="1370621" y="27849"/>
                </a:lnTo>
                <a:cubicBezTo>
                  <a:pt x="1366223" y="27849"/>
                  <a:pt x="1295860" y="29315"/>
                  <a:pt x="1213769" y="30781"/>
                </a:cubicBezTo>
                <a:cubicBezTo>
                  <a:pt x="1132167" y="32247"/>
                  <a:pt x="1054474" y="33224"/>
                  <a:pt x="1042258" y="33712"/>
                </a:cubicBezTo>
                <a:cubicBezTo>
                  <a:pt x="1029554" y="33712"/>
                  <a:pt x="1014894" y="34201"/>
                  <a:pt x="1009031" y="34201"/>
                </a:cubicBezTo>
                <a:cubicBezTo>
                  <a:pt x="1003167" y="34201"/>
                  <a:pt x="993883" y="34201"/>
                  <a:pt x="988020" y="34201"/>
                </a:cubicBezTo>
                <a:lnTo>
                  <a:pt x="977270" y="34201"/>
                </a:lnTo>
                <a:lnTo>
                  <a:pt x="975315" y="38110"/>
                </a:lnTo>
                <a:cubicBezTo>
                  <a:pt x="970917" y="46904"/>
                  <a:pt x="966031" y="52767"/>
                  <a:pt x="960656" y="56676"/>
                </a:cubicBezTo>
                <a:lnTo>
                  <a:pt x="957236" y="59119"/>
                </a:lnTo>
                <a:lnTo>
                  <a:pt x="852179" y="59119"/>
                </a:lnTo>
                <a:lnTo>
                  <a:pt x="747611" y="59119"/>
                </a:lnTo>
                <a:lnTo>
                  <a:pt x="745168" y="64493"/>
                </a:lnTo>
                <a:cubicBezTo>
                  <a:pt x="743702" y="67424"/>
                  <a:pt x="742236" y="69867"/>
                  <a:pt x="742236" y="70356"/>
                </a:cubicBezTo>
                <a:cubicBezTo>
                  <a:pt x="742236" y="70356"/>
                  <a:pt x="785725" y="70356"/>
                  <a:pt x="838986" y="70356"/>
                </a:cubicBezTo>
                <a:cubicBezTo>
                  <a:pt x="902997" y="70356"/>
                  <a:pt x="936224" y="70845"/>
                  <a:pt x="936713" y="71333"/>
                </a:cubicBezTo>
                <a:cubicBezTo>
                  <a:pt x="937202" y="71822"/>
                  <a:pt x="935247" y="78662"/>
                  <a:pt x="933781" y="81593"/>
                </a:cubicBezTo>
                <a:cubicBezTo>
                  <a:pt x="932804" y="83059"/>
                  <a:pt x="931338" y="85013"/>
                  <a:pt x="930361" y="85991"/>
                </a:cubicBezTo>
                <a:lnTo>
                  <a:pt x="928895" y="87945"/>
                </a:lnTo>
                <a:lnTo>
                  <a:pt x="917168" y="87945"/>
                </a:lnTo>
                <a:lnTo>
                  <a:pt x="905929" y="88433"/>
                </a:lnTo>
                <a:lnTo>
                  <a:pt x="909349" y="90876"/>
                </a:lnTo>
                <a:cubicBezTo>
                  <a:pt x="914236" y="94296"/>
                  <a:pt x="922054" y="102114"/>
                  <a:pt x="925963" y="107977"/>
                </a:cubicBezTo>
                <a:cubicBezTo>
                  <a:pt x="930361" y="114328"/>
                  <a:pt x="933781" y="121657"/>
                  <a:pt x="935736" y="129474"/>
                </a:cubicBezTo>
                <a:cubicBezTo>
                  <a:pt x="936713" y="134360"/>
                  <a:pt x="937202" y="136315"/>
                  <a:pt x="937202" y="144132"/>
                </a:cubicBezTo>
                <a:cubicBezTo>
                  <a:pt x="937202" y="162698"/>
                  <a:pt x="932315" y="175401"/>
                  <a:pt x="920099" y="187127"/>
                </a:cubicBezTo>
                <a:cubicBezTo>
                  <a:pt x="909838" y="197387"/>
                  <a:pt x="895668" y="202762"/>
                  <a:pt x="880520" y="201785"/>
                </a:cubicBezTo>
                <a:cubicBezTo>
                  <a:pt x="875634" y="201296"/>
                  <a:pt x="864395" y="199342"/>
                  <a:pt x="863418" y="198364"/>
                </a:cubicBezTo>
                <a:cubicBezTo>
                  <a:pt x="862929" y="198364"/>
                  <a:pt x="864884" y="197387"/>
                  <a:pt x="867327" y="196410"/>
                </a:cubicBezTo>
                <a:cubicBezTo>
                  <a:pt x="874168" y="193479"/>
                  <a:pt x="878077" y="191036"/>
                  <a:pt x="882963" y="186150"/>
                </a:cubicBezTo>
                <a:cubicBezTo>
                  <a:pt x="890293" y="179310"/>
                  <a:pt x="894690" y="170515"/>
                  <a:pt x="898111" y="156346"/>
                </a:cubicBezTo>
                <a:cubicBezTo>
                  <a:pt x="901043" y="145109"/>
                  <a:pt x="900065" y="129474"/>
                  <a:pt x="895668" y="117260"/>
                </a:cubicBezTo>
                <a:cubicBezTo>
                  <a:pt x="892247" y="107488"/>
                  <a:pt x="881497" y="96251"/>
                  <a:pt x="871724" y="91365"/>
                </a:cubicBezTo>
                <a:cubicBezTo>
                  <a:pt x="865861" y="88433"/>
                  <a:pt x="862929" y="87945"/>
                  <a:pt x="852179" y="87945"/>
                </a:cubicBezTo>
                <a:cubicBezTo>
                  <a:pt x="842406" y="87945"/>
                  <a:pt x="839963" y="87945"/>
                  <a:pt x="833122" y="89411"/>
                </a:cubicBezTo>
                <a:cubicBezTo>
                  <a:pt x="817975" y="91854"/>
                  <a:pt x="799407" y="106022"/>
                  <a:pt x="786702" y="125077"/>
                </a:cubicBezTo>
                <a:cubicBezTo>
                  <a:pt x="778395" y="137292"/>
                  <a:pt x="766668" y="163187"/>
                  <a:pt x="761293" y="180776"/>
                </a:cubicBezTo>
                <a:cubicBezTo>
                  <a:pt x="760804" y="183218"/>
                  <a:pt x="759827" y="185661"/>
                  <a:pt x="759338" y="186638"/>
                </a:cubicBezTo>
                <a:cubicBezTo>
                  <a:pt x="759338" y="187616"/>
                  <a:pt x="757384" y="193967"/>
                  <a:pt x="755429" y="201296"/>
                </a:cubicBezTo>
                <a:cubicBezTo>
                  <a:pt x="753475" y="208136"/>
                  <a:pt x="751520" y="213999"/>
                  <a:pt x="751520" y="213511"/>
                </a:cubicBezTo>
                <a:cubicBezTo>
                  <a:pt x="751032" y="213511"/>
                  <a:pt x="749566" y="205693"/>
                  <a:pt x="748100" y="196410"/>
                </a:cubicBezTo>
                <a:cubicBezTo>
                  <a:pt x="745168" y="177844"/>
                  <a:pt x="743702" y="170515"/>
                  <a:pt x="739304" y="158301"/>
                </a:cubicBezTo>
                <a:cubicBezTo>
                  <a:pt x="733929" y="141689"/>
                  <a:pt x="729043" y="132406"/>
                  <a:pt x="723668" y="126543"/>
                </a:cubicBezTo>
                <a:cubicBezTo>
                  <a:pt x="718782" y="121168"/>
                  <a:pt x="714873" y="119214"/>
                  <a:pt x="709498" y="119214"/>
                </a:cubicBezTo>
                <a:cubicBezTo>
                  <a:pt x="701680" y="118726"/>
                  <a:pt x="696793" y="121657"/>
                  <a:pt x="692396" y="131429"/>
                </a:cubicBezTo>
                <a:cubicBezTo>
                  <a:pt x="687998" y="140223"/>
                  <a:pt x="687509" y="142666"/>
                  <a:pt x="687509" y="156835"/>
                </a:cubicBezTo>
                <a:cubicBezTo>
                  <a:pt x="687509" y="167584"/>
                  <a:pt x="687509" y="169538"/>
                  <a:pt x="688975" y="173935"/>
                </a:cubicBezTo>
                <a:cubicBezTo>
                  <a:pt x="690930" y="180776"/>
                  <a:pt x="692884" y="184196"/>
                  <a:pt x="695816" y="187616"/>
                </a:cubicBezTo>
                <a:cubicBezTo>
                  <a:pt x="705589" y="195922"/>
                  <a:pt x="714384" y="186150"/>
                  <a:pt x="716339" y="165629"/>
                </a:cubicBezTo>
                <a:cubicBezTo>
                  <a:pt x="716827" y="155858"/>
                  <a:pt x="712918" y="143155"/>
                  <a:pt x="708032" y="141200"/>
                </a:cubicBezTo>
                <a:cubicBezTo>
                  <a:pt x="705100" y="139735"/>
                  <a:pt x="702168" y="143643"/>
                  <a:pt x="700214" y="150972"/>
                </a:cubicBezTo>
                <a:cubicBezTo>
                  <a:pt x="699236" y="155369"/>
                  <a:pt x="699725" y="161232"/>
                  <a:pt x="701191" y="163187"/>
                </a:cubicBezTo>
                <a:cubicBezTo>
                  <a:pt x="701680" y="164164"/>
                  <a:pt x="701680" y="164164"/>
                  <a:pt x="703146" y="163187"/>
                </a:cubicBezTo>
                <a:cubicBezTo>
                  <a:pt x="703634" y="162209"/>
                  <a:pt x="705100" y="160255"/>
                  <a:pt x="705589" y="158789"/>
                </a:cubicBezTo>
                <a:cubicBezTo>
                  <a:pt x="707055" y="155858"/>
                  <a:pt x="707543" y="155369"/>
                  <a:pt x="707543" y="156835"/>
                </a:cubicBezTo>
                <a:cubicBezTo>
                  <a:pt x="708520" y="158301"/>
                  <a:pt x="708520" y="166607"/>
                  <a:pt x="707543" y="169538"/>
                </a:cubicBezTo>
                <a:cubicBezTo>
                  <a:pt x="707055" y="172470"/>
                  <a:pt x="703146" y="177355"/>
                  <a:pt x="701191" y="177355"/>
                </a:cubicBezTo>
                <a:cubicBezTo>
                  <a:pt x="699236" y="177355"/>
                  <a:pt x="696793" y="174424"/>
                  <a:pt x="695327" y="171004"/>
                </a:cubicBezTo>
                <a:cubicBezTo>
                  <a:pt x="693861" y="167095"/>
                  <a:pt x="692884" y="154392"/>
                  <a:pt x="693861" y="148529"/>
                </a:cubicBezTo>
                <a:cubicBezTo>
                  <a:pt x="694839" y="141200"/>
                  <a:pt x="698259" y="135337"/>
                  <a:pt x="702657" y="132894"/>
                </a:cubicBezTo>
                <a:cubicBezTo>
                  <a:pt x="705589" y="131429"/>
                  <a:pt x="706566" y="131429"/>
                  <a:pt x="710475" y="132894"/>
                </a:cubicBezTo>
                <a:cubicBezTo>
                  <a:pt x="715850" y="134360"/>
                  <a:pt x="719270" y="138269"/>
                  <a:pt x="726111" y="152438"/>
                </a:cubicBezTo>
                <a:cubicBezTo>
                  <a:pt x="729532" y="158789"/>
                  <a:pt x="730020" y="160744"/>
                  <a:pt x="732464" y="166118"/>
                </a:cubicBezTo>
                <a:cubicBezTo>
                  <a:pt x="733929" y="170027"/>
                  <a:pt x="740282" y="189570"/>
                  <a:pt x="740770" y="192501"/>
                </a:cubicBezTo>
                <a:cubicBezTo>
                  <a:pt x="744191" y="216442"/>
                  <a:pt x="746145" y="248688"/>
                  <a:pt x="746634" y="289241"/>
                </a:cubicBezTo>
                <a:cubicBezTo>
                  <a:pt x="746634" y="303898"/>
                  <a:pt x="746634" y="315624"/>
                  <a:pt x="746634" y="315624"/>
                </a:cubicBezTo>
                <a:cubicBezTo>
                  <a:pt x="747611" y="314647"/>
                  <a:pt x="751520" y="299990"/>
                  <a:pt x="752986" y="292172"/>
                </a:cubicBezTo>
                <a:cubicBezTo>
                  <a:pt x="753964" y="287286"/>
                  <a:pt x="755918" y="276049"/>
                  <a:pt x="757384" y="266277"/>
                </a:cubicBezTo>
                <a:cubicBezTo>
                  <a:pt x="760316" y="247711"/>
                  <a:pt x="760804" y="245268"/>
                  <a:pt x="765202" y="227191"/>
                </a:cubicBezTo>
                <a:cubicBezTo>
                  <a:pt x="769600" y="208136"/>
                  <a:pt x="773509" y="193479"/>
                  <a:pt x="775952" y="187127"/>
                </a:cubicBezTo>
                <a:cubicBezTo>
                  <a:pt x="777907" y="179798"/>
                  <a:pt x="793054" y="149506"/>
                  <a:pt x="798429" y="140712"/>
                </a:cubicBezTo>
                <a:cubicBezTo>
                  <a:pt x="808202" y="125077"/>
                  <a:pt x="820418" y="112863"/>
                  <a:pt x="831656" y="107488"/>
                </a:cubicBezTo>
                <a:cubicBezTo>
                  <a:pt x="837520" y="104557"/>
                  <a:pt x="842406" y="103580"/>
                  <a:pt x="849247" y="103580"/>
                </a:cubicBezTo>
                <a:cubicBezTo>
                  <a:pt x="861952" y="103580"/>
                  <a:pt x="870747" y="107488"/>
                  <a:pt x="877099" y="116771"/>
                </a:cubicBezTo>
                <a:cubicBezTo>
                  <a:pt x="883452" y="126054"/>
                  <a:pt x="885895" y="133383"/>
                  <a:pt x="885406" y="143643"/>
                </a:cubicBezTo>
                <a:cubicBezTo>
                  <a:pt x="884918" y="151461"/>
                  <a:pt x="883940" y="156835"/>
                  <a:pt x="879543" y="165141"/>
                </a:cubicBezTo>
                <a:cubicBezTo>
                  <a:pt x="876122" y="172470"/>
                  <a:pt x="872213" y="176867"/>
                  <a:pt x="865861" y="179798"/>
                </a:cubicBezTo>
                <a:cubicBezTo>
                  <a:pt x="861952" y="181753"/>
                  <a:pt x="861463" y="181753"/>
                  <a:pt x="855600" y="181753"/>
                </a:cubicBezTo>
                <a:cubicBezTo>
                  <a:pt x="849736" y="181753"/>
                  <a:pt x="848759" y="181753"/>
                  <a:pt x="846315" y="180287"/>
                </a:cubicBezTo>
                <a:cubicBezTo>
                  <a:pt x="842895" y="177844"/>
                  <a:pt x="838497" y="172958"/>
                  <a:pt x="836543" y="168561"/>
                </a:cubicBezTo>
                <a:cubicBezTo>
                  <a:pt x="834588" y="164652"/>
                  <a:pt x="834588" y="164652"/>
                  <a:pt x="834588" y="155369"/>
                </a:cubicBezTo>
                <a:cubicBezTo>
                  <a:pt x="834588" y="149018"/>
                  <a:pt x="834588" y="145109"/>
                  <a:pt x="835566" y="143155"/>
                </a:cubicBezTo>
                <a:cubicBezTo>
                  <a:pt x="837520" y="134849"/>
                  <a:pt x="841918" y="128986"/>
                  <a:pt x="847293" y="127520"/>
                </a:cubicBezTo>
                <a:cubicBezTo>
                  <a:pt x="853156" y="125566"/>
                  <a:pt x="856577" y="126543"/>
                  <a:pt x="859509" y="129963"/>
                </a:cubicBezTo>
                <a:cubicBezTo>
                  <a:pt x="863906" y="135337"/>
                  <a:pt x="863906" y="149018"/>
                  <a:pt x="859020" y="154392"/>
                </a:cubicBezTo>
                <a:cubicBezTo>
                  <a:pt x="858043" y="155858"/>
                  <a:pt x="857554" y="155858"/>
                  <a:pt x="857065" y="154881"/>
                </a:cubicBezTo>
                <a:cubicBezTo>
                  <a:pt x="856577" y="153903"/>
                  <a:pt x="856577" y="152438"/>
                  <a:pt x="857065" y="149506"/>
                </a:cubicBezTo>
                <a:cubicBezTo>
                  <a:pt x="858043" y="142178"/>
                  <a:pt x="856088" y="137780"/>
                  <a:pt x="851202" y="137780"/>
                </a:cubicBezTo>
                <a:cubicBezTo>
                  <a:pt x="848270" y="137780"/>
                  <a:pt x="846315" y="139246"/>
                  <a:pt x="844850" y="144132"/>
                </a:cubicBezTo>
                <a:cubicBezTo>
                  <a:pt x="842895" y="149995"/>
                  <a:pt x="843872" y="160255"/>
                  <a:pt x="847293" y="164652"/>
                </a:cubicBezTo>
                <a:cubicBezTo>
                  <a:pt x="849736" y="168072"/>
                  <a:pt x="852179" y="169050"/>
                  <a:pt x="856577" y="169050"/>
                </a:cubicBezTo>
                <a:cubicBezTo>
                  <a:pt x="860975" y="168561"/>
                  <a:pt x="862929" y="167095"/>
                  <a:pt x="865861" y="160255"/>
                </a:cubicBezTo>
                <a:cubicBezTo>
                  <a:pt x="872213" y="147063"/>
                  <a:pt x="870747" y="128986"/>
                  <a:pt x="863418" y="122146"/>
                </a:cubicBezTo>
                <a:cubicBezTo>
                  <a:pt x="855600" y="115306"/>
                  <a:pt x="844361" y="115306"/>
                  <a:pt x="835566" y="122634"/>
                </a:cubicBezTo>
                <a:cubicBezTo>
                  <a:pt x="826770" y="129963"/>
                  <a:pt x="818952" y="146086"/>
                  <a:pt x="818952" y="156835"/>
                </a:cubicBezTo>
                <a:cubicBezTo>
                  <a:pt x="818952" y="161721"/>
                  <a:pt x="820418" y="171981"/>
                  <a:pt x="821884" y="175401"/>
                </a:cubicBezTo>
                <a:cubicBezTo>
                  <a:pt x="823838" y="181753"/>
                  <a:pt x="830191" y="189570"/>
                  <a:pt x="837031" y="194944"/>
                </a:cubicBezTo>
                <a:cubicBezTo>
                  <a:pt x="839963" y="196899"/>
                  <a:pt x="841918" y="198364"/>
                  <a:pt x="841918" y="198364"/>
                </a:cubicBezTo>
                <a:cubicBezTo>
                  <a:pt x="841429" y="198364"/>
                  <a:pt x="840452" y="198364"/>
                  <a:pt x="839475" y="198853"/>
                </a:cubicBezTo>
                <a:cubicBezTo>
                  <a:pt x="829702" y="199830"/>
                  <a:pt x="817975" y="205205"/>
                  <a:pt x="810157" y="211556"/>
                </a:cubicBezTo>
                <a:cubicBezTo>
                  <a:pt x="804293" y="215953"/>
                  <a:pt x="799407" y="222794"/>
                  <a:pt x="795497" y="230611"/>
                </a:cubicBezTo>
                <a:cubicBezTo>
                  <a:pt x="793543" y="235008"/>
                  <a:pt x="791588" y="238428"/>
                  <a:pt x="791588" y="238917"/>
                </a:cubicBezTo>
                <a:cubicBezTo>
                  <a:pt x="791588" y="238917"/>
                  <a:pt x="796963" y="234031"/>
                  <a:pt x="802827" y="227679"/>
                </a:cubicBezTo>
                <a:cubicBezTo>
                  <a:pt x="813088" y="217419"/>
                  <a:pt x="814554" y="216442"/>
                  <a:pt x="819441" y="213511"/>
                </a:cubicBezTo>
                <a:cubicBezTo>
                  <a:pt x="835566" y="205205"/>
                  <a:pt x="845338" y="203250"/>
                  <a:pt x="860486" y="205693"/>
                </a:cubicBezTo>
                <a:cubicBezTo>
                  <a:pt x="872702" y="207648"/>
                  <a:pt x="882474" y="212533"/>
                  <a:pt x="889804" y="219862"/>
                </a:cubicBezTo>
                <a:cubicBezTo>
                  <a:pt x="897622" y="228168"/>
                  <a:pt x="900554" y="235008"/>
                  <a:pt x="901043" y="246246"/>
                </a:cubicBezTo>
                <a:cubicBezTo>
                  <a:pt x="901531" y="253574"/>
                  <a:pt x="901531" y="253574"/>
                  <a:pt x="900065" y="255529"/>
                </a:cubicBezTo>
                <a:cubicBezTo>
                  <a:pt x="898599" y="256994"/>
                  <a:pt x="897622" y="256994"/>
                  <a:pt x="896156" y="256994"/>
                </a:cubicBezTo>
                <a:cubicBezTo>
                  <a:pt x="894690" y="256994"/>
                  <a:pt x="893713" y="256506"/>
                  <a:pt x="890781" y="253574"/>
                </a:cubicBezTo>
                <a:cubicBezTo>
                  <a:pt x="883940" y="246734"/>
                  <a:pt x="868793" y="237940"/>
                  <a:pt x="859020" y="235008"/>
                </a:cubicBezTo>
                <a:cubicBezTo>
                  <a:pt x="853645" y="233542"/>
                  <a:pt x="843872" y="233542"/>
                  <a:pt x="838497" y="235497"/>
                </a:cubicBezTo>
                <a:cubicBezTo>
                  <a:pt x="828236" y="238917"/>
                  <a:pt x="819929" y="244291"/>
                  <a:pt x="811622" y="252108"/>
                </a:cubicBezTo>
                <a:cubicBezTo>
                  <a:pt x="803316" y="259926"/>
                  <a:pt x="798429" y="267743"/>
                  <a:pt x="793054" y="280935"/>
                </a:cubicBezTo>
                <a:cubicBezTo>
                  <a:pt x="788168" y="291684"/>
                  <a:pt x="781816" y="312693"/>
                  <a:pt x="782304" y="315136"/>
                </a:cubicBezTo>
                <a:cubicBezTo>
                  <a:pt x="782793" y="315136"/>
                  <a:pt x="786702" y="308784"/>
                  <a:pt x="792077" y="299990"/>
                </a:cubicBezTo>
                <a:cubicBezTo>
                  <a:pt x="801850" y="283378"/>
                  <a:pt x="805759" y="278492"/>
                  <a:pt x="815043" y="269697"/>
                </a:cubicBezTo>
                <a:cubicBezTo>
                  <a:pt x="827747" y="258460"/>
                  <a:pt x="836054" y="255529"/>
                  <a:pt x="852179" y="256994"/>
                </a:cubicBezTo>
                <a:cubicBezTo>
                  <a:pt x="861952" y="257971"/>
                  <a:pt x="866838" y="259926"/>
                  <a:pt x="873190" y="265789"/>
                </a:cubicBezTo>
                <a:cubicBezTo>
                  <a:pt x="877588" y="269697"/>
                  <a:pt x="881009" y="275072"/>
                  <a:pt x="883452" y="282401"/>
                </a:cubicBezTo>
                <a:cubicBezTo>
                  <a:pt x="884918" y="287286"/>
                  <a:pt x="885406" y="288264"/>
                  <a:pt x="885406" y="295592"/>
                </a:cubicBezTo>
                <a:cubicBezTo>
                  <a:pt x="885406" y="301944"/>
                  <a:pt x="884918" y="303410"/>
                  <a:pt x="883940" y="306341"/>
                </a:cubicBezTo>
                <a:cubicBezTo>
                  <a:pt x="881986" y="310738"/>
                  <a:pt x="880520" y="312204"/>
                  <a:pt x="877099" y="311716"/>
                </a:cubicBezTo>
                <a:cubicBezTo>
                  <a:pt x="875145" y="311716"/>
                  <a:pt x="872702" y="310738"/>
                  <a:pt x="866838" y="306830"/>
                </a:cubicBezTo>
                <a:cubicBezTo>
                  <a:pt x="854622" y="298524"/>
                  <a:pt x="851690" y="297058"/>
                  <a:pt x="845827" y="296569"/>
                </a:cubicBezTo>
                <a:cubicBezTo>
                  <a:pt x="833611" y="295104"/>
                  <a:pt x="816997" y="305853"/>
                  <a:pt x="805270" y="322464"/>
                </a:cubicBezTo>
                <a:cubicBezTo>
                  <a:pt x="799895" y="330282"/>
                  <a:pt x="793054" y="342008"/>
                  <a:pt x="793543" y="342496"/>
                </a:cubicBezTo>
                <a:cubicBezTo>
                  <a:pt x="793543" y="342496"/>
                  <a:pt x="796475" y="341030"/>
                  <a:pt x="799407" y="339565"/>
                </a:cubicBezTo>
                <a:cubicBezTo>
                  <a:pt x="808691" y="333702"/>
                  <a:pt x="819929" y="330770"/>
                  <a:pt x="825304" y="331747"/>
                </a:cubicBezTo>
                <a:cubicBezTo>
                  <a:pt x="833122" y="332725"/>
                  <a:pt x="840941" y="337122"/>
                  <a:pt x="848270" y="344451"/>
                </a:cubicBezTo>
                <a:cubicBezTo>
                  <a:pt x="855111" y="351291"/>
                  <a:pt x="858531" y="359108"/>
                  <a:pt x="858531" y="367902"/>
                </a:cubicBezTo>
                <a:cubicBezTo>
                  <a:pt x="858531" y="371811"/>
                  <a:pt x="857065" y="375231"/>
                  <a:pt x="855600" y="375720"/>
                </a:cubicBezTo>
                <a:cubicBezTo>
                  <a:pt x="853645" y="376697"/>
                  <a:pt x="849247" y="376208"/>
                  <a:pt x="846804" y="375231"/>
                </a:cubicBezTo>
                <a:cubicBezTo>
                  <a:pt x="845827" y="374743"/>
                  <a:pt x="841918" y="372300"/>
                  <a:pt x="838497" y="369857"/>
                </a:cubicBezTo>
                <a:cubicBezTo>
                  <a:pt x="832145" y="364971"/>
                  <a:pt x="828725" y="363017"/>
                  <a:pt x="823350" y="361062"/>
                </a:cubicBezTo>
                <a:cubicBezTo>
                  <a:pt x="813577" y="358131"/>
                  <a:pt x="807713" y="358131"/>
                  <a:pt x="800384" y="360574"/>
                </a:cubicBezTo>
                <a:cubicBezTo>
                  <a:pt x="783770" y="365948"/>
                  <a:pt x="777907" y="374743"/>
                  <a:pt x="776929" y="395752"/>
                </a:cubicBezTo>
                <a:cubicBezTo>
                  <a:pt x="775952" y="413341"/>
                  <a:pt x="773509" y="435815"/>
                  <a:pt x="772043" y="440213"/>
                </a:cubicBezTo>
                <a:cubicBezTo>
                  <a:pt x="771554" y="441678"/>
                  <a:pt x="770088" y="445587"/>
                  <a:pt x="769111" y="448030"/>
                </a:cubicBezTo>
                <a:cubicBezTo>
                  <a:pt x="768134" y="450961"/>
                  <a:pt x="767645" y="452427"/>
                  <a:pt x="768134" y="452427"/>
                </a:cubicBezTo>
                <a:cubicBezTo>
                  <a:pt x="769111" y="452427"/>
                  <a:pt x="774975" y="448030"/>
                  <a:pt x="777418" y="445587"/>
                </a:cubicBezTo>
                <a:cubicBezTo>
                  <a:pt x="779373" y="444121"/>
                  <a:pt x="782793" y="438258"/>
                  <a:pt x="785236" y="432884"/>
                </a:cubicBezTo>
                <a:cubicBezTo>
                  <a:pt x="787191" y="429464"/>
                  <a:pt x="788168" y="423601"/>
                  <a:pt x="788657" y="406500"/>
                </a:cubicBezTo>
                <a:cubicBezTo>
                  <a:pt x="789634" y="386469"/>
                  <a:pt x="791100" y="381583"/>
                  <a:pt x="795986" y="376697"/>
                </a:cubicBezTo>
                <a:cubicBezTo>
                  <a:pt x="800872" y="372300"/>
                  <a:pt x="813088" y="367414"/>
                  <a:pt x="821395" y="366437"/>
                </a:cubicBezTo>
                <a:cubicBezTo>
                  <a:pt x="824816" y="366437"/>
                  <a:pt x="825793" y="366437"/>
                  <a:pt x="825793" y="366925"/>
                </a:cubicBezTo>
                <a:cubicBezTo>
                  <a:pt x="825793" y="367414"/>
                  <a:pt x="824816" y="372788"/>
                  <a:pt x="822861" y="378163"/>
                </a:cubicBezTo>
                <a:cubicBezTo>
                  <a:pt x="817975" y="391843"/>
                  <a:pt x="816020" y="403080"/>
                  <a:pt x="814066" y="425067"/>
                </a:cubicBezTo>
                <a:cubicBezTo>
                  <a:pt x="813088" y="434350"/>
                  <a:pt x="812600" y="435815"/>
                  <a:pt x="810645" y="440701"/>
                </a:cubicBezTo>
                <a:cubicBezTo>
                  <a:pt x="808202" y="447053"/>
                  <a:pt x="806247" y="449496"/>
                  <a:pt x="801850" y="452916"/>
                </a:cubicBezTo>
                <a:cubicBezTo>
                  <a:pt x="799407" y="454870"/>
                  <a:pt x="798429" y="455847"/>
                  <a:pt x="798918" y="455847"/>
                </a:cubicBezTo>
                <a:cubicBezTo>
                  <a:pt x="799407" y="456336"/>
                  <a:pt x="801361" y="456824"/>
                  <a:pt x="802827" y="457313"/>
                </a:cubicBezTo>
                <a:cubicBezTo>
                  <a:pt x="810157" y="458779"/>
                  <a:pt x="811622" y="458779"/>
                  <a:pt x="814554" y="460244"/>
                </a:cubicBezTo>
                <a:cubicBezTo>
                  <a:pt x="818463" y="461710"/>
                  <a:pt x="821395" y="464153"/>
                  <a:pt x="822861" y="466596"/>
                </a:cubicBezTo>
                <a:cubicBezTo>
                  <a:pt x="823838" y="468062"/>
                  <a:pt x="823838" y="470016"/>
                  <a:pt x="823838" y="475879"/>
                </a:cubicBezTo>
                <a:cubicBezTo>
                  <a:pt x="823838" y="482719"/>
                  <a:pt x="823838" y="483208"/>
                  <a:pt x="822372" y="486139"/>
                </a:cubicBezTo>
                <a:cubicBezTo>
                  <a:pt x="818952" y="492491"/>
                  <a:pt x="813577" y="495422"/>
                  <a:pt x="803804" y="496400"/>
                </a:cubicBezTo>
                <a:cubicBezTo>
                  <a:pt x="796475" y="496888"/>
                  <a:pt x="543851" y="496888"/>
                  <a:pt x="538964" y="496400"/>
                </a:cubicBezTo>
                <a:cubicBezTo>
                  <a:pt x="532123" y="495422"/>
                  <a:pt x="525771" y="491025"/>
                  <a:pt x="524305" y="485162"/>
                </a:cubicBezTo>
                <a:cubicBezTo>
                  <a:pt x="523328" y="481254"/>
                  <a:pt x="523328" y="472459"/>
                  <a:pt x="524305" y="468550"/>
                </a:cubicBezTo>
                <a:cubicBezTo>
                  <a:pt x="526260" y="461222"/>
                  <a:pt x="531635" y="458290"/>
                  <a:pt x="545805" y="456824"/>
                </a:cubicBezTo>
                <a:cubicBezTo>
                  <a:pt x="549714" y="456336"/>
                  <a:pt x="553623" y="455359"/>
                  <a:pt x="553623" y="454870"/>
                </a:cubicBezTo>
                <a:cubicBezTo>
                  <a:pt x="553623" y="454381"/>
                  <a:pt x="551180" y="451450"/>
                  <a:pt x="547760" y="448519"/>
                </a:cubicBezTo>
                <a:cubicBezTo>
                  <a:pt x="539453" y="439724"/>
                  <a:pt x="537010" y="434838"/>
                  <a:pt x="535055" y="420181"/>
                </a:cubicBezTo>
                <a:cubicBezTo>
                  <a:pt x="533589" y="410898"/>
                  <a:pt x="530657" y="399172"/>
                  <a:pt x="527726" y="390377"/>
                </a:cubicBezTo>
                <a:cubicBezTo>
                  <a:pt x="525771" y="385980"/>
                  <a:pt x="524305" y="382071"/>
                  <a:pt x="521373" y="377186"/>
                </a:cubicBezTo>
                <a:cubicBezTo>
                  <a:pt x="518930" y="373765"/>
                  <a:pt x="516487" y="369857"/>
                  <a:pt x="516487" y="368880"/>
                </a:cubicBezTo>
                <a:cubicBezTo>
                  <a:pt x="515021" y="365948"/>
                  <a:pt x="516487" y="365460"/>
                  <a:pt x="526748" y="365460"/>
                </a:cubicBezTo>
                <a:cubicBezTo>
                  <a:pt x="542873" y="365948"/>
                  <a:pt x="549226" y="368880"/>
                  <a:pt x="554601" y="379628"/>
                </a:cubicBezTo>
                <a:cubicBezTo>
                  <a:pt x="559976" y="388911"/>
                  <a:pt x="561441" y="396240"/>
                  <a:pt x="563396" y="411875"/>
                </a:cubicBezTo>
                <a:cubicBezTo>
                  <a:pt x="563885" y="416761"/>
                  <a:pt x="564862" y="423112"/>
                  <a:pt x="565351" y="425555"/>
                </a:cubicBezTo>
                <a:cubicBezTo>
                  <a:pt x="566816" y="432395"/>
                  <a:pt x="572191" y="442167"/>
                  <a:pt x="576100" y="446076"/>
                </a:cubicBezTo>
                <a:cubicBezTo>
                  <a:pt x="579032" y="449007"/>
                  <a:pt x="585873" y="452916"/>
                  <a:pt x="586850" y="452427"/>
                </a:cubicBezTo>
                <a:cubicBezTo>
                  <a:pt x="586850" y="451939"/>
                  <a:pt x="585873" y="449496"/>
                  <a:pt x="584407" y="446076"/>
                </a:cubicBezTo>
                <a:cubicBezTo>
                  <a:pt x="579032" y="434838"/>
                  <a:pt x="578055" y="428975"/>
                  <a:pt x="575123" y="401126"/>
                </a:cubicBezTo>
                <a:cubicBezTo>
                  <a:pt x="573657" y="386957"/>
                  <a:pt x="569260" y="377674"/>
                  <a:pt x="559487" y="366925"/>
                </a:cubicBezTo>
                <a:cubicBezTo>
                  <a:pt x="556555" y="363505"/>
                  <a:pt x="549714" y="359597"/>
                  <a:pt x="544339" y="358619"/>
                </a:cubicBezTo>
                <a:cubicBezTo>
                  <a:pt x="539941" y="357642"/>
                  <a:pt x="529680" y="358131"/>
                  <a:pt x="525282" y="359108"/>
                </a:cubicBezTo>
                <a:cubicBezTo>
                  <a:pt x="519907" y="360574"/>
                  <a:pt x="510623" y="364971"/>
                  <a:pt x="503783" y="370345"/>
                </a:cubicBezTo>
                <a:cubicBezTo>
                  <a:pt x="494010" y="377674"/>
                  <a:pt x="487658" y="379140"/>
                  <a:pt x="484237" y="375231"/>
                </a:cubicBezTo>
                <a:cubicBezTo>
                  <a:pt x="482771" y="373765"/>
                  <a:pt x="482771" y="372788"/>
                  <a:pt x="482771" y="370345"/>
                </a:cubicBezTo>
                <a:cubicBezTo>
                  <a:pt x="482771" y="363017"/>
                  <a:pt x="486192" y="355688"/>
                  <a:pt x="496453" y="345428"/>
                </a:cubicBezTo>
                <a:cubicBezTo>
                  <a:pt x="499873" y="341519"/>
                  <a:pt x="501828" y="340053"/>
                  <a:pt x="506226" y="337610"/>
                </a:cubicBezTo>
                <a:cubicBezTo>
                  <a:pt x="514532" y="333702"/>
                  <a:pt x="519907" y="331747"/>
                  <a:pt x="524305" y="331747"/>
                </a:cubicBezTo>
                <a:cubicBezTo>
                  <a:pt x="532612" y="331747"/>
                  <a:pt x="538964" y="334190"/>
                  <a:pt x="548737" y="341519"/>
                </a:cubicBezTo>
                <a:cubicBezTo>
                  <a:pt x="551669" y="343473"/>
                  <a:pt x="554112" y="345428"/>
                  <a:pt x="554112" y="344939"/>
                </a:cubicBezTo>
                <a:cubicBezTo>
                  <a:pt x="554601" y="344451"/>
                  <a:pt x="552157" y="339076"/>
                  <a:pt x="549714" y="334190"/>
                </a:cubicBezTo>
                <a:cubicBezTo>
                  <a:pt x="547760" y="329793"/>
                  <a:pt x="540430" y="320021"/>
                  <a:pt x="536032" y="315136"/>
                </a:cubicBezTo>
                <a:cubicBezTo>
                  <a:pt x="530657" y="309273"/>
                  <a:pt x="518930" y="300967"/>
                  <a:pt x="513067" y="299012"/>
                </a:cubicBezTo>
                <a:cubicBezTo>
                  <a:pt x="504760" y="296569"/>
                  <a:pt x="488635" y="297058"/>
                  <a:pt x="482283" y="300967"/>
                </a:cubicBezTo>
                <a:cubicBezTo>
                  <a:pt x="480817" y="301455"/>
                  <a:pt x="477396" y="304875"/>
                  <a:pt x="474464" y="307318"/>
                </a:cubicBezTo>
                <a:cubicBezTo>
                  <a:pt x="469089" y="313181"/>
                  <a:pt x="467135" y="314158"/>
                  <a:pt x="464203" y="312693"/>
                </a:cubicBezTo>
                <a:cubicBezTo>
                  <a:pt x="457362" y="310250"/>
                  <a:pt x="456385" y="295104"/>
                  <a:pt x="462249" y="282889"/>
                </a:cubicBezTo>
                <a:cubicBezTo>
                  <a:pt x="466158" y="275560"/>
                  <a:pt x="473976" y="266766"/>
                  <a:pt x="481305" y="262369"/>
                </a:cubicBezTo>
                <a:cubicBezTo>
                  <a:pt x="487169" y="258460"/>
                  <a:pt x="490589" y="257483"/>
                  <a:pt x="498896" y="257483"/>
                </a:cubicBezTo>
                <a:cubicBezTo>
                  <a:pt x="507692" y="256994"/>
                  <a:pt x="513555" y="257971"/>
                  <a:pt x="521373" y="262369"/>
                </a:cubicBezTo>
                <a:cubicBezTo>
                  <a:pt x="534078" y="268720"/>
                  <a:pt x="542873" y="278003"/>
                  <a:pt x="561930" y="308295"/>
                </a:cubicBezTo>
                <a:cubicBezTo>
                  <a:pt x="564862" y="312693"/>
                  <a:pt x="567305" y="316113"/>
                  <a:pt x="567305" y="316113"/>
                </a:cubicBezTo>
                <a:cubicBezTo>
                  <a:pt x="567794" y="315624"/>
                  <a:pt x="564862" y="303898"/>
                  <a:pt x="562907" y="299501"/>
                </a:cubicBezTo>
                <a:cubicBezTo>
                  <a:pt x="560464" y="291684"/>
                  <a:pt x="549714" y="273118"/>
                  <a:pt x="542873" y="262857"/>
                </a:cubicBezTo>
                <a:cubicBezTo>
                  <a:pt x="538476" y="256994"/>
                  <a:pt x="527237" y="246246"/>
                  <a:pt x="522351" y="242825"/>
                </a:cubicBezTo>
                <a:cubicBezTo>
                  <a:pt x="516976" y="239894"/>
                  <a:pt x="509157" y="236474"/>
                  <a:pt x="504760" y="235497"/>
                </a:cubicBezTo>
                <a:cubicBezTo>
                  <a:pt x="499385" y="234520"/>
                  <a:pt x="485703" y="234520"/>
                  <a:pt x="481305" y="235985"/>
                </a:cubicBezTo>
                <a:cubicBezTo>
                  <a:pt x="473976" y="237940"/>
                  <a:pt x="466646" y="242337"/>
                  <a:pt x="455408" y="251620"/>
                </a:cubicBezTo>
                <a:cubicBezTo>
                  <a:pt x="449544" y="256994"/>
                  <a:pt x="446612" y="258460"/>
                  <a:pt x="445635" y="257971"/>
                </a:cubicBezTo>
                <a:cubicBezTo>
                  <a:pt x="444658" y="257971"/>
                  <a:pt x="443680" y="254063"/>
                  <a:pt x="443680" y="250643"/>
                </a:cubicBezTo>
                <a:cubicBezTo>
                  <a:pt x="443680" y="244291"/>
                  <a:pt x="446612" y="236474"/>
                  <a:pt x="451987" y="229145"/>
                </a:cubicBezTo>
                <a:cubicBezTo>
                  <a:pt x="455896" y="223771"/>
                  <a:pt x="463714" y="216442"/>
                  <a:pt x="467624" y="213999"/>
                </a:cubicBezTo>
                <a:cubicBezTo>
                  <a:pt x="474953" y="210579"/>
                  <a:pt x="486192" y="208625"/>
                  <a:pt x="499385" y="209113"/>
                </a:cubicBezTo>
                <a:cubicBezTo>
                  <a:pt x="507692" y="209113"/>
                  <a:pt x="513067" y="210579"/>
                  <a:pt x="521373" y="213511"/>
                </a:cubicBezTo>
                <a:cubicBezTo>
                  <a:pt x="533101" y="218396"/>
                  <a:pt x="538476" y="222305"/>
                  <a:pt x="547760" y="232077"/>
                </a:cubicBezTo>
                <a:cubicBezTo>
                  <a:pt x="551669" y="236474"/>
                  <a:pt x="555089" y="239405"/>
                  <a:pt x="555089" y="239405"/>
                </a:cubicBezTo>
                <a:cubicBezTo>
                  <a:pt x="555578" y="238917"/>
                  <a:pt x="552646" y="231588"/>
                  <a:pt x="550203" y="227191"/>
                </a:cubicBezTo>
                <a:cubicBezTo>
                  <a:pt x="548737" y="224259"/>
                  <a:pt x="546294" y="220839"/>
                  <a:pt x="542873" y="216931"/>
                </a:cubicBezTo>
                <a:cubicBezTo>
                  <a:pt x="532123" y="205693"/>
                  <a:pt x="524305" y="202273"/>
                  <a:pt x="505737" y="199830"/>
                </a:cubicBezTo>
                <a:cubicBezTo>
                  <a:pt x="502317" y="199830"/>
                  <a:pt x="498896" y="199342"/>
                  <a:pt x="498896" y="198853"/>
                </a:cubicBezTo>
                <a:cubicBezTo>
                  <a:pt x="498408" y="198853"/>
                  <a:pt x="499873" y="198364"/>
                  <a:pt x="501828" y="197876"/>
                </a:cubicBezTo>
                <a:cubicBezTo>
                  <a:pt x="509646" y="197387"/>
                  <a:pt x="517953" y="192990"/>
                  <a:pt x="523328" y="188104"/>
                </a:cubicBezTo>
                <a:cubicBezTo>
                  <a:pt x="526748" y="184684"/>
                  <a:pt x="529192" y="179310"/>
                  <a:pt x="531635" y="171492"/>
                </a:cubicBezTo>
                <a:cubicBezTo>
                  <a:pt x="532612" y="166607"/>
                  <a:pt x="533101" y="165141"/>
                  <a:pt x="533101" y="155858"/>
                </a:cubicBezTo>
                <a:cubicBezTo>
                  <a:pt x="533101" y="147063"/>
                  <a:pt x="532612" y="145598"/>
                  <a:pt x="531635" y="139735"/>
                </a:cubicBezTo>
                <a:cubicBezTo>
                  <a:pt x="528214" y="127520"/>
                  <a:pt x="523328" y="121168"/>
                  <a:pt x="513555" y="116283"/>
                </a:cubicBezTo>
                <a:cubicBezTo>
                  <a:pt x="508669" y="114328"/>
                  <a:pt x="508180" y="113840"/>
                  <a:pt x="502805" y="113840"/>
                </a:cubicBezTo>
                <a:cubicBezTo>
                  <a:pt x="497919" y="113840"/>
                  <a:pt x="496942" y="114328"/>
                  <a:pt x="493521" y="115794"/>
                </a:cubicBezTo>
                <a:cubicBezTo>
                  <a:pt x="488146" y="118237"/>
                  <a:pt x="485703" y="121168"/>
                  <a:pt x="482771" y="127031"/>
                </a:cubicBezTo>
                <a:cubicBezTo>
                  <a:pt x="478374" y="135826"/>
                  <a:pt x="477396" y="147063"/>
                  <a:pt x="479839" y="156346"/>
                </a:cubicBezTo>
                <a:cubicBezTo>
                  <a:pt x="480817" y="159278"/>
                  <a:pt x="481794" y="161721"/>
                  <a:pt x="481794" y="162698"/>
                </a:cubicBezTo>
                <a:cubicBezTo>
                  <a:pt x="483260" y="165629"/>
                  <a:pt x="487169" y="169538"/>
                  <a:pt x="490101" y="171492"/>
                </a:cubicBezTo>
                <a:cubicBezTo>
                  <a:pt x="496453" y="174913"/>
                  <a:pt x="504760" y="171492"/>
                  <a:pt x="508669" y="162698"/>
                </a:cubicBezTo>
                <a:cubicBezTo>
                  <a:pt x="510135" y="159278"/>
                  <a:pt x="510623" y="158301"/>
                  <a:pt x="510623" y="153415"/>
                </a:cubicBezTo>
                <a:cubicBezTo>
                  <a:pt x="510623" y="147063"/>
                  <a:pt x="510135" y="144620"/>
                  <a:pt x="508180" y="141689"/>
                </a:cubicBezTo>
                <a:cubicBezTo>
                  <a:pt x="505248" y="137292"/>
                  <a:pt x="500362" y="135826"/>
                  <a:pt x="497430" y="138757"/>
                </a:cubicBezTo>
                <a:cubicBezTo>
                  <a:pt x="493033" y="142178"/>
                  <a:pt x="492544" y="148529"/>
                  <a:pt x="495964" y="155369"/>
                </a:cubicBezTo>
                <a:cubicBezTo>
                  <a:pt x="498408" y="159766"/>
                  <a:pt x="497919" y="161232"/>
                  <a:pt x="494987" y="159766"/>
                </a:cubicBezTo>
                <a:cubicBezTo>
                  <a:pt x="489612" y="157812"/>
                  <a:pt x="486192" y="149018"/>
                  <a:pt x="487169" y="139735"/>
                </a:cubicBezTo>
                <a:cubicBezTo>
                  <a:pt x="488146" y="133383"/>
                  <a:pt x="491567" y="127520"/>
                  <a:pt x="495964" y="125566"/>
                </a:cubicBezTo>
                <a:cubicBezTo>
                  <a:pt x="498408" y="124589"/>
                  <a:pt x="503783" y="124589"/>
                  <a:pt x="508180" y="126054"/>
                </a:cubicBezTo>
                <a:cubicBezTo>
                  <a:pt x="515021" y="128009"/>
                  <a:pt x="519419" y="133383"/>
                  <a:pt x="521862" y="143155"/>
                </a:cubicBezTo>
                <a:cubicBezTo>
                  <a:pt x="522839" y="148041"/>
                  <a:pt x="522839" y="149018"/>
                  <a:pt x="522351" y="152926"/>
                </a:cubicBezTo>
                <a:cubicBezTo>
                  <a:pt x="520885" y="161721"/>
                  <a:pt x="516976" y="171981"/>
                  <a:pt x="512578" y="176867"/>
                </a:cubicBezTo>
                <a:cubicBezTo>
                  <a:pt x="509157" y="180776"/>
                  <a:pt x="500362" y="184684"/>
                  <a:pt x="495476" y="184684"/>
                </a:cubicBezTo>
                <a:cubicBezTo>
                  <a:pt x="492055" y="184684"/>
                  <a:pt x="485703" y="183218"/>
                  <a:pt x="482283" y="181753"/>
                </a:cubicBezTo>
                <a:cubicBezTo>
                  <a:pt x="476908" y="178821"/>
                  <a:pt x="468601" y="169538"/>
                  <a:pt x="466158" y="162698"/>
                </a:cubicBezTo>
                <a:cubicBezTo>
                  <a:pt x="463226" y="154881"/>
                  <a:pt x="462249" y="143643"/>
                  <a:pt x="463714" y="135826"/>
                </a:cubicBezTo>
                <a:cubicBezTo>
                  <a:pt x="467135" y="114817"/>
                  <a:pt x="480817" y="103091"/>
                  <a:pt x="502317" y="102114"/>
                </a:cubicBezTo>
                <a:cubicBezTo>
                  <a:pt x="510623" y="102114"/>
                  <a:pt x="513555" y="102602"/>
                  <a:pt x="520885" y="106022"/>
                </a:cubicBezTo>
                <a:cubicBezTo>
                  <a:pt x="524305" y="107488"/>
                  <a:pt x="525771" y="108954"/>
                  <a:pt x="530657" y="113840"/>
                </a:cubicBezTo>
                <a:cubicBezTo>
                  <a:pt x="539941" y="123611"/>
                  <a:pt x="543362" y="127520"/>
                  <a:pt x="548737" y="136315"/>
                </a:cubicBezTo>
                <a:cubicBezTo>
                  <a:pt x="557532" y="151949"/>
                  <a:pt x="561441" y="160255"/>
                  <a:pt x="572191" y="189570"/>
                </a:cubicBezTo>
                <a:cubicBezTo>
                  <a:pt x="574146" y="195433"/>
                  <a:pt x="576589" y="201785"/>
                  <a:pt x="576589" y="203739"/>
                </a:cubicBezTo>
                <a:cubicBezTo>
                  <a:pt x="580987" y="218885"/>
                  <a:pt x="584896" y="235497"/>
                  <a:pt x="587339" y="246734"/>
                </a:cubicBezTo>
                <a:cubicBezTo>
                  <a:pt x="588805" y="254063"/>
                  <a:pt x="590760" y="262369"/>
                  <a:pt x="591248" y="265300"/>
                </a:cubicBezTo>
                <a:cubicBezTo>
                  <a:pt x="592225" y="268232"/>
                  <a:pt x="593691" y="275072"/>
                  <a:pt x="594669" y="279958"/>
                </a:cubicBezTo>
                <a:cubicBezTo>
                  <a:pt x="596623" y="290218"/>
                  <a:pt x="598089" y="296569"/>
                  <a:pt x="601509" y="309273"/>
                </a:cubicBezTo>
                <a:lnTo>
                  <a:pt x="603464" y="318067"/>
                </a:lnTo>
                <a:lnTo>
                  <a:pt x="603953" y="311227"/>
                </a:lnTo>
                <a:cubicBezTo>
                  <a:pt x="603953" y="307807"/>
                  <a:pt x="603464" y="290706"/>
                  <a:pt x="603464" y="274095"/>
                </a:cubicBezTo>
                <a:cubicBezTo>
                  <a:pt x="601998" y="212533"/>
                  <a:pt x="605907" y="182241"/>
                  <a:pt x="618123" y="152438"/>
                </a:cubicBezTo>
                <a:cubicBezTo>
                  <a:pt x="621543" y="143643"/>
                  <a:pt x="624475" y="139246"/>
                  <a:pt x="627896" y="136315"/>
                </a:cubicBezTo>
                <a:cubicBezTo>
                  <a:pt x="634737" y="130940"/>
                  <a:pt x="639623" y="130452"/>
                  <a:pt x="644509" y="135337"/>
                </a:cubicBezTo>
                <a:cubicBezTo>
                  <a:pt x="646953" y="138269"/>
                  <a:pt x="647930" y="140712"/>
                  <a:pt x="649884" y="148529"/>
                </a:cubicBezTo>
                <a:cubicBezTo>
                  <a:pt x="651350" y="156346"/>
                  <a:pt x="649884" y="168561"/>
                  <a:pt x="646953" y="174424"/>
                </a:cubicBezTo>
                <a:cubicBezTo>
                  <a:pt x="644509" y="179310"/>
                  <a:pt x="640112" y="177844"/>
                  <a:pt x="636691" y="170515"/>
                </a:cubicBezTo>
                <a:cubicBezTo>
                  <a:pt x="635225" y="166607"/>
                  <a:pt x="634248" y="159278"/>
                  <a:pt x="635225" y="156835"/>
                </a:cubicBezTo>
                <a:cubicBezTo>
                  <a:pt x="635714" y="155858"/>
                  <a:pt x="635714" y="155858"/>
                  <a:pt x="637180" y="159278"/>
                </a:cubicBezTo>
                <a:cubicBezTo>
                  <a:pt x="640600" y="169050"/>
                  <a:pt x="644509" y="166607"/>
                  <a:pt x="644021" y="154881"/>
                </a:cubicBezTo>
                <a:cubicBezTo>
                  <a:pt x="644021" y="150483"/>
                  <a:pt x="643532" y="149018"/>
                  <a:pt x="642555" y="146575"/>
                </a:cubicBezTo>
                <a:cubicBezTo>
                  <a:pt x="641089" y="144132"/>
                  <a:pt x="640600" y="143643"/>
                  <a:pt x="638646" y="143643"/>
                </a:cubicBezTo>
                <a:cubicBezTo>
                  <a:pt x="635714" y="144132"/>
                  <a:pt x="633759" y="145598"/>
                  <a:pt x="631805" y="149506"/>
                </a:cubicBezTo>
                <a:cubicBezTo>
                  <a:pt x="629850" y="152438"/>
                  <a:pt x="629850" y="153415"/>
                  <a:pt x="629850" y="160255"/>
                </a:cubicBezTo>
                <a:cubicBezTo>
                  <a:pt x="629362" y="167584"/>
                  <a:pt x="629362" y="167584"/>
                  <a:pt x="631316" y="173935"/>
                </a:cubicBezTo>
                <a:cubicBezTo>
                  <a:pt x="633759" y="180287"/>
                  <a:pt x="637668" y="187616"/>
                  <a:pt x="640112" y="189081"/>
                </a:cubicBezTo>
                <a:cubicBezTo>
                  <a:pt x="642555" y="190059"/>
                  <a:pt x="644998" y="189570"/>
                  <a:pt x="647930" y="187127"/>
                </a:cubicBezTo>
                <a:cubicBezTo>
                  <a:pt x="652816" y="182730"/>
                  <a:pt x="655748" y="174913"/>
                  <a:pt x="656725" y="162209"/>
                </a:cubicBezTo>
                <a:cubicBezTo>
                  <a:pt x="657702" y="153415"/>
                  <a:pt x="657214" y="145598"/>
                  <a:pt x="654282" y="136315"/>
                </a:cubicBezTo>
                <a:cubicBezTo>
                  <a:pt x="652816" y="132406"/>
                  <a:pt x="650373" y="127520"/>
                  <a:pt x="647930" y="124589"/>
                </a:cubicBezTo>
                <a:cubicBezTo>
                  <a:pt x="641089" y="117260"/>
                  <a:pt x="629850" y="118237"/>
                  <a:pt x="622032" y="127031"/>
                </a:cubicBezTo>
                <a:cubicBezTo>
                  <a:pt x="615680" y="133383"/>
                  <a:pt x="609328" y="149506"/>
                  <a:pt x="604441" y="168561"/>
                </a:cubicBezTo>
                <a:cubicBezTo>
                  <a:pt x="601509" y="179798"/>
                  <a:pt x="600044" y="189081"/>
                  <a:pt x="598089" y="205693"/>
                </a:cubicBezTo>
                <a:cubicBezTo>
                  <a:pt x="597600" y="212045"/>
                  <a:pt x="596623" y="217419"/>
                  <a:pt x="596623" y="217419"/>
                </a:cubicBezTo>
                <a:cubicBezTo>
                  <a:pt x="596623" y="217908"/>
                  <a:pt x="594180" y="206670"/>
                  <a:pt x="591737" y="195433"/>
                </a:cubicBezTo>
                <a:cubicBezTo>
                  <a:pt x="586362" y="171004"/>
                  <a:pt x="581964" y="156835"/>
                  <a:pt x="575123" y="142178"/>
                </a:cubicBezTo>
                <a:cubicBezTo>
                  <a:pt x="569748" y="130940"/>
                  <a:pt x="566816" y="126543"/>
                  <a:pt x="559487" y="116771"/>
                </a:cubicBezTo>
                <a:cubicBezTo>
                  <a:pt x="546294" y="99182"/>
                  <a:pt x="535544" y="91365"/>
                  <a:pt x="518930" y="86968"/>
                </a:cubicBezTo>
                <a:cubicBezTo>
                  <a:pt x="509646" y="85013"/>
                  <a:pt x="501339" y="84036"/>
                  <a:pt x="494010" y="85502"/>
                </a:cubicBezTo>
                <a:cubicBezTo>
                  <a:pt x="481794" y="87456"/>
                  <a:pt x="473976" y="90876"/>
                  <a:pt x="466158" y="98694"/>
                </a:cubicBezTo>
                <a:cubicBezTo>
                  <a:pt x="459317" y="105045"/>
                  <a:pt x="453453" y="113840"/>
                  <a:pt x="450521" y="122634"/>
                </a:cubicBezTo>
                <a:cubicBezTo>
                  <a:pt x="447590" y="131917"/>
                  <a:pt x="446612" y="151949"/>
                  <a:pt x="449055" y="160744"/>
                </a:cubicBezTo>
                <a:cubicBezTo>
                  <a:pt x="451987" y="171004"/>
                  <a:pt x="459805" y="181753"/>
                  <a:pt x="470067" y="189570"/>
                </a:cubicBezTo>
                <a:cubicBezTo>
                  <a:pt x="475442" y="193967"/>
                  <a:pt x="478862" y="195922"/>
                  <a:pt x="482771" y="197387"/>
                </a:cubicBezTo>
                <a:lnTo>
                  <a:pt x="485703" y="198364"/>
                </a:lnTo>
                <a:lnTo>
                  <a:pt x="483260" y="199342"/>
                </a:lnTo>
                <a:cubicBezTo>
                  <a:pt x="473976" y="201785"/>
                  <a:pt x="459317" y="203250"/>
                  <a:pt x="452476" y="202273"/>
                </a:cubicBezTo>
                <a:cubicBezTo>
                  <a:pt x="431465" y="199342"/>
                  <a:pt x="415828" y="183707"/>
                  <a:pt x="410453" y="161232"/>
                </a:cubicBezTo>
                <a:cubicBezTo>
                  <a:pt x="408987" y="154881"/>
                  <a:pt x="408987" y="136315"/>
                  <a:pt x="410453" y="129963"/>
                </a:cubicBezTo>
                <a:cubicBezTo>
                  <a:pt x="413874" y="113351"/>
                  <a:pt x="424624" y="98694"/>
                  <a:pt x="439771" y="90388"/>
                </a:cubicBezTo>
                <a:lnTo>
                  <a:pt x="443192" y="88433"/>
                </a:lnTo>
                <a:lnTo>
                  <a:pt x="433908" y="87945"/>
                </a:lnTo>
                <a:cubicBezTo>
                  <a:pt x="425112" y="87945"/>
                  <a:pt x="425112" y="87945"/>
                  <a:pt x="422181" y="85991"/>
                </a:cubicBezTo>
                <a:cubicBezTo>
                  <a:pt x="418760" y="84036"/>
                  <a:pt x="413385" y="77196"/>
                  <a:pt x="412408" y="73287"/>
                </a:cubicBezTo>
                <a:lnTo>
                  <a:pt x="411431" y="70845"/>
                </a:lnTo>
                <a:lnTo>
                  <a:pt x="510623" y="70845"/>
                </a:lnTo>
                <a:cubicBezTo>
                  <a:pt x="564862" y="70845"/>
                  <a:pt x="609816" y="70356"/>
                  <a:pt x="610305" y="70356"/>
                </a:cubicBezTo>
                <a:cubicBezTo>
                  <a:pt x="610794" y="70356"/>
                  <a:pt x="610305" y="68402"/>
                  <a:pt x="608839" y="64493"/>
                </a:cubicBezTo>
                <a:lnTo>
                  <a:pt x="606884" y="59119"/>
                </a:lnTo>
                <a:lnTo>
                  <a:pt x="498408" y="59119"/>
                </a:lnTo>
                <a:lnTo>
                  <a:pt x="389442" y="58630"/>
                </a:lnTo>
                <a:lnTo>
                  <a:pt x="386510" y="57164"/>
                </a:lnTo>
                <a:cubicBezTo>
                  <a:pt x="380647" y="54233"/>
                  <a:pt x="373806" y="45927"/>
                  <a:pt x="369897" y="37621"/>
                </a:cubicBezTo>
                <a:lnTo>
                  <a:pt x="367453" y="33224"/>
                </a:lnTo>
                <a:lnTo>
                  <a:pt x="359635" y="33224"/>
                </a:lnTo>
                <a:cubicBezTo>
                  <a:pt x="355238" y="33224"/>
                  <a:pt x="348397" y="33224"/>
                  <a:pt x="344488" y="32735"/>
                </a:cubicBezTo>
                <a:cubicBezTo>
                  <a:pt x="335204" y="32735"/>
                  <a:pt x="262397" y="31758"/>
                  <a:pt x="147568" y="30781"/>
                </a:cubicBezTo>
                <a:cubicBezTo>
                  <a:pt x="97727" y="30292"/>
                  <a:pt x="44466" y="29804"/>
                  <a:pt x="28829" y="29315"/>
                </a:cubicBezTo>
                <a:lnTo>
                  <a:pt x="0" y="28826"/>
                </a:lnTo>
                <a:lnTo>
                  <a:pt x="0" y="14658"/>
                </a:lnTo>
                <a:close/>
              </a:path>
            </a:pathLst>
          </a:custGeom>
          <a:solidFill>
            <a:srgbClr val="00224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3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2" r:id="rId4"/>
    <p:sldLayoutId id="2147483708" r:id="rId5"/>
    <p:sldLayoutId id="2147483709" r:id="rId6"/>
    <p:sldLayoutId id="2147483710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2000" b="0" i="0" kern="1200">
          <a:solidFill>
            <a:schemeClr val="bg1"/>
          </a:solidFill>
          <a:latin typeface="Calibri Regular"/>
          <a:ea typeface="+mj-ea"/>
          <a:cs typeface="Calibri" panose="020F05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5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5526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Suorakulmio 2">
            <a:extLst>
              <a:ext uri="{FF2B5EF4-FFF2-40B4-BE49-F238E27FC236}">
                <a16:creationId xmlns:a16="http://schemas.microsoft.com/office/drawing/2014/main" id="{A17D7ACF-058A-6D43-B17C-41FB7E7E2365}"/>
              </a:ext>
            </a:extLst>
          </p:cNvPr>
          <p:cNvSpPr/>
          <p:nvPr userDrawn="1"/>
        </p:nvSpPr>
        <p:spPr>
          <a:xfrm>
            <a:off x="0" y="1"/>
            <a:ext cx="9144000" cy="339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83F4C023-7093-384D-8887-77A92136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359"/>
            <a:ext cx="7560840" cy="136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8A59E53-E54A-4B48-97FF-B3A473B3D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600" y="4747827"/>
            <a:ext cx="8784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fld id="{2F1C049E-9043-4FEA-A56C-8F1A80982448}" type="datetimeFigureOut">
              <a:rPr lang="fi-FI" smtClean="0"/>
              <a:pPr/>
              <a:t>30.9.2019</a:t>
            </a:fld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1243E64-3BAE-5F4A-98CE-816526184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2352" y="4747827"/>
            <a:ext cx="580800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pPr algn="l"/>
            <a:r>
              <a:rPr lang="fi-FI" dirty="0"/>
              <a:t>Esityksen nimi/Tekijän nimi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F589D31-7A37-FD42-ACFE-79F44510A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47827"/>
            <a:ext cx="874440" cy="20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Regular"/>
                <a:cs typeface="Calibri" panose="020F050202020403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ECC15AE-B586-1942-BBF6-1BA5506D5005}"/>
              </a:ext>
            </a:extLst>
          </p:cNvPr>
          <p:cNvSpPr>
            <a:spLocks/>
          </p:cNvSpPr>
          <p:nvPr userDrawn="1"/>
        </p:nvSpPr>
        <p:spPr bwMode="auto">
          <a:xfrm>
            <a:off x="8100392" y="51470"/>
            <a:ext cx="771484" cy="243625"/>
          </a:xfrm>
          <a:custGeom>
            <a:avLst/>
            <a:gdLst>
              <a:gd name="connsiteX0" fmla="*/ 464344 w 3559192"/>
              <a:gd name="connsiteY0" fmla="*/ 785812 h 1123950"/>
              <a:gd name="connsiteX1" fmla="*/ 423862 w 3559192"/>
              <a:gd name="connsiteY1" fmla="*/ 826294 h 1123950"/>
              <a:gd name="connsiteX2" fmla="*/ 464344 w 3559192"/>
              <a:gd name="connsiteY2" fmla="*/ 866776 h 1123950"/>
              <a:gd name="connsiteX3" fmla="*/ 504826 w 3559192"/>
              <a:gd name="connsiteY3" fmla="*/ 826294 h 1123950"/>
              <a:gd name="connsiteX4" fmla="*/ 464344 w 3559192"/>
              <a:gd name="connsiteY4" fmla="*/ 785812 h 1123950"/>
              <a:gd name="connsiteX5" fmla="*/ 269875 w 3559192"/>
              <a:gd name="connsiteY5" fmla="*/ 682625 h 1123950"/>
              <a:gd name="connsiteX6" fmla="*/ 247650 w 3559192"/>
              <a:gd name="connsiteY6" fmla="*/ 704850 h 1123950"/>
              <a:gd name="connsiteX7" fmla="*/ 269875 w 3559192"/>
              <a:gd name="connsiteY7" fmla="*/ 727075 h 1123950"/>
              <a:gd name="connsiteX8" fmla="*/ 292100 w 3559192"/>
              <a:gd name="connsiteY8" fmla="*/ 704850 h 1123950"/>
              <a:gd name="connsiteX9" fmla="*/ 269875 w 3559192"/>
              <a:gd name="connsiteY9" fmla="*/ 682625 h 1123950"/>
              <a:gd name="connsiteX10" fmla="*/ 596900 w 3559192"/>
              <a:gd name="connsiteY10" fmla="*/ 514350 h 1123950"/>
              <a:gd name="connsiteX11" fmla="*/ 574675 w 3559192"/>
              <a:gd name="connsiteY11" fmla="*/ 537369 h 1123950"/>
              <a:gd name="connsiteX12" fmla="*/ 596900 w 3559192"/>
              <a:gd name="connsiteY12" fmla="*/ 560388 h 1123950"/>
              <a:gd name="connsiteX13" fmla="*/ 619125 w 3559192"/>
              <a:gd name="connsiteY13" fmla="*/ 537369 h 1123950"/>
              <a:gd name="connsiteX14" fmla="*/ 596900 w 3559192"/>
              <a:gd name="connsiteY14" fmla="*/ 514350 h 1123950"/>
              <a:gd name="connsiteX15" fmla="*/ 446087 w 3559192"/>
              <a:gd name="connsiteY15" fmla="*/ 469900 h 1123950"/>
              <a:gd name="connsiteX16" fmla="*/ 420687 w 3559192"/>
              <a:gd name="connsiteY16" fmla="*/ 480628 h 1123950"/>
              <a:gd name="connsiteX17" fmla="*/ 420687 w 3559192"/>
              <a:gd name="connsiteY17" fmla="*/ 762000 h 1123950"/>
              <a:gd name="connsiteX18" fmla="*/ 446087 w 3559192"/>
              <a:gd name="connsiteY18" fmla="*/ 751272 h 1123950"/>
              <a:gd name="connsiteX19" fmla="*/ 3378994 w 3559192"/>
              <a:gd name="connsiteY19" fmla="*/ 449262 h 1123950"/>
              <a:gd name="connsiteX20" fmla="*/ 3328987 w 3559192"/>
              <a:gd name="connsiteY20" fmla="*/ 646112 h 1123950"/>
              <a:gd name="connsiteX21" fmla="*/ 3429000 w 3559192"/>
              <a:gd name="connsiteY21" fmla="*/ 646112 h 1123950"/>
              <a:gd name="connsiteX22" fmla="*/ 3378994 w 3559192"/>
              <a:gd name="connsiteY22" fmla="*/ 449262 h 1123950"/>
              <a:gd name="connsiteX23" fmla="*/ 401637 w 3559192"/>
              <a:gd name="connsiteY23" fmla="*/ 363537 h 1123950"/>
              <a:gd name="connsiteX24" fmla="*/ 360362 w 3559192"/>
              <a:gd name="connsiteY24" fmla="*/ 404019 h 1123950"/>
              <a:gd name="connsiteX25" fmla="*/ 401637 w 3559192"/>
              <a:gd name="connsiteY25" fmla="*/ 444501 h 1123950"/>
              <a:gd name="connsiteX26" fmla="*/ 442912 w 3559192"/>
              <a:gd name="connsiteY26" fmla="*/ 404019 h 1123950"/>
              <a:gd name="connsiteX27" fmla="*/ 401637 w 3559192"/>
              <a:gd name="connsiteY27" fmla="*/ 363537 h 1123950"/>
              <a:gd name="connsiteX28" fmla="*/ 627062 w 3559192"/>
              <a:gd name="connsiteY28" fmla="*/ 268287 h 1123950"/>
              <a:gd name="connsiteX29" fmla="*/ 604837 w 3559192"/>
              <a:gd name="connsiteY29" fmla="*/ 290512 h 1123950"/>
              <a:gd name="connsiteX30" fmla="*/ 627062 w 3559192"/>
              <a:gd name="connsiteY30" fmla="*/ 312737 h 1123950"/>
              <a:gd name="connsiteX31" fmla="*/ 649287 w 3559192"/>
              <a:gd name="connsiteY31" fmla="*/ 290512 h 1123950"/>
              <a:gd name="connsiteX32" fmla="*/ 627062 w 3559192"/>
              <a:gd name="connsiteY32" fmla="*/ 268287 h 1123950"/>
              <a:gd name="connsiteX33" fmla="*/ 1219484 w 3559192"/>
              <a:gd name="connsiteY33" fmla="*/ 238125 h 1123950"/>
              <a:gd name="connsiteX34" fmla="*/ 1393541 w 3559192"/>
              <a:gd name="connsiteY34" fmla="*/ 238125 h 1123950"/>
              <a:gd name="connsiteX35" fmla="*/ 1435100 w 3559192"/>
              <a:gd name="connsiteY35" fmla="*/ 283020 h 1123950"/>
              <a:gd name="connsiteX36" fmla="*/ 1393541 w 3559192"/>
              <a:gd name="connsiteY36" fmla="*/ 327915 h 1123950"/>
              <a:gd name="connsiteX37" fmla="*/ 1261043 w 3559192"/>
              <a:gd name="connsiteY37" fmla="*/ 327915 h 1123950"/>
              <a:gd name="connsiteX38" fmla="*/ 1261043 w 3559192"/>
              <a:gd name="connsiteY38" fmla="*/ 497246 h 1123950"/>
              <a:gd name="connsiteX39" fmla="*/ 1375940 w 3559192"/>
              <a:gd name="connsiteY39" fmla="*/ 497246 h 1123950"/>
              <a:gd name="connsiteX40" fmla="*/ 1417987 w 3559192"/>
              <a:gd name="connsiteY40" fmla="*/ 542141 h 1123950"/>
              <a:gd name="connsiteX41" fmla="*/ 1375940 w 3559192"/>
              <a:gd name="connsiteY41" fmla="*/ 587036 h 1123950"/>
              <a:gd name="connsiteX42" fmla="*/ 1261043 w 3559192"/>
              <a:gd name="connsiteY42" fmla="*/ 587036 h 1123950"/>
              <a:gd name="connsiteX43" fmla="*/ 1261043 w 3559192"/>
              <a:gd name="connsiteY43" fmla="*/ 820293 h 1123950"/>
              <a:gd name="connsiteX44" fmla="*/ 1219484 w 3559192"/>
              <a:gd name="connsiteY44" fmla="*/ 865188 h 1123950"/>
              <a:gd name="connsiteX45" fmla="*/ 1177925 w 3559192"/>
              <a:gd name="connsiteY45" fmla="*/ 820293 h 1123950"/>
              <a:gd name="connsiteX46" fmla="*/ 1177925 w 3559192"/>
              <a:gd name="connsiteY46" fmla="*/ 283020 h 1123950"/>
              <a:gd name="connsiteX47" fmla="*/ 1219484 w 3559192"/>
              <a:gd name="connsiteY47" fmla="*/ 238125 h 1123950"/>
              <a:gd name="connsiteX48" fmla="*/ 3378994 w 3559192"/>
              <a:gd name="connsiteY48" fmla="*/ 234950 h 1123950"/>
              <a:gd name="connsiteX49" fmla="*/ 3419009 w 3559192"/>
              <a:gd name="connsiteY49" fmla="*/ 267590 h 1123950"/>
              <a:gd name="connsiteX50" fmla="*/ 3557595 w 3559192"/>
              <a:gd name="connsiteY50" fmla="*/ 811256 h 1123950"/>
              <a:gd name="connsiteX51" fmla="*/ 3529292 w 3559192"/>
              <a:gd name="connsiteY51" fmla="*/ 866792 h 1123950"/>
              <a:gd name="connsiteX52" fmla="*/ 3478054 w 3559192"/>
              <a:gd name="connsiteY52" fmla="*/ 835614 h 1123950"/>
              <a:gd name="connsiteX53" fmla="*/ 3470734 w 3559192"/>
              <a:gd name="connsiteY53" fmla="*/ 808333 h 1123950"/>
              <a:gd name="connsiteX54" fmla="*/ 3452679 w 3559192"/>
              <a:gd name="connsiteY54" fmla="*/ 737208 h 1123950"/>
              <a:gd name="connsiteX55" fmla="*/ 3305309 w 3559192"/>
              <a:gd name="connsiteY55" fmla="*/ 737208 h 1123950"/>
              <a:gd name="connsiteX56" fmla="*/ 3286766 w 3559192"/>
              <a:gd name="connsiteY56" fmla="*/ 808333 h 1123950"/>
              <a:gd name="connsiteX57" fmla="*/ 3279934 w 3559192"/>
              <a:gd name="connsiteY57" fmla="*/ 835614 h 1123950"/>
              <a:gd name="connsiteX58" fmla="*/ 3228697 w 3559192"/>
              <a:gd name="connsiteY58" fmla="*/ 866792 h 1123950"/>
              <a:gd name="connsiteX59" fmla="*/ 3199906 w 3559192"/>
              <a:gd name="connsiteY59" fmla="*/ 811256 h 1123950"/>
              <a:gd name="connsiteX60" fmla="*/ 3338980 w 3559192"/>
              <a:gd name="connsiteY60" fmla="*/ 267590 h 1123950"/>
              <a:gd name="connsiteX61" fmla="*/ 3378994 w 3559192"/>
              <a:gd name="connsiteY61" fmla="*/ 234950 h 1123950"/>
              <a:gd name="connsiteX62" fmla="*/ 1717433 w 3559192"/>
              <a:gd name="connsiteY62" fmla="*/ 234950 h 1123950"/>
              <a:gd name="connsiteX63" fmla="*/ 1758950 w 3559192"/>
              <a:gd name="connsiteY63" fmla="*/ 279776 h 1123950"/>
              <a:gd name="connsiteX64" fmla="*/ 1758950 w 3559192"/>
              <a:gd name="connsiteY64" fmla="*/ 823537 h 1123950"/>
              <a:gd name="connsiteX65" fmla="*/ 1717433 w 3559192"/>
              <a:gd name="connsiteY65" fmla="*/ 868363 h 1123950"/>
              <a:gd name="connsiteX66" fmla="*/ 1676400 w 3559192"/>
              <a:gd name="connsiteY66" fmla="*/ 823537 h 1123950"/>
              <a:gd name="connsiteX67" fmla="*/ 1676400 w 3559192"/>
              <a:gd name="connsiteY67" fmla="*/ 279776 h 1123950"/>
              <a:gd name="connsiteX68" fmla="*/ 1717433 w 3559192"/>
              <a:gd name="connsiteY68" fmla="*/ 234950 h 1123950"/>
              <a:gd name="connsiteX69" fmla="*/ 2919277 w 3559192"/>
              <a:gd name="connsiteY69" fmla="*/ 234086 h 1123950"/>
              <a:gd name="connsiteX70" fmla="*/ 2960688 w 3559192"/>
              <a:gd name="connsiteY70" fmla="*/ 278922 h 1123950"/>
              <a:gd name="connsiteX71" fmla="*/ 2960688 w 3559192"/>
              <a:gd name="connsiteY71" fmla="*/ 822802 h 1123950"/>
              <a:gd name="connsiteX72" fmla="*/ 2929021 w 3559192"/>
              <a:gd name="connsiteY72" fmla="*/ 867151 h 1123950"/>
              <a:gd name="connsiteX73" fmla="*/ 2882251 w 3559192"/>
              <a:gd name="connsiteY73" fmla="*/ 842296 h 1123950"/>
              <a:gd name="connsiteX74" fmla="*/ 2827200 w 3559192"/>
              <a:gd name="connsiteY74" fmla="*/ 719485 h 1123950"/>
              <a:gd name="connsiteX75" fmla="*/ 2718071 w 3559192"/>
              <a:gd name="connsiteY75" fmla="*/ 475811 h 1123950"/>
              <a:gd name="connsiteX76" fmla="*/ 2718071 w 3559192"/>
              <a:gd name="connsiteY76" fmla="*/ 822802 h 1123950"/>
              <a:gd name="connsiteX77" fmla="*/ 2676660 w 3559192"/>
              <a:gd name="connsiteY77" fmla="*/ 867638 h 1123950"/>
              <a:gd name="connsiteX78" fmla="*/ 2635250 w 3559192"/>
              <a:gd name="connsiteY78" fmla="*/ 822802 h 1123950"/>
              <a:gd name="connsiteX79" fmla="*/ 2635250 w 3559192"/>
              <a:gd name="connsiteY79" fmla="*/ 278922 h 1123950"/>
              <a:gd name="connsiteX80" fmla="*/ 2666917 w 3559192"/>
              <a:gd name="connsiteY80" fmla="*/ 235061 h 1123950"/>
              <a:gd name="connsiteX81" fmla="*/ 2713686 w 3559192"/>
              <a:gd name="connsiteY81" fmla="*/ 259428 h 1123950"/>
              <a:gd name="connsiteX82" fmla="*/ 2768738 w 3559192"/>
              <a:gd name="connsiteY82" fmla="*/ 382240 h 1123950"/>
              <a:gd name="connsiteX83" fmla="*/ 2877380 w 3559192"/>
              <a:gd name="connsiteY83" fmla="*/ 625914 h 1123950"/>
              <a:gd name="connsiteX84" fmla="*/ 2877380 w 3559192"/>
              <a:gd name="connsiteY84" fmla="*/ 278922 h 1123950"/>
              <a:gd name="connsiteX85" fmla="*/ 2919277 w 3559192"/>
              <a:gd name="connsiteY85" fmla="*/ 234086 h 1123950"/>
              <a:gd name="connsiteX86" fmla="*/ 2319062 w 3559192"/>
              <a:gd name="connsiteY86" fmla="*/ 234086 h 1123950"/>
              <a:gd name="connsiteX87" fmla="*/ 2360612 w 3559192"/>
              <a:gd name="connsiteY87" fmla="*/ 278922 h 1123950"/>
              <a:gd name="connsiteX88" fmla="*/ 2360612 w 3559192"/>
              <a:gd name="connsiteY88" fmla="*/ 822802 h 1123950"/>
              <a:gd name="connsiteX89" fmla="*/ 2328349 w 3559192"/>
              <a:gd name="connsiteY89" fmla="*/ 867151 h 1123950"/>
              <a:gd name="connsiteX90" fmla="*/ 2281422 w 3559192"/>
              <a:gd name="connsiteY90" fmla="*/ 842296 h 1123950"/>
              <a:gd name="connsiteX91" fmla="*/ 2226673 w 3559192"/>
              <a:gd name="connsiteY91" fmla="*/ 719485 h 1123950"/>
              <a:gd name="connsiteX92" fmla="*/ 2117176 w 3559192"/>
              <a:gd name="connsiteY92" fmla="*/ 475811 h 1123950"/>
              <a:gd name="connsiteX93" fmla="*/ 2117176 w 3559192"/>
              <a:gd name="connsiteY93" fmla="*/ 822802 h 1123950"/>
              <a:gd name="connsiteX94" fmla="*/ 2075137 w 3559192"/>
              <a:gd name="connsiteY94" fmla="*/ 867638 h 1123950"/>
              <a:gd name="connsiteX95" fmla="*/ 2033587 w 3559192"/>
              <a:gd name="connsiteY95" fmla="*/ 822802 h 1123950"/>
              <a:gd name="connsiteX96" fmla="*/ 2033587 w 3559192"/>
              <a:gd name="connsiteY96" fmla="*/ 278922 h 1123950"/>
              <a:gd name="connsiteX97" fmla="*/ 2065849 w 3559192"/>
              <a:gd name="connsiteY97" fmla="*/ 235061 h 1123950"/>
              <a:gd name="connsiteX98" fmla="*/ 2112777 w 3559192"/>
              <a:gd name="connsiteY98" fmla="*/ 259428 h 1123950"/>
              <a:gd name="connsiteX99" fmla="*/ 2167525 w 3559192"/>
              <a:gd name="connsiteY99" fmla="*/ 382240 h 1123950"/>
              <a:gd name="connsiteX100" fmla="*/ 2277023 w 3559192"/>
              <a:gd name="connsiteY100" fmla="*/ 625914 h 1123950"/>
              <a:gd name="connsiteX101" fmla="*/ 2277023 w 3559192"/>
              <a:gd name="connsiteY101" fmla="*/ 278922 h 1123950"/>
              <a:gd name="connsiteX102" fmla="*/ 2319062 w 3559192"/>
              <a:gd name="connsiteY102" fmla="*/ 234086 h 1123950"/>
              <a:gd name="connsiteX103" fmla="*/ 454764 w 3559192"/>
              <a:gd name="connsiteY103" fmla="*/ 69850 h 1123950"/>
              <a:gd name="connsiteX104" fmla="*/ 402143 w 3559192"/>
              <a:gd name="connsiteY104" fmla="*/ 81533 h 1123950"/>
              <a:gd name="connsiteX105" fmla="*/ 121497 w 3559192"/>
              <a:gd name="connsiteY105" fmla="*/ 221236 h 1123950"/>
              <a:gd name="connsiteX106" fmla="*/ 69850 w 3559192"/>
              <a:gd name="connsiteY106" fmla="*/ 304474 h 1123950"/>
              <a:gd name="connsiteX107" fmla="*/ 69850 w 3559192"/>
              <a:gd name="connsiteY107" fmla="*/ 819477 h 1123950"/>
              <a:gd name="connsiteX108" fmla="*/ 121497 w 3559192"/>
              <a:gd name="connsiteY108" fmla="*/ 902228 h 1123950"/>
              <a:gd name="connsiteX109" fmla="*/ 191171 w 3559192"/>
              <a:gd name="connsiteY109" fmla="*/ 937275 h 1123950"/>
              <a:gd name="connsiteX110" fmla="*/ 384115 w 3559192"/>
              <a:gd name="connsiteY110" fmla="*/ 840895 h 1123950"/>
              <a:gd name="connsiteX111" fmla="*/ 384115 w 3559192"/>
              <a:gd name="connsiteY111" fmla="*/ 480684 h 1123950"/>
              <a:gd name="connsiteX112" fmla="*/ 359266 w 3559192"/>
              <a:gd name="connsiteY112" fmla="*/ 470462 h 1123950"/>
              <a:gd name="connsiteX113" fmla="*/ 359266 w 3559192"/>
              <a:gd name="connsiteY113" fmla="*/ 663710 h 1123950"/>
              <a:gd name="connsiteX114" fmla="*/ 349034 w 3559192"/>
              <a:gd name="connsiteY114" fmla="*/ 680260 h 1123950"/>
              <a:gd name="connsiteX115" fmla="*/ 316390 w 3559192"/>
              <a:gd name="connsiteY115" fmla="*/ 696811 h 1123950"/>
              <a:gd name="connsiteX116" fmla="*/ 317364 w 3559192"/>
              <a:gd name="connsiteY116" fmla="*/ 704599 h 1123950"/>
              <a:gd name="connsiteX117" fmla="*/ 269128 w 3559192"/>
              <a:gd name="connsiteY117" fmla="*/ 752302 h 1123950"/>
              <a:gd name="connsiteX118" fmla="*/ 220892 w 3559192"/>
              <a:gd name="connsiteY118" fmla="*/ 704599 h 1123950"/>
              <a:gd name="connsiteX119" fmla="*/ 269128 w 3559192"/>
              <a:gd name="connsiteY119" fmla="*/ 656409 h 1123950"/>
              <a:gd name="connsiteX120" fmla="*/ 296901 w 3559192"/>
              <a:gd name="connsiteY120" fmla="*/ 665171 h 1123950"/>
              <a:gd name="connsiteX121" fmla="*/ 322237 w 3559192"/>
              <a:gd name="connsiteY121" fmla="*/ 652514 h 1123950"/>
              <a:gd name="connsiteX122" fmla="*/ 322237 w 3559192"/>
              <a:gd name="connsiteY122" fmla="*/ 403775 h 1123950"/>
              <a:gd name="connsiteX123" fmla="*/ 401168 w 3559192"/>
              <a:gd name="connsiteY123" fmla="*/ 325405 h 1123950"/>
              <a:gd name="connsiteX124" fmla="*/ 461098 w 3559192"/>
              <a:gd name="connsiteY124" fmla="*/ 353151 h 1123950"/>
              <a:gd name="connsiteX125" fmla="*/ 579008 w 3559192"/>
              <a:gd name="connsiteY125" fmla="*/ 293765 h 1123950"/>
              <a:gd name="connsiteX126" fmla="*/ 579008 w 3559192"/>
              <a:gd name="connsiteY126" fmla="*/ 290357 h 1123950"/>
              <a:gd name="connsiteX127" fmla="*/ 626757 w 3559192"/>
              <a:gd name="connsiteY127" fmla="*/ 242167 h 1123950"/>
              <a:gd name="connsiteX128" fmla="*/ 674993 w 3559192"/>
              <a:gd name="connsiteY128" fmla="*/ 290357 h 1123950"/>
              <a:gd name="connsiteX129" fmla="*/ 626757 w 3559192"/>
              <a:gd name="connsiteY129" fmla="*/ 338547 h 1123950"/>
              <a:gd name="connsiteX130" fmla="*/ 595574 w 3559192"/>
              <a:gd name="connsiteY130" fmla="*/ 326865 h 1123950"/>
              <a:gd name="connsiteX131" fmla="*/ 482049 w 3559192"/>
              <a:gd name="connsiteY131" fmla="*/ 383817 h 1123950"/>
              <a:gd name="connsiteX132" fmla="*/ 482049 w 3559192"/>
              <a:gd name="connsiteY132" fmla="*/ 749869 h 1123950"/>
              <a:gd name="connsiteX133" fmla="*/ 506411 w 3559192"/>
              <a:gd name="connsiteY133" fmla="*/ 760578 h 1123950"/>
              <a:gd name="connsiteX134" fmla="*/ 506411 w 3559192"/>
              <a:gd name="connsiteY134" fmla="*/ 570250 h 1123950"/>
              <a:gd name="connsiteX135" fmla="*/ 516642 w 3559192"/>
              <a:gd name="connsiteY135" fmla="*/ 553700 h 1123950"/>
              <a:gd name="connsiteX136" fmla="*/ 548800 w 3559192"/>
              <a:gd name="connsiteY136" fmla="*/ 537637 h 1123950"/>
              <a:gd name="connsiteX137" fmla="*/ 548800 w 3559192"/>
              <a:gd name="connsiteY137" fmla="*/ 537150 h 1123950"/>
              <a:gd name="connsiteX138" fmla="*/ 597036 w 3559192"/>
              <a:gd name="connsiteY138" fmla="*/ 488960 h 1123950"/>
              <a:gd name="connsiteX139" fmla="*/ 644785 w 3559192"/>
              <a:gd name="connsiteY139" fmla="*/ 537150 h 1123950"/>
              <a:gd name="connsiteX140" fmla="*/ 597036 w 3559192"/>
              <a:gd name="connsiteY140" fmla="*/ 585340 h 1123950"/>
              <a:gd name="connsiteX141" fmla="*/ 563417 w 3559192"/>
              <a:gd name="connsiteY141" fmla="*/ 571711 h 1123950"/>
              <a:gd name="connsiteX142" fmla="*/ 542953 w 3559192"/>
              <a:gd name="connsiteY142" fmla="*/ 581446 h 1123950"/>
              <a:gd name="connsiteX143" fmla="*/ 542953 w 3559192"/>
              <a:gd name="connsiteY143" fmla="*/ 826778 h 1123950"/>
              <a:gd name="connsiteX144" fmla="*/ 464509 w 3559192"/>
              <a:gd name="connsiteY144" fmla="*/ 905148 h 1123950"/>
              <a:gd name="connsiteX145" fmla="*/ 401168 w 3559192"/>
              <a:gd name="connsiteY145" fmla="*/ 873508 h 1123950"/>
              <a:gd name="connsiteX146" fmla="*/ 232586 w 3559192"/>
              <a:gd name="connsiteY146" fmla="*/ 957720 h 1123950"/>
              <a:gd name="connsiteX147" fmla="*/ 402143 w 3559192"/>
              <a:gd name="connsiteY147" fmla="*/ 1041931 h 1123950"/>
              <a:gd name="connsiteX148" fmla="*/ 460123 w 3559192"/>
              <a:gd name="connsiteY148" fmla="*/ 1054100 h 1123950"/>
              <a:gd name="connsiteX149" fmla="*/ 512257 w 3559192"/>
              <a:gd name="connsiteY149" fmla="*/ 1041931 h 1123950"/>
              <a:gd name="connsiteX150" fmla="*/ 793391 w 3559192"/>
              <a:gd name="connsiteY150" fmla="*/ 902228 h 1123950"/>
              <a:gd name="connsiteX151" fmla="*/ 844550 w 3559192"/>
              <a:gd name="connsiteY151" fmla="*/ 819477 h 1123950"/>
              <a:gd name="connsiteX152" fmla="*/ 844550 w 3559192"/>
              <a:gd name="connsiteY152" fmla="*/ 304474 h 1123950"/>
              <a:gd name="connsiteX153" fmla="*/ 793391 w 3559192"/>
              <a:gd name="connsiteY153" fmla="*/ 221236 h 1123950"/>
              <a:gd name="connsiteX154" fmla="*/ 512257 w 3559192"/>
              <a:gd name="connsiteY154" fmla="*/ 81533 h 1123950"/>
              <a:gd name="connsiteX155" fmla="*/ 454764 w 3559192"/>
              <a:gd name="connsiteY155" fmla="*/ 69850 h 1123950"/>
              <a:gd name="connsiteX156" fmla="*/ 454763 w 3559192"/>
              <a:gd name="connsiteY156" fmla="*/ 0 h 1123950"/>
              <a:gd name="connsiteX157" fmla="*/ 543473 w 3559192"/>
              <a:gd name="connsiteY157" fmla="*/ 18992 h 1123950"/>
              <a:gd name="connsiteX158" fmla="*/ 824715 w 3559192"/>
              <a:gd name="connsiteY158" fmla="*/ 158756 h 1123950"/>
              <a:gd name="connsiteX159" fmla="*/ 914400 w 3559192"/>
              <a:gd name="connsiteY159" fmla="*/ 304363 h 1123950"/>
              <a:gd name="connsiteX160" fmla="*/ 914400 w 3559192"/>
              <a:gd name="connsiteY160" fmla="*/ 819588 h 1123950"/>
              <a:gd name="connsiteX161" fmla="*/ 824715 w 3559192"/>
              <a:gd name="connsiteY161" fmla="*/ 964708 h 1123950"/>
              <a:gd name="connsiteX162" fmla="*/ 543473 w 3559192"/>
              <a:gd name="connsiteY162" fmla="*/ 1104471 h 1123950"/>
              <a:gd name="connsiteX163" fmla="*/ 460125 w 3559192"/>
              <a:gd name="connsiteY163" fmla="*/ 1123950 h 1123950"/>
              <a:gd name="connsiteX164" fmla="*/ 370927 w 3559192"/>
              <a:gd name="connsiteY164" fmla="*/ 1104471 h 1123950"/>
              <a:gd name="connsiteX165" fmla="*/ 90173 w 3559192"/>
              <a:gd name="connsiteY165" fmla="*/ 964708 h 1123950"/>
              <a:gd name="connsiteX166" fmla="*/ 0 w 3559192"/>
              <a:gd name="connsiteY166" fmla="*/ 819588 h 1123950"/>
              <a:gd name="connsiteX167" fmla="*/ 0 w 3559192"/>
              <a:gd name="connsiteY167" fmla="*/ 304363 h 1123950"/>
              <a:gd name="connsiteX168" fmla="*/ 90173 w 3559192"/>
              <a:gd name="connsiteY168" fmla="*/ 158756 h 1123950"/>
              <a:gd name="connsiteX169" fmla="*/ 370927 w 3559192"/>
              <a:gd name="connsiteY169" fmla="*/ 18992 h 1123950"/>
              <a:gd name="connsiteX170" fmla="*/ 454763 w 3559192"/>
              <a:gd name="connsiteY170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3559192" h="1123950">
                <a:moveTo>
                  <a:pt x="464344" y="785812"/>
                </a:moveTo>
                <a:cubicBezTo>
                  <a:pt x="441986" y="785812"/>
                  <a:pt x="423862" y="803936"/>
                  <a:pt x="423862" y="826294"/>
                </a:cubicBezTo>
                <a:cubicBezTo>
                  <a:pt x="423862" y="848652"/>
                  <a:pt x="441986" y="866776"/>
                  <a:pt x="464344" y="866776"/>
                </a:cubicBezTo>
                <a:cubicBezTo>
                  <a:pt x="486702" y="866776"/>
                  <a:pt x="504826" y="848652"/>
                  <a:pt x="504826" y="826294"/>
                </a:cubicBezTo>
                <a:cubicBezTo>
                  <a:pt x="504826" y="803936"/>
                  <a:pt x="486702" y="785812"/>
                  <a:pt x="464344" y="785812"/>
                </a:cubicBezTo>
                <a:close/>
                <a:moveTo>
                  <a:pt x="269875" y="682625"/>
                </a:moveTo>
                <a:cubicBezTo>
                  <a:pt x="257600" y="682625"/>
                  <a:pt x="247650" y="692575"/>
                  <a:pt x="247650" y="704850"/>
                </a:cubicBezTo>
                <a:cubicBezTo>
                  <a:pt x="247650" y="717125"/>
                  <a:pt x="257600" y="727075"/>
                  <a:pt x="269875" y="727075"/>
                </a:cubicBezTo>
                <a:cubicBezTo>
                  <a:pt x="282150" y="727075"/>
                  <a:pt x="292100" y="717125"/>
                  <a:pt x="292100" y="704850"/>
                </a:cubicBezTo>
                <a:cubicBezTo>
                  <a:pt x="292100" y="692575"/>
                  <a:pt x="282150" y="682625"/>
                  <a:pt x="269875" y="682625"/>
                </a:cubicBezTo>
                <a:close/>
                <a:moveTo>
                  <a:pt x="596900" y="514350"/>
                </a:moveTo>
                <a:cubicBezTo>
                  <a:pt x="584625" y="514350"/>
                  <a:pt x="574675" y="524656"/>
                  <a:pt x="574675" y="537369"/>
                </a:cubicBezTo>
                <a:cubicBezTo>
                  <a:pt x="574675" y="550082"/>
                  <a:pt x="584625" y="560388"/>
                  <a:pt x="596900" y="560388"/>
                </a:cubicBezTo>
                <a:cubicBezTo>
                  <a:pt x="609175" y="560388"/>
                  <a:pt x="619125" y="550082"/>
                  <a:pt x="619125" y="537369"/>
                </a:cubicBezTo>
                <a:cubicBezTo>
                  <a:pt x="619125" y="524656"/>
                  <a:pt x="609175" y="514350"/>
                  <a:pt x="596900" y="514350"/>
                </a:cubicBezTo>
                <a:close/>
                <a:moveTo>
                  <a:pt x="446087" y="469900"/>
                </a:moveTo>
                <a:cubicBezTo>
                  <a:pt x="438312" y="474777"/>
                  <a:pt x="429499" y="478190"/>
                  <a:pt x="420687" y="480628"/>
                </a:cubicBezTo>
                <a:lnTo>
                  <a:pt x="420687" y="762000"/>
                </a:lnTo>
                <a:cubicBezTo>
                  <a:pt x="427944" y="757124"/>
                  <a:pt x="436756" y="753710"/>
                  <a:pt x="446087" y="751272"/>
                </a:cubicBezTo>
                <a:close/>
                <a:moveTo>
                  <a:pt x="3378994" y="449262"/>
                </a:moveTo>
                <a:cubicBezTo>
                  <a:pt x="3362487" y="509869"/>
                  <a:pt x="3345009" y="582112"/>
                  <a:pt x="3328987" y="646112"/>
                </a:cubicBezTo>
                <a:lnTo>
                  <a:pt x="3429000" y="646112"/>
                </a:lnTo>
                <a:cubicBezTo>
                  <a:pt x="3412493" y="582112"/>
                  <a:pt x="3395501" y="509869"/>
                  <a:pt x="3378994" y="449262"/>
                </a:cubicBezTo>
                <a:close/>
                <a:moveTo>
                  <a:pt x="401637" y="363537"/>
                </a:moveTo>
                <a:cubicBezTo>
                  <a:pt x="378841" y="363537"/>
                  <a:pt x="360362" y="381661"/>
                  <a:pt x="360362" y="404019"/>
                </a:cubicBezTo>
                <a:cubicBezTo>
                  <a:pt x="360362" y="426377"/>
                  <a:pt x="378841" y="444501"/>
                  <a:pt x="401637" y="444501"/>
                </a:cubicBezTo>
                <a:cubicBezTo>
                  <a:pt x="424433" y="444501"/>
                  <a:pt x="442912" y="426377"/>
                  <a:pt x="442912" y="404019"/>
                </a:cubicBezTo>
                <a:cubicBezTo>
                  <a:pt x="442912" y="381661"/>
                  <a:pt x="424433" y="363537"/>
                  <a:pt x="401637" y="363537"/>
                </a:cubicBezTo>
                <a:close/>
                <a:moveTo>
                  <a:pt x="627062" y="268287"/>
                </a:moveTo>
                <a:cubicBezTo>
                  <a:pt x="614787" y="268287"/>
                  <a:pt x="604837" y="278237"/>
                  <a:pt x="604837" y="290512"/>
                </a:cubicBezTo>
                <a:cubicBezTo>
                  <a:pt x="604837" y="302787"/>
                  <a:pt x="614787" y="312737"/>
                  <a:pt x="627062" y="312737"/>
                </a:cubicBezTo>
                <a:cubicBezTo>
                  <a:pt x="639337" y="312737"/>
                  <a:pt x="649287" y="302787"/>
                  <a:pt x="649287" y="290512"/>
                </a:cubicBezTo>
                <a:cubicBezTo>
                  <a:pt x="649287" y="278237"/>
                  <a:pt x="639337" y="268287"/>
                  <a:pt x="627062" y="268287"/>
                </a:cubicBezTo>
                <a:close/>
                <a:moveTo>
                  <a:pt x="1219484" y="238125"/>
                </a:moveTo>
                <a:lnTo>
                  <a:pt x="1393541" y="238125"/>
                </a:lnTo>
                <a:cubicBezTo>
                  <a:pt x="1417010" y="238125"/>
                  <a:pt x="1435100" y="257645"/>
                  <a:pt x="1435100" y="283020"/>
                </a:cubicBezTo>
                <a:cubicBezTo>
                  <a:pt x="1435100" y="308395"/>
                  <a:pt x="1417010" y="327915"/>
                  <a:pt x="1393541" y="327915"/>
                </a:cubicBezTo>
                <a:lnTo>
                  <a:pt x="1261043" y="327915"/>
                </a:lnTo>
                <a:lnTo>
                  <a:pt x="1261043" y="497246"/>
                </a:lnTo>
                <a:lnTo>
                  <a:pt x="1375940" y="497246"/>
                </a:lnTo>
                <a:cubicBezTo>
                  <a:pt x="1399408" y="497246"/>
                  <a:pt x="1417987" y="516766"/>
                  <a:pt x="1417987" y="542141"/>
                </a:cubicBezTo>
                <a:cubicBezTo>
                  <a:pt x="1417987" y="567516"/>
                  <a:pt x="1399408" y="587036"/>
                  <a:pt x="1375940" y="587036"/>
                </a:cubicBezTo>
                <a:lnTo>
                  <a:pt x="1261043" y="587036"/>
                </a:lnTo>
                <a:lnTo>
                  <a:pt x="1261043" y="820293"/>
                </a:lnTo>
                <a:cubicBezTo>
                  <a:pt x="1261043" y="845181"/>
                  <a:pt x="1242952" y="865188"/>
                  <a:pt x="1219484" y="865188"/>
                </a:cubicBezTo>
                <a:cubicBezTo>
                  <a:pt x="1196016" y="865188"/>
                  <a:pt x="1177925" y="845181"/>
                  <a:pt x="1177925" y="820293"/>
                </a:cubicBezTo>
                <a:lnTo>
                  <a:pt x="1177925" y="283020"/>
                </a:lnTo>
                <a:cubicBezTo>
                  <a:pt x="1177925" y="257645"/>
                  <a:pt x="1196016" y="238125"/>
                  <a:pt x="1219484" y="238125"/>
                </a:cubicBezTo>
                <a:close/>
                <a:moveTo>
                  <a:pt x="3378994" y="234950"/>
                </a:moveTo>
                <a:cubicBezTo>
                  <a:pt x="3399001" y="234950"/>
                  <a:pt x="3414617" y="248103"/>
                  <a:pt x="3419009" y="267590"/>
                </a:cubicBezTo>
                <a:lnTo>
                  <a:pt x="3557595" y="811256"/>
                </a:lnTo>
                <a:cubicBezTo>
                  <a:pt x="3563938" y="836588"/>
                  <a:pt x="3550763" y="859972"/>
                  <a:pt x="3529292" y="866792"/>
                </a:cubicBezTo>
                <a:cubicBezTo>
                  <a:pt x="3505381" y="873125"/>
                  <a:pt x="3483910" y="858998"/>
                  <a:pt x="3478054" y="835614"/>
                </a:cubicBezTo>
                <a:cubicBezTo>
                  <a:pt x="3475126" y="828307"/>
                  <a:pt x="3473662" y="819051"/>
                  <a:pt x="3470734" y="808333"/>
                </a:cubicBezTo>
                <a:cubicBezTo>
                  <a:pt x="3466342" y="790796"/>
                  <a:pt x="3459511" y="766438"/>
                  <a:pt x="3452679" y="737208"/>
                </a:cubicBezTo>
                <a:lnTo>
                  <a:pt x="3305309" y="737208"/>
                </a:lnTo>
                <a:cubicBezTo>
                  <a:pt x="3297502" y="766438"/>
                  <a:pt x="3291158" y="790796"/>
                  <a:pt x="3286766" y="808333"/>
                </a:cubicBezTo>
                <a:cubicBezTo>
                  <a:pt x="3284326" y="819051"/>
                  <a:pt x="3282374" y="828307"/>
                  <a:pt x="3279934" y="835614"/>
                </a:cubicBezTo>
                <a:cubicBezTo>
                  <a:pt x="3273591" y="858998"/>
                  <a:pt x="3252120" y="873125"/>
                  <a:pt x="3228697" y="866792"/>
                </a:cubicBezTo>
                <a:cubicBezTo>
                  <a:pt x="3206738" y="859972"/>
                  <a:pt x="3194050" y="836588"/>
                  <a:pt x="3199906" y="811256"/>
                </a:cubicBezTo>
                <a:lnTo>
                  <a:pt x="3338980" y="267590"/>
                </a:lnTo>
                <a:cubicBezTo>
                  <a:pt x="3343372" y="248103"/>
                  <a:pt x="3358987" y="234950"/>
                  <a:pt x="3378994" y="234950"/>
                </a:cubicBezTo>
                <a:close/>
                <a:moveTo>
                  <a:pt x="1717433" y="234950"/>
                </a:moveTo>
                <a:cubicBezTo>
                  <a:pt x="1740605" y="234950"/>
                  <a:pt x="1758950" y="254440"/>
                  <a:pt x="1758950" y="279776"/>
                </a:cubicBezTo>
                <a:lnTo>
                  <a:pt x="1758950" y="823537"/>
                </a:lnTo>
                <a:cubicBezTo>
                  <a:pt x="1758950" y="848874"/>
                  <a:pt x="1740605" y="868363"/>
                  <a:pt x="1717433" y="868363"/>
                </a:cubicBezTo>
                <a:cubicBezTo>
                  <a:pt x="1694262" y="868363"/>
                  <a:pt x="1676400" y="848874"/>
                  <a:pt x="1676400" y="823537"/>
                </a:cubicBezTo>
                <a:lnTo>
                  <a:pt x="1676400" y="279776"/>
                </a:lnTo>
                <a:cubicBezTo>
                  <a:pt x="1676400" y="254440"/>
                  <a:pt x="1694262" y="234950"/>
                  <a:pt x="1717433" y="234950"/>
                </a:cubicBezTo>
                <a:close/>
                <a:moveTo>
                  <a:pt x="2919277" y="234086"/>
                </a:moveTo>
                <a:cubicBezTo>
                  <a:pt x="2942662" y="234086"/>
                  <a:pt x="2960688" y="253580"/>
                  <a:pt x="2960688" y="278922"/>
                </a:cubicBezTo>
                <a:lnTo>
                  <a:pt x="2960688" y="822802"/>
                </a:lnTo>
                <a:cubicBezTo>
                  <a:pt x="2960688" y="844246"/>
                  <a:pt x="2947047" y="862278"/>
                  <a:pt x="2929021" y="867151"/>
                </a:cubicBezTo>
                <a:cubicBezTo>
                  <a:pt x="2909047" y="871537"/>
                  <a:pt x="2889559" y="861303"/>
                  <a:pt x="2882251" y="842296"/>
                </a:cubicBezTo>
                <a:cubicBezTo>
                  <a:pt x="2864713" y="802334"/>
                  <a:pt x="2846687" y="761884"/>
                  <a:pt x="2827200" y="719485"/>
                </a:cubicBezTo>
                <a:cubicBezTo>
                  <a:pt x="2795533" y="648332"/>
                  <a:pt x="2753635" y="557685"/>
                  <a:pt x="2718071" y="475811"/>
                </a:cubicBezTo>
                <a:lnTo>
                  <a:pt x="2718071" y="822802"/>
                </a:lnTo>
                <a:cubicBezTo>
                  <a:pt x="2718071" y="848144"/>
                  <a:pt x="2700045" y="867638"/>
                  <a:pt x="2676660" y="867638"/>
                </a:cubicBezTo>
                <a:cubicBezTo>
                  <a:pt x="2653276" y="867638"/>
                  <a:pt x="2635250" y="848144"/>
                  <a:pt x="2635250" y="822802"/>
                </a:cubicBezTo>
                <a:lnTo>
                  <a:pt x="2635250" y="278922"/>
                </a:lnTo>
                <a:cubicBezTo>
                  <a:pt x="2635250" y="257479"/>
                  <a:pt x="2646942" y="239447"/>
                  <a:pt x="2666917" y="235061"/>
                </a:cubicBezTo>
                <a:cubicBezTo>
                  <a:pt x="2686891" y="230187"/>
                  <a:pt x="2704430" y="240421"/>
                  <a:pt x="2713686" y="259428"/>
                </a:cubicBezTo>
                <a:cubicBezTo>
                  <a:pt x="2731225" y="299878"/>
                  <a:pt x="2749251" y="339840"/>
                  <a:pt x="2768738" y="382240"/>
                </a:cubicBezTo>
                <a:cubicBezTo>
                  <a:pt x="2800405" y="453393"/>
                  <a:pt x="2840354" y="544527"/>
                  <a:pt x="2877380" y="625914"/>
                </a:cubicBezTo>
                <a:lnTo>
                  <a:pt x="2877380" y="278922"/>
                </a:lnTo>
                <a:cubicBezTo>
                  <a:pt x="2877380" y="253580"/>
                  <a:pt x="2895893" y="234086"/>
                  <a:pt x="2919277" y="234086"/>
                </a:cubicBezTo>
                <a:close/>
                <a:moveTo>
                  <a:pt x="2319062" y="234086"/>
                </a:moveTo>
                <a:cubicBezTo>
                  <a:pt x="2342525" y="234086"/>
                  <a:pt x="2360612" y="253580"/>
                  <a:pt x="2360612" y="278922"/>
                </a:cubicBezTo>
                <a:lnTo>
                  <a:pt x="2360612" y="822802"/>
                </a:lnTo>
                <a:cubicBezTo>
                  <a:pt x="2360612" y="844246"/>
                  <a:pt x="2346925" y="862278"/>
                  <a:pt x="2328349" y="867151"/>
                </a:cubicBezTo>
                <a:cubicBezTo>
                  <a:pt x="2308307" y="871537"/>
                  <a:pt x="2289243" y="861303"/>
                  <a:pt x="2281422" y="842296"/>
                </a:cubicBezTo>
                <a:cubicBezTo>
                  <a:pt x="2263824" y="802334"/>
                  <a:pt x="2245738" y="761884"/>
                  <a:pt x="2226673" y="719485"/>
                </a:cubicBezTo>
                <a:cubicBezTo>
                  <a:pt x="2194411" y="648332"/>
                  <a:pt x="2152861" y="557685"/>
                  <a:pt x="2117176" y="475811"/>
                </a:cubicBezTo>
                <a:lnTo>
                  <a:pt x="2117176" y="822802"/>
                </a:lnTo>
                <a:cubicBezTo>
                  <a:pt x="2117176" y="848144"/>
                  <a:pt x="2099090" y="867638"/>
                  <a:pt x="2075137" y="867638"/>
                </a:cubicBezTo>
                <a:cubicBezTo>
                  <a:pt x="2052162" y="867638"/>
                  <a:pt x="2033587" y="848144"/>
                  <a:pt x="2033587" y="822802"/>
                </a:cubicBezTo>
                <a:lnTo>
                  <a:pt x="2033587" y="278922"/>
                </a:lnTo>
                <a:cubicBezTo>
                  <a:pt x="2033587" y="257479"/>
                  <a:pt x="2045808" y="239447"/>
                  <a:pt x="2065849" y="235061"/>
                </a:cubicBezTo>
                <a:cubicBezTo>
                  <a:pt x="2085891" y="230187"/>
                  <a:pt x="2103489" y="240421"/>
                  <a:pt x="2112777" y="259428"/>
                </a:cubicBezTo>
                <a:cubicBezTo>
                  <a:pt x="2130375" y="299878"/>
                  <a:pt x="2148461" y="339840"/>
                  <a:pt x="2167525" y="382240"/>
                </a:cubicBezTo>
                <a:cubicBezTo>
                  <a:pt x="2199788" y="453393"/>
                  <a:pt x="2239872" y="544527"/>
                  <a:pt x="2277023" y="625914"/>
                </a:cubicBezTo>
                <a:lnTo>
                  <a:pt x="2277023" y="278922"/>
                </a:lnTo>
                <a:cubicBezTo>
                  <a:pt x="2277023" y="253580"/>
                  <a:pt x="2295598" y="234086"/>
                  <a:pt x="2319062" y="234086"/>
                </a:cubicBezTo>
                <a:close/>
                <a:moveTo>
                  <a:pt x="454764" y="69850"/>
                </a:moveTo>
                <a:cubicBezTo>
                  <a:pt x="435762" y="69850"/>
                  <a:pt x="418221" y="73744"/>
                  <a:pt x="402143" y="81533"/>
                </a:cubicBezTo>
                <a:lnTo>
                  <a:pt x="121497" y="221236"/>
                </a:lnTo>
                <a:cubicBezTo>
                  <a:pt x="119548" y="222209"/>
                  <a:pt x="69850" y="248495"/>
                  <a:pt x="69850" y="304474"/>
                </a:cubicBezTo>
                <a:lnTo>
                  <a:pt x="69850" y="819477"/>
                </a:lnTo>
                <a:cubicBezTo>
                  <a:pt x="69850" y="821424"/>
                  <a:pt x="71312" y="877402"/>
                  <a:pt x="121497" y="902228"/>
                </a:cubicBezTo>
                <a:lnTo>
                  <a:pt x="191171" y="937275"/>
                </a:lnTo>
                <a:lnTo>
                  <a:pt x="384115" y="840895"/>
                </a:lnTo>
                <a:lnTo>
                  <a:pt x="384115" y="480684"/>
                </a:lnTo>
                <a:cubicBezTo>
                  <a:pt x="374858" y="478737"/>
                  <a:pt x="366575" y="475330"/>
                  <a:pt x="359266" y="470462"/>
                </a:cubicBezTo>
                <a:lnTo>
                  <a:pt x="359266" y="663710"/>
                </a:lnTo>
                <a:cubicBezTo>
                  <a:pt x="359266" y="671012"/>
                  <a:pt x="355368" y="677340"/>
                  <a:pt x="349034" y="680260"/>
                </a:cubicBezTo>
                <a:lnTo>
                  <a:pt x="316390" y="696811"/>
                </a:lnTo>
                <a:cubicBezTo>
                  <a:pt x="316877" y="699244"/>
                  <a:pt x="317364" y="701678"/>
                  <a:pt x="317364" y="704599"/>
                </a:cubicBezTo>
                <a:cubicBezTo>
                  <a:pt x="317364" y="730885"/>
                  <a:pt x="295439" y="752302"/>
                  <a:pt x="269128" y="752302"/>
                </a:cubicBezTo>
                <a:cubicBezTo>
                  <a:pt x="242330" y="752302"/>
                  <a:pt x="220892" y="730885"/>
                  <a:pt x="220892" y="704599"/>
                </a:cubicBezTo>
                <a:cubicBezTo>
                  <a:pt x="220892" y="677827"/>
                  <a:pt x="242330" y="656409"/>
                  <a:pt x="269128" y="656409"/>
                </a:cubicBezTo>
                <a:cubicBezTo>
                  <a:pt x="279360" y="656409"/>
                  <a:pt x="289105" y="659816"/>
                  <a:pt x="296901" y="665171"/>
                </a:cubicBezTo>
                <a:lnTo>
                  <a:pt x="322237" y="652514"/>
                </a:lnTo>
                <a:cubicBezTo>
                  <a:pt x="322237" y="652514"/>
                  <a:pt x="322237" y="405722"/>
                  <a:pt x="322237" y="403775"/>
                </a:cubicBezTo>
                <a:cubicBezTo>
                  <a:pt x="322237" y="360452"/>
                  <a:pt x="357805" y="325405"/>
                  <a:pt x="401168" y="325405"/>
                </a:cubicBezTo>
                <a:cubicBezTo>
                  <a:pt x="425043" y="325405"/>
                  <a:pt x="446481" y="336114"/>
                  <a:pt x="461098" y="353151"/>
                </a:cubicBezTo>
                <a:lnTo>
                  <a:pt x="579008" y="293765"/>
                </a:lnTo>
                <a:cubicBezTo>
                  <a:pt x="579008" y="292304"/>
                  <a:pt x="579008" y="291331"/>
                  <a:pt x="579008" y="290357"/>
                </a:cubicBezTo>
                <a:cubicBezTo>
                  <a:pt x="579008" y="263585"/>
                  <a:pt x="600447" y="242167"/>
                  <a:pt x="626757" y="242167"/>
                </a:cubicBezTo>
                <a:cubicBezTo>
                  <a:pt x="653555" y="242167"/>
                  <a:pt x="674993" y="263585"/>
                  <a:pt x="674993" y="290357"/>
                </a:cubicBezTo>
                <a:cubicBezTo>
                  <a:pt x="674993" y="316643"/>
                  <a:pt x="653555" y="338547"/>
                  <a:pt x="626757" y="338547"/>
                </a:cubicBezTo>
                <a:cubicBezTo>
                  <a:pt x="615063" y="338547"/>
                  <a:pt x="603857" y="333680"/>
                  <a:pt x="595574" y="326865"/>
                </a:cubicBezTo>
                <a:lnTo>
                  <a:pt x="482049" y="383817"/>
                </a:lnTo>
                <a:lnTo>
                  <a:pt x="482049" y="749869"/>
                </a:lnTo>
                <a:cubicBezTo>
                  <a:pt x="490819" y="752302"/>
                  <a:pt x="499102" y="755710"/>
                  <a:pt x="506411" y="760578"/>
                </a:cubicBezTo>
                <a:lnTo>
                  <a:pt x="506411" y="570250"/>
                </a:lnTo>
                <a:cubicBezTo>
                  <a:pt x="506411" y="562949"/>
                  <a:pt x="510308" y="556621"/>
                  <a:pt x="516642" y="553700"/>
                </a:cubicBezTo>
                <a:lnTo>
                  <a:pt x="548800" y="537637"/>
                </a:lnTo>
                <a:lnTo>
                  <a:pt x="548800" y="537150"/>
                </a:lnTo>
                <a:cubicBezTo>
                  <a:pt x="548800" y="510377"/>
                  <a:pt x="570238" y="488960"/>
                  <a:pt x="597036" y="488960"/>
                </a:cubicBezTo>
                <a:cubicBezTo>
                  <a:pt x="623346" y="488960"/>
                  <a:pt x="644785" y="510377"/>
                  <a:pt x="644785" y="537150"/>
                </a:cubicBezTo>
                <a:cubicBezTo>
                  <a:pt x="644785" y="563435"/>
                  <a:pt x="623346" y="585340"/>
                  <a:pt x="597036" y="585340"/>
                </a:cubicBezTo>
                <a:cubicBezTo>
                  <a:pt x="583881" y="585340"/>
                  <a:pt x="572187" y="579986"/>
                  <a:pt x="563417" y="571711"/>
                </a:cubicBezTo>
                <a:lnTo>
                  <a:pt x="542953" y="581446"/>
                </a:lnTo>
                <a:cubicBezTo>
                  <a:pt x="542953" y="581446"/>
                  <a:pt x="542953" y="819964"/>
                  <a:pt x="542953" y="826778"/>
                </a:cubicBezTo>
                <a:cubicBezTo>
                  <a:pt x="542953" y="870101"/>
                  <a:pt x="507872" y="905148"/>
                  <a:pt x="464509" y="905148"/>
                </a:cubicBezTo>
                <a:cubicBezTo>
                  <a:pt x="438685" y="905148"/>
                  <a:pt x="415785" y="892492"/>
                  <a:pt x="401168" y="873508"/>
                </a:cubicBezTo>
                <a:lnTo>
                  <a:pt x="232586" y="957720"/>
                </a:lnTo>
                <a:lnTo>
                  <a:pt x="402143" y="1041931"/>
                </a:lnTo>
                <a:cubicBezTo>
                  <a:pt x="402143" y="1041931"/>
                  <a:pt x="427479" y="1054100"/>
                  <a:pt x="460123" y="1054100"/>
                </a:cubicBezTo>
                <a:cubicBezTo>
                  <a:pt x="478638" y="1054100"/>
                  <a:pt x="496666" y="1050206"/>
                  <a:pt x="512257" y="1041931"/>
                </a:cubicBezTo>
                <a:lnTo>
                  <a:pt x="793391" y="902228"/>
                </a:lnTo>
                <a:cubicBezTo>
                  <a:pt x="795340" y="901254"/>
                  <a:pt x="844550" y="874969"/>
                  <a:pt x="844550" y="819477"/>
                </a:cubicBezTo>
                <a:lnTo>
                  <a:pt x="844550" y="304474"/>
                </a:lnTo>
                <a:cubicBezTo>
                  <a:pt x="844550" y="302040"/>
                  <a:pt x="843088" y="246061"/>
                  <a:pt x="793391" y="221236"/>
                </a:cubicBezTo>
                <a:lnTo>
                  <a:pt x="512257" y="81533"/>
                </a:lnTo>
                <a:cubicBezTo>
                  <a:pt x="512257" y="81533"/>
                  <a:pt x="487409" y="69850"/>
                  <a:pt x="454764" y="69850"/>
                </a:cubicBezTo>
                <a:close/>
                <a:moveTo>
                  <a:pt x="454763" y="0"/>
                </a:moveTo>
                <a:cubicBezTo>
                  <a:pt x="503505" y="0"/>
                  <a:pt x="539574" y="17044"/>
                  <a:pt x="543473" y="18992"/>
                </a:cubicBezTo>
                <a:lnTo>
                  <a:pt x="824715" y="158756"/>
                </a:lnTo>
                <a:cubicBezTo>
                  <a:pt x="913425" y="203071"/>
                  <a:pt x="914400" y="299980"/>
                  <a:pt x="914400" y="304363"/>
                </a:cubicBezTo>
                <a:lnTo>
                  <a:pt x="914400" y="819588"/>
                </a:lnTo>
                <a:cubicBezTo>
                  <a:pt x="914400" y="918932"/>
                  <a:pt x="828127" y="963247"/>
                  <a:pt x="824715" y="964708"/>
                </a:cubicBezTo>
                <a:lnTo>
                  <a:pt x="543473" y="1104471"/>
                </a:lnTo>
                <a:cubicBezTo>
                  <a:pt x="517640" y="1117619"/>
                  <a:pt x="489857" y="1123950"/>
                  <a:pt x="460125" y="1123950"/>
                </a:cubicBezTo>
                <a:cubicBezTo>
                  <a:pt x="411383" y="1123950"/>
                  <a:pt x="375314" y="1106419"/>
                  <a:pt x="370927" y="1104471"/>
                </a:cubicBezTo>
                <a:lnTo>
                  <a:pt x="90173" y="964708"/>
                </a:lnTo>
                <a:cubicBezTo>
                  <a:pt x="1462" y="920392"/>
                  <a:pt x="0" y="823483"/>
                  <a:pt x="0" y="819588"/>
                </a:cubicBezTo>
                <a:lnTo>
                  <a:pt x="0" y="304363"/>
                </a:lnTo>
                <a:cubicBezTo>
                  <a:pt x="0" y="205019"/>
                  <a:pt x="86761" y="160704"/>
                  <a:pt x="90173" y="158756"/>
                </a:cubicBezTo>
                <a:lnTo>
                  <a:pt x="370927" y="18992"/>
                </a:lnTo>
                <a:cubicBezTo>
                  <a:pt x="396760" y="6331"/>
                  <a:pt x="425030" y="0"/>
                  <a:pt x="4547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D38AA0E-0519-7544-8304-2B5F6A33E23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10344" y="4606204"/>
            <a:ext cx="493712" cy="430572"/>
          </a:xfrm>
          <a:custGeom>
            <a:avLst/>
            <a:gdLst>
              <a:gd name="connsiteX0" fmla="*/ 0 w 1377950"/>
              <a:gd name="connsiteY0" fmla="*/ 1157287 h 1201737"/>
              <a:gd name="connsiteX1" fmla="*/ 688975 w 1377950"/>
              <a:gd name="connsiteY1" fmla="*/ 1157287 h 1201737"/>
              <a:gd name="connsiteX2" fmla="*/ 1377950 w 1377950"/>
              <a:gd name="connsiteY2" fmla="*/ 1157287 h 1201737"/>
              <a:gd name="connsiteX3" fmla="*/ 1377950 w 1377950"/>
              <a:gd name="connsiteY3" fmla="*/ 1179512 h 1201737"/>
              <a:gd name="connsiteX4" fmla="*/ 1377950 w 1377950"/>
              <a:gd name="connsiteY4" fmla="*/ 1201737 h 1201737"/>
              <a:gd name="connsiteX5" fmla="*/ 688975 w 1377950"/>
              <a:gd name="connsiteY5" fmla="*/ 1201737 h 1201737"/>
              <a:gd name="connsiteX6" fmla="*/ 0 w 1377950"/>
              <a:gd name="connsiteY6" fmla="*/ 1201737 h 1201737"/>
              <a:gd name="connsiteX7" fmla="*/ 0 w 1377950"/>
              <a:gd name="connsiteY7" fmla="*/ 1179512 h 1201737"/>
              <a:gd name="connsiteX8" fmla="*/ 703999 w 1377950"/>
              <a:gd name="connsiteY8" fmla="*/ 918064 h 1201737"/>
              <a:gd name="connsiteX9" fmla="*/ 679450 w 1377950"/>
              <a:gd name="connsiteY9" fmla="*/ 985471 h 1201737"/>
              <a:gd name="connsiteX10" fmla="*/ 679941 w 1377950"/>
              <a:gd name="connsiteY10" fmla="*/ 986937 h 1201737"/>
              <a:gd name="connsiteX11" fmla="*/ 703017 w 1377950"/>
              <a:gd name="connsiteY11" fmla="*/ 987425 h 1201737"/>
              <a:gd name="connsiteX12" fmla="*/ 726584 w 1377950"/>
              <a:gd name="connsiteY12" fmla="*/ 986448 h 1201737"/>
              <a:gd name="connsiteX13" fmla="*/ 726584 w 1377950"/>
              <a:gd name="connsiteY13" fmla="*/ 983029 h 1201737"/>
              <a:gd name="connsiteX14" fmla="*/ 704981 w 1377950"/>
              <a:gd name="connsiteY14" fmla="*/ 918552 h 1201737"/>
              <a:gd name="connsiteX15" fmla="*/ 703999 w 1377950"/>
              <a:gd name="connsiteY15" fmla="*/ 918064 h 1201737"/>
              <a:gd name="connsiteX16" fmla="*/ 455867 w 1377950"/>
              <a:gd name="connsiteY16" fmla="*/ 897480 h 1201737"/>
              <a:gd name="connsiteX17" fmla="*/ 447886 w 1377950"/>
              <a:gd name="connsiteY17" fmla="*/ 898868 h 1201737"/>
              <a:gd name="connsiteX18" fmla="*/ 445467 w 1377950"/>
              <a:gd name="connsiteY18" fmla="*/ 900799 h 1201737"/>
              <a:gd name="connsiteX19" fmla="*/ 445467 w 1377950"/>
              <a:gd name="connsiteY19" fmla="*/ 978039 h 1201737"/>
              <a:gd name="connsiteX20" fmla="*/ 462880 w 1377950"/>
              <a:gd name="connsiteY20" fmla="*/ 979487 h 1201737"/>
              <a:gd name="connsiteX21" fmla="*/ 480294 w 1377950"/>
              <a:gd name="connsiteY21" fmla="*/ 978039 h 1201737"/>
              <a:gd name="connsiteX22" fmla="*/ 505446 w 1377950"/>
              <a:gd name="connsiteY22" fmla="*/ 936523 h 1201737"/>
              <a:gd name="connsiteX23" fmla="*/ 496255 w 1377950"/>
              <a:gd name="connsiteY23" fmla="*/ 912385 h 1201737"/>
              <a:gd name="connsiteX24" fmla="*/ 466750 w 1377950"/>
              <a:gd name="connsiteY24" fmla="*/ 897903 h 1201737"/>
              <a:gd name="connsiteX25" fmla="*/ 455867 w 1377950"/>
              <a:gd name="connsiteY25" fmla="*/ 897480 h 1201737"/>
              <a:gd name="connsiteX26" fmla="*/ 1174566 w 1377950"/>
              <a:gd name="connsiteY26" fmla="*/ 894133 h 1201737"/>
              <a:gd name="connsiteX27" fmla="*/ 1121858 w 1377950"/>
              <a:gd name="connsiteY27" fmla="*/ 915181 h 1201737"/>
              <a:gd name="connsiteX28" fmla="*/ 1104777 w 1377950"/>
              <a:gd name="connsiteY28" fmla="*/ 953360 h 1201737"/>
              <a:gd name="connsiteX29" fmla="*/ 1104289 w 1377950"/>
              <a:gd name="connsiteY29" fmla="*/ 957766 h 1201737"/>
              <a:gd name="connsiteX30" fmla="*/ 1103801 w 1377950"/>
              <a:gd name="connsiteY30" fmla="*/ 985176 h 1201737"/>
              <a:gd name="connsiteX31" fmla="*/ 1105753 w 1377950"/>
              <a:gd name="connsiteY31" fmla="*/ 998392 h 1201737"/>
              <a:gd name="connsiteX32" fmla="*/ 1116490 w 1377950"/>
              <a:gd name="connsiteY32" fmla="*/ 1029230 h 1201737"/>
              <a:gd name="connsiteX33" fmla="*/ 1138939 w 1377950"/>
              <a:gd name="connsiteY33" fmla="*/ 1055172 h 1201737"/>
              <a:gd name="connsiteX34" fmla="*/ 1187255 w 1377950"/>
              <a:gd name="connsiteY34" fmla="*/ 1065451 h 1201737"/>
              <a:gd name="connsiteX35" fmla="*/ 1238498 w 1377950"/>
              <a:gd name="connsiteY35" fmla="*/ 1011119 h 1201737"/>
              <a:gd name="connsiteX36" fmla="*/ 1239474 w 1377950"/>
              <a:gd name="connsiteY36" fmla="*/ 967555 h 1201737"/>
              <a:gd name="connsiteX37" fmla="*/ 1214584 w 1377950"/>
              <a:gd name="connsiteY37" fmla="*/ 912244 h 1201737"/>
              <a:gd name="connsiteX38" fmla="*/ 1174566 w 1377950"/>
              <a:gd name="connsiteY38" fmla="*/ 894133 h 1201737"/>
              <a:gd name="connsiteX39" fmla="*/ 133767 w 1377950"/>
              <a:gd name="connsiteY39" fmla="*/ 889473 h 1201737"/>
              <a:gd name="connsiteX40" fmla="*/ 155187 w 1377950"/>
              <a:gd name="connsiteY40" fmla="*/ 889488 h 1201737"/>
              <a:gd name="connsiteX41" fmla="*/ 188980 w 1377950"/>
              <a:gd name="connsiteY41" fmla="*/ 889976 h 1201737"/>
              <a:gd name="connsiteX42" fmla="*/ 188980 w 1377950"/>
              <a:gd name="connsiteY42" fmla="*/ 895346 h 1201737"/>
              <a:gd name="connsiteX43" fmla="*/ 183593 w 1377950"/>
              <a:gd name="connsiteY43" fmla="*/ 896322 h 1201737"/>
              <a:gd name="connsiteX44" fmla="*/ 168900 w 1377950"/>
              <a:gd name="connsiteY44" fmla="*/ 904620 h 1201737"/>
              <a:gd name="connsiteX45" fmla="*/ 166941 w 1377950"/>
              <a:gd name="connsiteY45" fmla="*/ 946600 h 1201737"/>
              <a:gd name="connsiteX46" fmla="*/ 167920 w 1377950"/>
              <a:gd name="connsiteY46" fmla="*/ 970519 h 1201737"/>
              <a:gd name="connsiteX47" fmla="*/ 170859 w 1377950"/>
              <a:gd name="connsiteY47" fmla="*/ 972471 h 1201737"/>
              <a:gd name="connsiteX48" fmla="*/ 198775 w 1377950"/>
              <a:gd name="connsiteY48" fmla="*/ 949529 h 1201737"/>
              <a:gd name="connsiteX49" fmla="*/ 244323 w 1377950"/>
              <a:gd name="connsiteY49" fmla="*/ 902180 h 1201737"/>
              <a:gd name="connsiteX50" fmla="*/ 244323 w 1377950"/>
              <a:gd name="connsiteY50" fmla="*/ 899251 h 1201737"/>
              <a:gd name="connsiteX51" fmla="*/ 237956 w 1377950"/>
              <a:gd name="connsiteY51" fmla="*/ 896810 h 1201737"/>
              <a:gd name="connsiteX52" fmla="*/ 232079 w 1377950"/>
              <a:gd name="connsiteY52" fmla="*/ 894370 h 1201737"/>
              <a:gd name="connsiteX53" fmla="*/ 232079 w 1377950"/>
              <a:gd name="connsiteY53" fmla="*/ 890953 h 1201737"/>
              <a:gd name="connsiteX54" fmla="*/ 232569 w 1377950"/>
              <a:gd name="connsiteY54" fmla="*/ 889488 h 1201737"/>
              <a:gd name="connsiteX55" fmla="*/ 261954 w 1377950"/>
              <a:gd name="connsiteY55" fmla="*/ 889488 h 1201737"/>
              <a:gd name="connsiteX56" fmla="*/ 291830 w 1377950"/>
              <a:gd name="connsiteY56" fmla="*/ 889488 h 1201737"/>
              <a:gd name="connsiteX57" fmla="*/ 292320 w 1377950"/>
              <a:gd name="connsiteY57" fmla="*/ 890953 h 1201737"/>
              <a:gd name="connsiteX58" fmla="*/ 290850 w 1377950"/>
              <a:gd name="connsiteY58" fmla="*/ 895834 h 1201737"/>
              <a:gd name="connsiteX59" fmla="*/ 285953 w 1377950"/>
              <a:gd name="connsiteY59" fmla="*/ 896810 h 1201737"/>
              <a:gd name="connsiteX60" fmla="*/ 219345 w 1377950"/>
              <a:gd name="connsiteY60" fmla="*/ 943183 h 1201737"/>
              <a:gd name="connsiteX61" fmla="*/ 197306 w 1377950"/>
              <a:gd name="connsiteY61" fmla="*/ 965638 h 1201737"/>
              <a:gd name="connsiteX62" fmla="*/ 200245 w 1377950"/>
              <a:gd name="connsiteY62" fmla="*/ 973448 h 1201737"/>
              <a:gd name="connsiteX63" fmla="*/ 222284 w 1377950"/>
              <a:gd name="connsiteY63" fmla="*/ 998343 h 1201737"/>
              <a:gd name="connsiteX64" fmla="*/ 235507 w 1377950"/>
              <a:gd name="connsiteY64" fmla="*/ 1013475 h 1201737"/>
              <a:gd name="connsiteX65" fmla="*/ 271260 w 1377950"/>
              <a:gd name="connsiteY65" fmla="*/ 1052526 h 1201737"/>
              <a:gd name="connsiteX66" fmla="*/ 293789 w 1377950"/>
              <a:gd name="connsiteY66" fmla="*/ 1063265 h 1201737"/>
              <a:gd name="connsiteX67" fmla="*/ 301135 w 1377950"/>
              <a:gd name="connsiteY67" fmla="*/ 1067658 h 1201737"/>
              <a:gd name="connsiteX68" fmla="*/ 279096 w 1377950"/>
              <a:gd name="connsiteY68" fmla="*/ 1071075 h 1201737"/>
              <a:gd name="connsiteX69" fmla="*/ 246772 w 1377950"/>
              <a:gd name="connsiteY69" fmla="*/ 1071075 h 1201737"/>
              <a:gd name="connsiteX70" fmla="*/ 234038 w 1377950"/>
              <a:gd name="connsiteY70" fmla="*/ 1070587 h 1201737"/>
              <a:gd name="connsiteX71" fmla="*/ 233548 w 1377950"/>
              <a:gd name="connsiteY71" fmla="*/ 1064729 h 1201737"/>
              <a:gd name="connsiteX72" fmla="*/ 239425 w 1377950"/>
              <a:gd name="connsiteY72" fmla="*/ 1063265 h 1201737"/>
              <a:gd name="connsiteX73" fmla="*/ 246282 w 1377950"/>
              <a:gd name="connsiteY73" fmla="*/ 1061312 h 1201737"/>
              <a:gd name="connsiteX74" fmla="*/ 219835 w 1377950"/>
              <a:gd name="connsiteY74" fmla="*/ 1028119 h 1201737"/>
              <a:gd name="connsiteX75" fmla="*/ 197306 w 1377950"/>
              <a:gd name="connsiteY75" fmla="*/ 1003224 h 1201737"/>
              <a:gd name="connsiteX76" fmla="*/ 171838 w 1377950"/>
              <a:gd name="connsiteY76" fmla="*/ 981258 h 1201737"/>
              <a:gd name="connsiteX77" fmla="*/ 167431 w 1377950"/>
              <a:gd name="connsiteY77" fmla="*/ 987116 h 1201737"/>
              <a:gd name="connsiteX78" fmla="*/ 167431 w 1377950"/>
              <a:gd name="connsiteY78" fmla="*/ 1045204 h 1201737"/>
              <a:gd name="connsiteX79" fmla="*/ 182613 w 1377950"/>
              <a:gd name="connsiteY79" fmla="*/ 1063265 h 1201737"/>
              <a:gd name="connsiteX80" fmla="*/ 191429 w 1377950"/>
              <a:gd name="connsiteY80" fmla="*/ 1067170 h 1201737"/>
              <a:gd name="connsiteX81" fmla="*/ 190449 w 1377950"/>
              <a:gd name="connsiteY81" fmla="*/ 1070099 h 1201737"/>
              <a:gd name="connsiteX82" fmla="*/ 181144 w 1377950"/>
              <a:gd name="connsiteY82" fmla="*/ 1071075 h 1201737"/>
              <a:gd name="connsiteX83" fmla="*/ 131678 w 1377950"/>
              <a:gd name="connsiteY83" fmla="*/ 1071075 h 1201737"/>
              <a:gd name="connsiteX84" fmla="*/ 123352 w 1377950"/>
              <a:gd name="connsiteY84" fmla="*/ 1070587 h 1201737"/>
              <a:gd name="connsiteX85" fmla="*/ 122862 w 1377950"/>
              <a:gd name="connsiteY85" fmla="*/ 1067658 h 1201737"/>
              <a:gd name="connsiteX86" fmla="*/ 123352 w 1377950"/>
              <a:gd name="connsiteY86" fmla="*/ 1064729 h 1201737"/>
              <a:gd name="connsiteX87" fmla="*/ 127760 w 1377950"/>
              <a:gd name="connsiteY87" fmla="*/ 1063753 h 1201737"/>
              <a:gd name="connsiteX88" fmla="*/ 142453 w 1377950"/>
              <a:gd name="connsiteY88" fmla="*/ 1054966 h 1201737"/>
              <a:gd name="connsiteX89" fmla="*/ 144412 w 1377950"/>
              <a:gd name="connsiteY89" fmla="*/ 974912 h 1201737"/>
              <a:gd name="connsiteX90" fmla="*/ 141963 w 1377950"/>
              <a:gd name="connsiteY90" fmla="*/ 902668 h 1201737"/>
              <a:gd name="connsiteX91" fmla="*/ 127270 w 1377950"/>
              <a:gd name="connsiteY91" fmla="*/ 896322 h 1201737"/>
              <a:gd name="connsiteX92" fmla="*/ 119924 w 1377950"/>
              <a:gd name="connsiteY92" fmla="*/ 892905 h 1201737"/>
              <a:gd name="connsiteX93" fmla="*/ 133767 w 1377950"/>
              <a:gd name="connsiteY93" fmla="*/ 889473 h 1201737"/>
              <a:gd name="connsiteX94" fmla="*/ 557823 w 1377950"/>
              <a:gd name="connsiteY94" fmla="*/ 889000 h 1201737"/>
              <a:gd name="connsiteX95" fmla="*/ 592504 w 1377950"/>
              <a:gd name="connsiteY95" fmla="*/ 889000 h 1201737"/>
              <a:gd name="connsiteX96" fmla="*/ 627673 w 1377950"/>
              <a:gd name="connsiteY96" fmla="*/ 889000 h 1201737"/>
              <a:gd name="connsiteX97" fmla="*/ 628162 w 1377950"/>
              <a:gd name="connsiteY97" fmla="*/ 890466 h 1201737"/>
              <a:gd name="connsiteX98" fmla="*/ 628162 w 1377950"/>
              <a:gd name="connsiteY98" fmla="*/ 893399 h 1201737"/>
              <a:gd name="connsiteX99" fmla="*/ 622300 w 1377950"/>
              <a:gd name="connsiteY99" fmla="*/ 895842 h 1201737"/>
              <a:gd name="connsiteX100" fmla="*/ 607646 w 1377950"/>
              <a:gd name="connsiteY100" fmla="*/ 908060 h 1201737"/>
              <a:gd name="connsiteX101" fmla="*/ 606181 w 1377950"/>
              <a:gd name="connsiteY101" fmla="*/ 985277 h 1201737"/>
              <a:gd name="connsiteX102" fmla="*/ 602762 w 1377950"/>
              <a:gd name="connsiteY102" fmla="*/ 1077644 h 1201737"/>
              <a:gd name="connsiteX103" fmla="*/ 557335 w 1377950"/>
              <a:gd name="connsiteY103" fmla="*/ 1124072 h 1201737"/>
              <a:gd name="connsiteX104" fmla="*/ 540239 w 1377950"/>
              <a:gd name="connsiteY104" fmla="*/ 1125049 h 1201737"/>
              <a:gd name="connsiteX105" fmla="*/ 534865 w 1377950"/>
              <a:gd name="connsiteY105" fmla="*/ 1117230 h 1201737"/>
              <a:gd name="connsiteX106" fmla="*/ 540239 w 1377950"/>
              <a:gd name="connsiteY106" fmla="*/ 1108433 h 1201737"/>
              <a:gd name="connsiteX107" fmla="*/ 555381 w 1377950"/>
              <a:gd name="connsiteY107" fmla="*/ 1108922 h 1201737"/>
              <a:gd name="connsiteX108" fmla="*/ 579804 w 1377950"/>
              <a:gd name="connsiteY108" fmla="*/ 1093283 h 1201737"/>
              <a:gd name="connsiteX109" fmla="*/ 582735 w 1377950"/>
              <a:gd name="connsiteY109" fmla="*/ 1068358 h 1201737"/>
              <a:gd name="connsiteX110" fmla="*/ 582735 w 1377950"/>
              <a:gd name="connsiteY110" fmla="*/ 910015 h 1201737"/>
              <a:gd name="connsiteX111" fmla="*/ 575896 w 1377950"/>
              <a:gd name="connsiteY111" fmla="*/ 897797 h 1201737"/>
              <a:gd name="connsiteX112" fmla="*/ 562219 w 1377950"/>
              <a:gd name="connsiteY112" fmla="*/ 895353 h 1201737"/>
              <a:gd name="connsiteX113" fmla="*/ 557335 w 1377950"/>
              <a:gd name="connsiteY113" fmla="*/ 891444 h 1201737"/>
              <a:gd name="connsiteX114" fmla="*/ 446039 w 1377950"/>
              <a:gd name="connsiteY114" fmla="*/ 889000 h 1201737"/>
              <a:gd name="connsiteX115" fmla="*/ 491310 w 1377950"/>
              <a:gd name="connsiteY115" fmla="*/ 890949 h 1201737"/>
              <a:gd name="connsiteX116" fmla="*/ 523437 w 1377950"/>
              <a:gd name="connsiteY116" fmla="*/ 910923 h 1201737"/>
              <a:gd name="connsiteX117" fmla="*/ 523437 w 1377950"/>
              <a:gd name="connsiteY117" fmla="*/ 959640 h 1201737"/>
              <a:gd name="connsiteX118" fmla="*/ 500072 w 1377950"/>
              <a:gd name="connsiteY118" fmla="*/ 979614 h 1201737"/>
              <a:gd name="connsiteX119" fmla="*/ 496177 w 1377950"/>
              <a:gd name="connsiteY119" fmla="*/ 983998 h 1201737"/>
              <a:gd name="connsiteX120" fmla="*/ 515648 w 1377950"/>
              <a:gd name="connsiteY120" fmla="*/ 1015664 h 1201737"/>
              <a:gd name="connsiteX121" fmla="*/ 549723 w 1377950"/>
              <a:gd name="connsiteY121" fmla="*/ 1057561 h 1201737"/>
              <a:gd name="connsiteX122" fmla="*/ 570654 w 1377950"/>
              <a:gd name="connsiteY122" fmla="*/ 1067791 h 1201737"/>
              <a:gd name="connsiteX123" fmla="*/ 572601 w 1377950"/>
              <a:gd name="connsiteY123" fmla="*/ 1069253 h 1201737"/>
              <a:gd name="connsiteX124" fmla="*/ 569194 w 1377950"/>
              <a:gd name="connsiteY124" fmla="*/ 1072663 h 1201737"/>
              <a:gd name="connsiteX125" fmla="*/ 550210 w 1377950"/>
              <a:gd name="connsiteY125" fmla="*/ 1072663 h 1201737"/>
              <a:gd name="connsiteX126" fmla="*/ 533659 w 1377950"/>
              <a:gd name="connsiteY126" fmla="*/ 1068278 h 1201737"/>
              <a:gd name="connsiteX127" fmla="*/ 492770 w 1377950"/>
              <a:gd name="connsiteY127" fmla="*/ 1022972 h 1201737"/>
              <a:gd name="connsiteX128" fmla="*/ 466484 w 1377950"/>
              <a:gd name="connsiteY128" fmla="*/ 989844 h 1201737"/>
              <a:gd name="connsiteX129" fmla="*/ 446039 w 1377950"/>
              <a:gd name="connsiteY129" fmla="*/ 989844 h 1201737"/>
              <a:gd name="connsiteX130" fmla="*/ 444579 w 1377950"/>
              <a:gd name="connsiteY130" fmla="*/ 990819 h 1201737"/>
              <a:gd name="connsiteX131" fmla="*/ 444579 w 1377950"/>
              <a:gd name="connsiteY131" fmla="*/ 1019074 h 1201737"/>
              <a:gd name="connsiteX132" fmla="*/ 445066 w 1377950"/>
              <a:gd name="connsiteY132" fmla="*/ 1050740 h 1201737"/>
              <a:gd name="connsiteX133" fmla="*/ 459669 w 1377950"/>
              <a:gd name="connsiteY133" fmla="*/ 1062920 h 1201737"/>
              <a:gd name="connsiteX134" fmla="*/ 466484 w 1377950"/>
              <a:gd name="connsiteY134" fmla="*/ 1064381 h 1201737"/>
              <a:gd name="connsiteX135" fmla="*/ 466484 w 1377950"/>
              <a:gd name="connsiteY135" fmla="*/ 1070227 h 1201737"/>
              <a:gd name="connsiteX136" fmla="*/ 444579 w 1377950"/>
              <a:gd name="connsiteY136" fmla="*/ 1070714 h 1201737"/>
              <a:gd name="connsiteX137" fmla="*/ 410992 w 1377950"/>
              <a:gd name="connsiteY137" fmla="*/ 1070714 h 1201737"/>
              <a:gd name="connsiteX138" fmla="*/ 397849 w 1377950"/>
              <a:gd name="connsiteY138" fmla="*/ 1070227 h 1201737"/>
              <a:gd name="connsiteX139" fmla="*/ 398335 w 1377950"/>
              <a:gd name="connsiteY139" fmla="*/ 1064381 h 1201737"/>
              <a:gd name="connsiteX140" fmla="*/ 404663 w 1377950"/>
              <a:gd name="connsiteY140" fmla="*/ 1062920 h 1201737"/>
              <a:gd name="connsiteX141" fmla="*/ 417320 w 1377950"/>
              <a:gd name="connsiteY141" fmla="*/ 1058535 h 1201737"/>
              <a:gd name="connsiteX142" fmla="*/ 420727 w 1377950"/>
              <a:gd name="connsiteY142" fmla="*/ 1050253 h 1201737"/>
              <a:gd name="connsiteX143" fmla="*/ 420727 w 1377950"/>
              <a:gd name="connsiteY143" fmla="*/ 910923 h 1201737"/>
              <a:gd name="connsiteX144" fmla="*/ 414886 w 1377950"/>
              <a:gd name="connsiteY144" fmla="*/ 900205 h 1201737"/>
              <a:gd name="connsiteX145" fmla="*/ 407097 w 1377950"/>
              <a:gd name="connsiteY145" fmla="*/ 898744 h 1201737"/>
              <a:gd name="connsiteX146" fmla="*/ 400282 w 1377950"/>
              <a:gd name="connsiteY146" fmla="*/ 897282 h 1201737"/>
              <a:gd name="connsiteX147" fmla="*/ 400282 w 1377950"/>
              <a:gd name="connsiteY147" fmla="*/ 891436 h 1201737"/>
              <a:gd name="connsiteX148" fmla="*/ 446039 w 1377950"/>
              <a:gd name="connsiteY148" fmla="*/ 889000 h 1201737"/>
              <a:gd name="connsiteX149" fmla="*/ 305159 w 1377950"/>
              <a:gd name="connsiteY149" fmla="*/ 889000 h 1201737"/>
              <a:gd name="connsiteX150" fmla="*/ 340211 w 1377950"/>
              <a:gd name="connsiteY150" fmla="*/ 889000 h 1201737"/>
              <a:gd name="connsiteX151" fmla="*/ 375263 w 1377950"/>
              <a:gd name="connsiteY151" fmla="*/ 889000 h 1201737"/>
              <a:gd name="connsiteX152" fmla="*/ 375750 w 1377950"/>
              <a:gd name="connsiteY152" fmla="*/ 890468 h 1201737"/>
              <a:gd name="connsiteX153" fmla="*/ 374777 w 1377950"/>
              <a:gd name="connsiteY153" fmla="*/ 894873 h 1201737"/>
              <a:gd name="connsiteX154" fmla="*/ 371369 w 1377950"/>
              <a:gd name="connsiteY154" fmla="*/ 895363 h 1201737"/>
              <a:gd name="connsiteX155" fmla="*/ 358711 w 1377950"/>
              <a:gd name="connsiteY155" fmla="*/ 897810 h 1201737"/>
              <a:gd name="connsiteX156" fmla="*/ 352869 w 1377950"/>
              <a:gd name="connsiteY156" fmla="*/ 907110 h 1201737"/>
              <a:gd name="connsiteX157" fmla="*/ 351409 w 1377950"/>
              <a:gd name="connsiteY157" fmla="*/ 979547 h 1201737"/>
              <a:gd name="connsiteX158" fmla="*/ 352382 w 1377950"/>
              <a:gd name="connsiteY158" fmla="*/ 1051006 h 1201737"/>
              <a:gd name="connsiteX159" fmla="*/ 369421 w 1377950"/>
              <a:gd name="connsiteY159" fmla="*/ 1063243 h 1201737"/>
              <a:gd name="connsiteX160" fmla="*/ 375263 w 1377950"/>
              <a:gd name="connsiteY160" fmla="*/ 1064711 h 1201737"/>
              <a:gd name="connsiteX161" fmla="*/ 375263 w 1377950"/>
              <a:gd name="connsiteY161" fmla="*/ 1070584 h 1201737"/>
              <a:gd name="connsiteX162" fmla="*/ 366014 w 1377950"/>
              <a:gd name="connsiteY162" fmla="*/ 1071074 h 1201737"/>
              <a:gd name="connsiteX163" fmla="*/ 314409 w 1377950"/>
              <a:gd name="connsiteY163" fmla="*/ 1071074 h 1201737"/>
              <a:gd name="connsiteX164" fmla="*/ 305159 w 1377950"/>
              <a:gd name="connsiteY164" fmla="*/ 1070584 h 1201737"/>
              <a:gd name="connsiteX165" fmla="*/ 305159 w 1377950"/>
              <a:gd name="connsiteY165" fmla="*/ 1064221 h 1201737"/>
              <a:gd name="connsiteX166" fmla="*/ 310515 w 1377950"/>
              <a:gd name="connsiteY166" fmla="*/ 1063732 h 1201737"/>
              <a:gd name="connsiteX167" fmla="*/ 328527 w 1377950"/>
              <a:gd name="connsiteY167" fmla="*/ 1044154 h 1201737"/>
              <a:gd name="connsiteX168" fmla="*/ 329014 w 1377950"/>
              <a:gd name="connsiteY168" fmla="*/ 976121 h 1201737"/>
              <a:gd name="connsiteX169" fmla="*/ 326093 w 1377950"/>
              <a:gd name="connsiteY169" fmla="*/ 902705 h 1201737"/>
              <a:gd name="connsiteX170" fmla="*/ 311488 w 1377950"/>
              <a:gd name="connsiteY170" fmla="*/ 895852 h 1201737"/>
              <a:gd name="connsiteX171" fmla="*/ 304673 w 1377950"/>
              <a:gd name="connsiteY171" fmla="*/ 889979 h 1201737"/>
              <a:gd name="connsiteX172" fmla="*/ 1149510 w 1377950"/>
              <a:gd name="connsiteY172" fmla="*/ 886773 h 1201737"/>
              <a:gd name="connsiteX173" fmla="*/ 1199180 w 1377950"/>
              <a:gd name="connsiteY173" fmla="*/ 886834 h 1201737"/>
              <a:gd name="connsiteX174" fmla="*/ 1231847 w 1377950"/>
              <a:gd name="connsiteY174" fmla="*/ 901553 h 1201737"/>
              <a:gd name="connsiteX175" fmla="*/ 1250862 w 1377950"/>
              <a:gd name="connsiteY175" fmla="*/ 920196 h 1201737"/>
              <a:gd name="connsiteX176" fmla="*/ 1267439 w 1377950"/>
              <a:gd name="connsiteY176" fmla="*/ 962388 h 1201737"/>
              <a:gd name="connsiteX177" fmla="*/ 1267927 w 1377950"/>
              <a:gd name="connsiteY177" fmla="*/ 990844 h 1201737"/>
              <a:gd name="connsiteX178" fmla="*/ 1266951 w 1377950"/>
              <a:gd name="connsiteY178" fmla="*/ 996240 h 1201737"/>
              <a:gd name="connsiteX179" fmla="*/ 1265001 w 1377950"/>
              <a:gd name="connsiteY179" fmla="*/ 1005071 h 1201737"/>
              <a:gd name="connsiteX180" fmla="*/ 1191867 w 1377950"/>
              <a:gd name="connsiteY180" fmla="*/ 1072776 h 1201737"/>
              <a:gd name="connsiteX181" fmla="*/ 1161638 w 1377950"/>
              <a:gd name="connsiteY181" fmla="*/ 1074248 h 1201737"/>
              <a:gd name="connsiteX182" fmla="*/ 1118732 w 1377950"/>
              <a:gd name="connsiteY182" fmla="*/ 1060020 h 1201737"/>
              <a:gd name="connsiteX183" fmla="*/ 1078265 w 1377950"/>
              <a:gd name="connsiteY183" fmla="*/ 960426 h 1201737"/>
              <a:gd name="connsiteX184" fmla="*/ 1107518 w 1377950"/>
              <a:gd name="connsiteY184" fmla="*/ 908421 h 1201737"/>
              <a:gd name="connsiteX185" fmla="*/ 1149510 w 1377950"/>
              <a:gd name="connsiteY185" fmla="*/ 886773 h 1201737"/>
              <a:gd name="connsiteX186" fmla="*/ 857046 w 1377950"/>
              <a:gd name="connsiteY186" fmla="*/ 885033 h 1201737"/>
              <a:gd name="connsiteX187" fmla="*/ 885067 w 1377950"/>
              <a:gd name="connsiteY187" fmla="*/ 887049 h 1201737"/>
              <a:gd name="connsiteX188" fmla="*/ 894792 w 1377950"/>
              <a:gd name="connsiteY188" fmla="*/ 889493 h 1201737"/>
              <a:gd name="connsiteX189" fmla="*/ 899168 w 1377950"/>
              <a:gd name="connsiteY189" fmla="*/ 889982 h 1201737"/>
              <a:gd name="connsiteX190" fmla="*/ 900141 w 1377950"/>
              <a:gd name="connsiteY190" fmla="*/ 894381 h 1201737"/>
              <a:gd name="connsiteX191" fmla="*/ 903544 w 1377950"/>
              <a:gd name="connsiteY191" fmla="*/ 919308 h 1201737"/>
              <a:gd name="connsiteX192" fmla="*/ 902086 w 1377950"/>
              <a:gd name="connsiteY192" fmla="*/ 924685 h 1201737"/>
              <a:gd name="connsiteX193" fmla="*/ 897709 w 1377950"/>
              <a:gd name="connsiteY193" fmla="*/ 924685 h 1201737"/>
              <a:gd name="connsiteX194" fmla="*/ 895764 w 1377950"/>
              <a:gd name="connsiteY194" fmla="*/ 920286 h 1201737"/>
              <a:gd name="connsiteX195" fmla="*/ 870479 w 1377950"/>
              <a:gd name="connsiteY195" fmla="*/ 894381 h 1201737"/>
              <a:gd name="connsiteX196" fmla="*/ 848597 w 1377950"/>
              <a:gd name="connsiteY196" fmla="*/ 894381 h 1201737"/>
              <a:gd name="connsiteX197" fmla="*/ 827688 w 1377950"/>
              <a:gd name="connsiteY197" fmla="*/ 922730 h 1201737"/>
              <a:gd name="connsiteX198" fmla="*/ 835468 w 1377950"/>
              <a:gd name="connsiteY198" fmla="*/ 944236 h 1201737"/>
              <a:gd name="connsiteX199" fmla="*/ 863185 w 1377950"/>
              <a:gd name="connsiteY199" fmla="*/ 965253 h 1201737"/>
              <a:gd name="connsiteX200" fmla="*/ 892360 w 1377950"/>
              <a:gd name="connsiteY200" fmla="*/ 987736 h 1201737"/>
              <a:gd name="connsiteX201" fmla="*/ 905976 w 1377950"/>
              <a:gd name="connsiteY201" fmla="*/ 1015597 h 1201737"/>
              <a:gd name="connsiteX202" fmla="*/ 905976 w 1377950"/>
              <a:gd name="connsiteY202" fmla="*/ 1032704 h 1201737"/>
              <a:gd name="connsiteX203" fmla="*/ 900627 w 1377950"/>
              <a:gd name="connsiteY203" fmla="*/ 1047856 h 1201737"/>
              <a:gd name="connsiteX204" fmla="*/ 892847 w 1377950"/>
              <a:gd name="connsiteY204" fmla="*/ 1058120 h 1201737"/>
              <a:gd name="connsiteX205" fmla="*/ 864644 w 1377950"/>
              <a:gd name="connsiteY205" fmla="*/ 1072783 h 1201737"/>
              <a:gd name="connsiteX206" fmla="*/ 837413 w 1377950"/>
              <a:gd name="connsiteY206" fmla="*/ 1074249 h 1201737"/>
              <a:gd name="connsiteX207" fmla="*/ 819421 w 1377950"/>
              <a:gd name="connsiteY207" fmla="*/ 1070339 h 1201737"/>
              <a:gd name="connsiteX208" fmla="*/ 809696 w 1377950"/>
              <a:gd name="connsiteY208" fmla="*/ 1066429 h 1201737"/>
              <a:gd name="connsiteX209" fmla="*/ 805320 w 1377950"/>
              <a:gd name="connsiteY209" fmla="*/ 1064474 h 1201737"/>
              <a:gd name="connsiteX210" fmla="*/ 803861 w 1377950"/>
              <a:gd name="connsiteY210" fmla="*/ 1060564 h 1201737"/>
              <a:gd name="connsiteX211" fmla="*/ 800457 w 1377950"/>
              <a:gd name="connsiteY211" fmla="*/ 1046389 h 1201737"/>
              <a:gd name="connsiteX212" fmla="*/ 798512 w 1377950"/>
              <a:gd name="connsiteY212" fmla="*/ 1028305 h 1201737"/>
              <a:gd name="connsiteX213" fmla="*/ 800457 w 1377950"/>
              <a:gd name="connsiteY213" fmla="*/ 1024394 h 1201737"/>
              <a:gd name="connsiteX214" fmla="*/ 805806 w 1377950"/>
              <a:gd name="connsiteY214" fmla="*/ 1028305 h 1201737"/>
              <a:gd name="connsiteX215" fmla="*/ 815045 w 1377950"/>
              <a:gd name="connsiteY215" fmla="*/ 1046878 h 1201737"/>
              <a:gd name="connsiteX216" fmla="*/ 830605 w 1377950"/>
              <a:gd name="connsiteY216" fmla="*/ 1060564 h 1201737"/>
              <a:gd name="connsiteX217" fmla="*/ 877286 w 1377950"/>
              <a:gd name="connsiteY217" fmla="*/ 1056165 h 1201737"/>
              <a:gd name="connsiteX218" fmla="*/ 885553 w 1377950"/>
              <a:gd name="connsiteY218" fmla="*/ 1033192 h 1201737"/>
              <a:gd name="connsiteX219" fmla="*/ 881663 w 1377950"/>
              <a:gd name="connsiteY219" fmla="*/ 1014619 h 1201737"/>
              <a:gd name="connsiteX220" fmla="*/ 858808 w 1377950"/>
              <a:gd name="connsiteY220" fmla="*/ 993113 h 1201737"/>
              <a:gd name="connsiteX221" fmla="*/ 840331 w 1377950"/>
              <a:gd name="connsiteY221" fmla="*/ 980894 h 1201737"/>
              <a:gd name="connsiteX222" fmla="*/ 810182 w 1377950"/>
              <a:gd name="connsiteY222" fmla="*/ 946191 h 1201737"/>
              <a:gd name="connsiteX223" fmla="*/ 833037 w 1377950"/>
              <a:gd name="connsiteY223" fmla="*/ 891448 h 1201737"/>
              <a:gd name="connsiteX224" fmla="*/ 857046 w 1377950"/>
              <a:gd name="connsiteY224" fmla="*/ 885033 h 1201737"/>
              <a:gd name="connsiteX225" fmla="*/ 715637 w 1377950"/>
              <a:gd name="connsiteY225" fmla="*/ 884728 h 1201737"/>
              <a:gd name="connsiteX226" fmla="*/ 718092 w 1377950"/>
              <a:gd name="connsiteY226" fmla="*/ 886199 h 1201737"/>
              <a:gd name="connsiteX227" fmla="*/ 723494 w 1377950"/>
              <a:gd name="connsiteY227" fmla="*/ 903362 h 1201737"/>
              <a:gd name="connsiteX228" fmla="*/ 750993 w 1377950"/>
              <a:gd name="connsiteY228" fmla="*/ 984275 h 1201737"/>
              <a:gd name="connsiteX229" fmla="*/ 762288 w 1377950"/>
              <a:gd name="connsiteY229" fmla="*/ 1017620 h 1201737"/>
              <a:gd name="connsiteX230" fmla="*/ 779475 w 1377950"/>
              <a:gd name="connsiteY230" fmla="*/ 1058322 h 1201737"/>
              <a:gd name="connsiteX231" fmla="*/ 793225 w 1377950"/>
              <a:gd name="connsiteY231" fmla="*/ 1063716 h 1201737"/>
              <a:gd name="connsiteX232" fmla="*/ 800100 w 1377950"/>
              <a:gd name="connsiteY232" fmla="*/ 1067149 h 1201737"/>
              <a:gd name="connsiteX233" fmla="*/ 799609 w 1377950"/>
              <a:gd name="connsiteY233" fmla="*/ 1070091 h 1201737"/>
              <a:gd name="connsiteX234" fmla="*/ 766216 w 1377950"/>
              <a:gd name="connsiteY234" fmla="*/ 1071072 h 1201737"/>
              <a:gd name="connsiteX235" fmla="*/ 731842 w 1377950"/>
              <a:gd name="connsiteY235" fmla="*/ 1067639 h 1201737"/>
              <a:gd name="connsiteX236" fmla="*/ 739208 w 1377950"/>
              <a:gd name="connsiteY236" fmla="*/ 1063226 h 1201737"/>
              <a:gd name="connsiteX237" fmla="*/ 750502 w 1377950"/>
              <a:gd name="connsiteY237" fmla="*/ 1059303 h 1201737"/>
              <a:gd name="connsiteX238" fmla="*/ 742154 w 1377950"/>
              <a:gd name="connsiteY238" fmla="*/ 1029389 h 1201737"/>
              <a:gd name="connsiteX239" fmla="*/ 735770 w 1377950"/>
              <a:gd name="connsiteY239" fmla="*/ 1008303 h 1201737"/>
              <a:gd name="connsiteX240" fmla="*/ 730369 w 1377950"/>
              <a:gd name="connsiteY240" fmla="*/ 1000457 h 1201737"/>
              <a:gd name="connsiteX241" fmla="*/ 703360 w 1377950"/>
              <a:gd name="connsiteY241" fmla="*/ 999476 h 1201737"/>
              <a:gd name="connsiteX242" fmla="*/ 673405 w 1377950"/>
              <a:gd name="connsiteY242" fmla="*/ 1002909 h 1201737"/>
              <a:gd name="connsiteX243" fmla="*/ 657691 w 1377950"/>
              <a:gd name="connsiteY243" fmla="*/ 1049495 h 1201737"/>
              <a:gd name="connsiteX244" fmla="*/ 668003 w 1377950"/>
              <a:gd name="connsiteY244" fmla="*/ 1063716 h 1201737"/>
              <a:gd name="connsiteX245" fmla="*/ 673896 w 1377950"/>
              <a:gd name="connsiteY245" fmla="*/ 1065187 h 1201737"/>
              <a:gd name="connsiteX246" fmla="*/ 673896 w 1377950"/>
              <a:gd name="connsiteY246" fmla="*/ 1070091 h 1201737"/>
              <a:gd name="connsiteX247" fmla="*/ 666039 w 1377950"/>
              <a:gd name="connsiteY247" fmla="*/ 1071072 h 1201737"/>
              <a:gd name="connsiteX248" fmla="*/ 625771 w 1377950"/>
              <a:gd name="connsiteY248" fmla="*/ 1071072 h 1201737"/>
              <a:gd name="connsiteX249" fmla="*/ 616441 w 1377950"/>
              <a:gd name="connsiteY249" fmla="*/ 1070091 h 1201737"/>
              <a:gd name="connsiteX250" fmla="*/ 615950 w 1377950"/>
              <a:gd name="connsiteY250" fmla="*/ 1067149 h 1201737"/>
              <a:gd name="connsiteX251" fmla="*/ 624298 w 1377950"/>
              <a:gd name="connsiteY251" fmla="*/ 1063226 h 1201737"/>
              <a:gd name="connsiteX252" fmla="*/ 640503 w 1377950"/>
              <a:gd name="connsiteY252" fmla="*/ 1053418 h 1201737"/>
              <a:gd name="connsiteX253" fmla="*/ 670458 w 1377950"/>
              <a:gd name="connsiteY253" fmla="*/ 978390 h 1201737"/>
              <a:gd name="connsiteX254" fmla="*/ 699431 w 1377950"/>
              <a:gd name="connsiteY254" fmla="*/ 896987 h 1201737"/>
              <a:gd name="connsiteX255" fmla="*/ 702869 w 1377950"/>
              <a:gd name="connsiteY255" fmla="*/ 893554 h 1201737"/>
              <a:gd name="connsiteX256" fmla="*/ 710235 w 1377950"/>
              <a:gd name="connsiteY256" fmla="*/ 888160 h 1201737"/>
              <a:gd name="connsiteX257" fmla="*/ 715637 w 1377950"/>
              <a:gd name="connsiteY257" fmla="*/ 884728 h 1201737"/>
              <a:gd name="connsiteX258" fmla="*/ 920741 w 1377950"/>
              <a:gd name="connsiteY258" fmla="*/ 879475 h 1201737"/>
              <a:gd name="connsiteX259" fmla="*/ 924646 w 1377950"/>
              <a:gd name="connsiteY259" fmla="*/ 882886 h 1201737"/>
              <a:gd name="connsiteX260" fmla="*/ 933921 w 1377950"/>
              <a:gd name="connsiteY260" fmla="*/ 888245 h 1201737"/>
              <a:gd name="connsiteX261" fmla="*/ 1003722 w 1377950"/>
              <a:gd name="connsiteY261" fmla="*/ 888732 h 1201737"/>
              <a:gd name="connsiteX262" fmla="*/ 1070107 w 1377950"/>
              <a:gd name="connsiteY262" fmla="*/ 888732 h 1201737"/>
              <a:gd name="connsiteX263" fmla="*/ 1073036 w 1377950"/>
              <a:gd name="connsiteY263" fmla="*/ 887271 h 1201737"/>
              <a:gd name="connsiteX264" fmla="*/ 1077429 w 1377950"/>
              <a:gd name="connsiteY264" fmla="*/ 883373 h 1201737"/>
              <a:gd name="connsiteX265" fmla="*/ 1083287 w 1377950"/>
              <a:gd name="connsiteY265" fmla="*/ 881424 h 1201737"/>
              <a:gd name="connsiteX266" fmla="*/ 1083287 w 1377950"/>
              <a:gd name="connsiteY266" fmla="*/ 885322 h 1201737"/>
              <a:gd name="connsiteX267" fmla="*/ 1079870 w 1377950"/>
              <a:gd name="connsiteY267" fmla="*/ 915529 h 1201737"/>
              <a:gd name="connsiteX268" fmla="*/ 1078406 w 1377950"/>
              <a:gd name="connsiteY268" fmla="*/ 924786 h 1201737"/>
              <a:gd name="connsiteX269" fmla="*/ 1073036 w 1377950"/>
              <a:gd name="connsiteY269" fmla="*/ 924299 h 1201737"/>
              <a:gd name="connsiteX270" fmla="*/ 1072548 w 1377950"/>
              <a:gd name="connsiteY270" fmla="*/ 921375 h 1201737"/>
              <a:gd name="connsiteX271" fmla="*/ 1068643 w 1377950"/>
              <a:gd name="connsiteY271" fmla="*/ 908221 h 1201737"/>
              <a:gd name="connsiteX272" fmla="*/ 1061809 w 1377950"/>
              <a:gd name="connsiteY272" fmla="*/ 901887 h 1201737"/>
              <a:gd name="connsiteX273" fmla="*/ 1029105 w 1377950"/>
              <a:gd name="connsiteY273" fmla="*/ 897502 h 1201737"/>
              <a:gd name="connsiteX274" fmla="*/ 1008116 w 1377950"/>
              <a:gd name="connsiteY274" fmla="*/ 898476 h 1201737"/>
              <a:gd name="connsiteX275" fmla="*/ 1007139 w 1377950"/>
              <a:gd name="connsiteY275" fmla="*/ 973994 h 1201737"/>
              <a:gd name="connsiteX276" fmla="*/ 1008116 w 1377950"/>
              <a:gd name="connsiteY276" fmla="*/ 1051948 h 1201737"/>
              <a:gd name="connsiteX277" fmla="*/ 1010556 w 1377950"/>
              <a:gd name="connsiteY277" fmla="*/ 1057308 h 1201737"/>
              <a:gd name="connsiteX278" fmla="*/ 1024712 w 1377950"/>
              <a:gd name="connsiteY278" fmla="*/ 1062180 h 1201737"/>
              <a:gd name="connsiteX279" fmla="*/ 1032522 w 1377950"/>
              <a:gd name="connsiteY279" fmla="*/ 1064129 h 1201737"/>
              <a:gd name="connsiteX280" fmla="*/ 1032522 w 1377950"/>
              <a:gd name="connsiteY280" fmla="*/ 1069001 h 1201737"/>
              <a:gd name="connsiteX281" fmla="*/ 994448 w 1377950"/>
              <a:gd name="connsiteY281" fmla="*/ 1069975 h 1201737"/>
              <a:gd name="connsiteX282" fmla="*/ 956374 w 1377950"/>
              <a:gd name="connsiteY282" fmla="*/ 1069001 h 1201737"/>
              <a:gd name="connsiteX283" fmla="*/ 956863 w 1377950"/>
              <a:gd name="connsiteY283" fmla="*/ 1064129 h 1201737"/>
              <a:gd name="connsiteX284" fmla="*/ 965161 w 1377950"/>
              <a:gd name="connsiteY284" fmla="*/ 1062180 h 1201737"/>
              <a:gd name="connsiteX285" fmla="*/ 983221 w 1377950"/>
              <a:gd name="connsiteY285" fmla="*/ 1049512 h 1201737"/>
              <a:gd name="connsiteX286" fmla="*/ 984198 w 1377950"/>
              <a:gd name="connsiteY286" fmla="*/ 973994 h 1201737"/>
              <a:gd name="connsiteX287" fmla="*/ 984198 w 1377950"/>
              <a:gd name="connsiteY287" fmla="*/ 899938 h 1201737"/>
              <a:gd name="connsiteX288" fmla="*/ 982733 w 1377950"/>
              <a:gd name="connsiteY288" fmla="*/ 898476 h 1201737"/>
              <a:gd name="connsiteX289" fmla="*/ 962720 w 1377950"/>
              <a:gd name="connsiteY289" fmla="*/ 897502 h 1201737"/>
              <a:gd name="connsiteX290" fmla="*/ 931968 w 1377950"/>
              <a:gd name="connsiteY290" fmla="*/ 901887 h 1201737"/>
              <a:gd name="connsiteX291" fmla="*/ 918301 w 1377950"/>
              <a:gd name="connsiteY291" fmla="*/ 916990 h 1201737"/>
              <a:gd name="connsiteX292" fmla="*/ 914396 w 1377950"/>
              <a:gd name="connsiteY292" fmla="*/ 923324 h 1201737"/>
              <a:gd name="connsiteX293" fmla="*/ 909026 w 1377950"/>
              <a:gd name="connsiteY293" fmla="*/ 922350 h 1201737"/>
              <a:gd name="connsiteX294" fmla="*/ 908050 w 1377950"/>
              <a:gd name="connsiteY294" fmla="*/ 920888 h 1201737"/>
              <a:gd name="connsiteX295" fmla="*/ 909514 w 1377950"/>
              <a:gd name="connsiteY295" fmla="*/ 915529 h 1201737"/>
              <a:gd name="connsiteX296" fmla="*/ 916836 w 1377950"/>
              <a:gd name="connsiteY296" fmla="*/ 887271 h 1201737"/>
              <a:gd name="connsiteX297" fmla="*/ 920741 w 1377950"/>
              <a:gd name="connsiteY297" fmla="*/ 879475 h 1201737"/>
              <a:gd name="connsiteX298" fmla="*/ 769807 w 1377950"/>
              <a:gd name="connsiteY298" fmla="*/ 673100 h 1201737"/>
              <a:gd name="connsiteX299" fmla="*/ 757172 w 1377950"/>
              <a:gd name="connsiteY299" fmla="*/ 705843 h 1201737"/>
              <a:gd name="connsiteX300" fmla="*/ 747939 w 1377950"/>
              <a:gd name="connsiteY300" fmla="*/ 732136 h 1201737"/>
              <a:gd name="connsiteX301" fmla="*/ 745509 w 1377950"/>
              <a:gd name="connsiteY301" fmla="*/ 743050 h 1201737"/>
              <a:gd name="connsiteX302" fmla="*/ 790704 w 1377950"/>
              <a:gd name="connsiteY302" fmla="*/ 743050 h 1201737"/>
              <a:gd name="connsiteX303" fmla="*/ 792162 w 1377950"/>
              <a:gd name="connsiteY303" fmla="*/ 741065 h 1201737"/>
              <a:gd name="connsiteX304" fmla="*/ 782443 w 1377950"/>
              <a:gd name="connsiteY304" fmla="*/ 708819 h 1201737"/>
              <a:gd name="connsiteX305" fmla="*/ 769807 w 1377950"/>
              <a:gd name="connsiteY305" fmla="*/ 673100 h 1201737"/>
              <a:gd name="connsiteX306" fmla="*/ 272920 w 1377950"/>
              <a:gd name="connsiteY306" fmla="*/ 671512 h 1201737"/>
              <a:gd name="connsiteX307" fmla="*/ 269519 w 1377950"/>
              <a:gd name="connsiteY307" fmla="*/ 678457 h 1201737"/>
              <a:gd name="connsiteX308" fmla="*/ 247650 w 1377950"/>
              <a:gd name="connsiteY308" fmla="*/ 740470 h 1201737"/>
              <a:gd name="connsiteX309" fmla="*/ 249108 w 1377950"/>
              <a:gd name="connsiteY309" fmla="*/ 741958 h 1201737"/>
              <a:gd name="connsiteX310" fmla="*/ 293331 w 1377950"/>
              <a:gd name="connsiteY310" fmla="*/ 741958 h 1201737"/>
              <a:gd name="connsiteX311" fmla="*/ 295275 w 1377950"/>
              <a:gd name="connsiteY311" fmla="*/ 739477 h 1201737"/>
              <a:gd name="connsiteX312" fmla="*/ 285070 w 1377950"/>
              <a:gd name="connsiteY312" fmla="*/ 707231 h 1201737"/>
              <a:gd name="connsiteX313" fmla="*/ 272920 w 1377950"/>
              <a:gd name="connsiteY313" fmla="*/ 671512 h 1201737"/>
              <a:gd name="connsiteX314" fmla="*/ 1182688 w 1377950"/>
              <a:gd name="connsiteY314" fmla="*/ 642937 h 1201737"/>
              <a:gd name="connsiteX315" fmla="*/ 1218213 w 1377950"/>
              <a:gd name="connsiteY315" fmla="*/ 643427 h 1201737"/>
              <a:gd name="connsiteX316" fmla="*/ 1218213 w 1377950"/>
              <a:gd name="connsiteY316" fmla="*/ 649300 h 1201737"/>
              <a:gd name="connsiteX317" fmla="*/ 1211306 w 1377950"/>
              <a:gd name="connsiteY317" fmla="*/ 650279 h 1201737"/>
              <a:gd name="connsiteX318" fmla="*/ 1195023 w 1377950"/>
              <a:gd name="connsiteY318" fmla="*/ 668388 h 1201737"/>
              <a:gd name="connsiteX319" fmla="*/ 1195023 w 1377950"/>
              <a:gd name="connsiteY319" fmla="*/ 798581 h 1201737"/>
              <a:gd name="connsiteX320" fmla="*/ 1198477 w 1377950"/>
              <a:gd name="connsiteY320" fmla="*/ 813264 h 1201737"/>
              <a:gd name="connsiteX321" fmla="*/ 1212292 w 1377950"/>
              <a:gd name="connsiteY321" fmla="*/ 818158 h 1201737"/>
              <a:gd name="connsiteX322" fmla="*/ 1218707 w 1377950"/>
              <a:gd name="connsiteY322" fmla="*/ 819137 h 1201737"/>
              <a:gd name="connsiteX323" fmla="*/ 1218707 w 1377950"/>
              <a:gd name="connsiteY323" fmla="*/ 821585 h 1201737"/>
              <a:gd name="connsiteX324" fmla="*/ 1218707 w 1377950"/>
              <a:gd name="connsiteY324" fmla="*/ 824521 h 1201737"/>
              <a:gd name="connsiteX325" fmla="*/ 1182688 w 1377950"/>
              <a:gd name="connsiteY325" fmla="*/ 825500 h 1201737"/>
              <a:gd name="connsiteX326" fmla="*/ 1147162 w 1377950"/>
              <a:gd name="connsiteY326" fmla="*/ 824521 h 1201737"/>
              <a:gd name="connsiteX327" fmla="*/ 1147162 w 1377950"/>
              <a:gd name="connsiteY327" fmla="*/ 819137 h 1201737"/>
              <a:gd name="connsiteX328" fmla="*/ 1153576 w 1377950"/>
              <a:gd name="connsiteY328" fmla="*/ 818158 h 1201737"/>
              <a:gd name="connsiteX329" fmla="*/ 1169859 w 1377950"/>
              <a:gd name="connsiteY329" fmla="*/ 808370 h 1201737"/>
              <a:gd name="connsiteX330" fmla="*/ 1170846 w 1377950"/>
              <a:gd name="connsiteY330" fmla="*/ 734463 h 1201737"/>
              <a:gd name="connsiteX331" fmla="*/ 1168379 w 1377950"/>
              <a:gd name="connsiteY331" fmla="*/ 655663 h 1201737"/>
              <a:gd name="connsiteX332" fmla="*/ 1154563 w 1377950"/>
              <a:gd name="connsiteY332" fmla="*/ 650279 h 1201737"/>
              <a:gd name="connsiteX333" fmla="*/ 1147162 w 1377950"/>
              <a:gd name="connsiteY333" fmla="*/ 649300 h 1201737"/>
              <a:gd name="connsiteX334" fmla="*/ 1147162 w 1377950"/>
              <a:gd name="connsiteY334" fmla="*/ 643916 h 1201737"/>
              <a:gd name="connsiteX335" fmla="*/ 1182688 w 1377950"/>
              <a:gd name="connsiteY335" fmla="*/ 642937 h 1201737"/>
              <a:gd name="connsiteX336" fmla="*/ 1008905 w 1377950"/>
              <a:gd name="connsiteY336" fmla="*/ 642937 h 1201737"/>
              <a:gd name="connsiteX337" fmla="*/ 1043895 w 1377950"/>
              <a:gd name="connsiteY337" fmla="*/ 642937 h 1201737"/>
              <a:gd name="connsiteX338" fmla="*/ 1079370 w 1377950"/>
              <a:gd name="connsiteY338" fmla="*/ 643916 h 1201737"/>
              <a:gd name="connsiteX339" fmla="*/ 1079856 w 1377950"/>
              <a:gd name="connsiteY339" fmla="*/ 648810 h 1201737"/>
              <a:gd name="connsiteX340" fmla="*/ 1073053 w 1377950"/>
              <a:gd name="connsiteY340" fmla="*/ 650279 h 1201737"/>
              <a:gd name="connsiteX341" fmla="*/ 1059932 w 1377950"/>
              <a:gd name="connsiteY341" fmla="*/ 654684 h 1201737"/>
              <a:gd name="connsiteX342" fmla="*/ 1056044 w 1377950"/>
              <a:gd name="connsiteY342" fmla="*/ 734953 h 1201737"/>
              <a:gd name="connsiteX343" fmla="*/ 1058960 w 1377950"/>
              <a:gd name="connsiteY343" fmla="*/ 805922 h 1201737"/>
              <a:gd name="connsiteX344" fmla="*/ 1073539 w 1377950"/>
              <a:gd name="connsiteY344" fmla="*/ 815222 h 1201737"/>
              <a:gd name="connsiteX345" fmla="*/ 1094921 w 1377950"/>
              <a:gd name="connsiteY345" fmla="*/ 816201 h 1201737"/>
              <a:gd name="connsiteX346" fmla="*/ 1128453 w 1377950"/>
              <a:gd name="connsiteY346" fmla="*/ 808859 h 1201737"/>
              <a:gd name="connsiteX347" fmla="*/ 1139145 w 1377950"/>
              <a:gd name="connsiteY347" fmla="*/ 792707 h 1201737"/>
              <a:gd name="connsiteX348" fmla="*/ 1144976 w 1377950"/>
              <a:gd name="connsiteY348" fmla="*/ 784876 h 1201737"/>
              <a:gd name="connsiteX349" fmla="*/ 1149350 w 1377950"/>
              <a:gd name="connsiteY349" fmla="*/ 787813 h 1201737"/>
              <a:gd name="connsiteX350" fmla="*/ 1139631 w 1377950"/>
              <a:gd name="connsiteY350" fmla="*/ 821585 h 1201737"/>
              <a:gd name="connsiteX351" fmla="*/ 1138173 w 1377950"/>
              <a:gd name="connsiteY351" fmla="*/ 825500 h 1201737"/>
              <a:gd name="connsiteX352" fmla="*/ 1073539 w 1377950"/>
              <a:gd name="connsiteY352" fmla="*/ 825500 h 1201737"/>
              <a:gd name="connsiteX353" fmla="*/ 1008905 w 1377950"/>
              <a:gd name="connsiteY353" fmla="*/ 825500 h 1201737"/>
              <a:gd name="connsiteX354" fmla="*/ 1007933 w 1377950"/>
              <a:gd name="connsiteY354" fmla="*/ 824032 h 1201737"/>
              <a:gd name="connsiteX355" fmla="*/ 1015223 w 1377950"/>
              <a:gd name="connsiteY355" fmla="*/ 818158 h 1201737"/>
              <a:gd name="connsiteX356" fmla="*/ 1029316 w 1377950"/>
              <a:gd name="connsiteY356" fmla="*/ 813753 h 1201737"/>
              <a:gd name="connsiteX357" fmla="*/ 1033203 w 1377950"/>
              <a:gd name="connsiteY357" fmla="*/ 797112 h 1201737"/>
              <a:gd name="connsiteX358" fmla="*/ 1033203 w 1377950"/>
              <a:gd name="connsiteY358" fmla="*/ 669857 h 1201737"/>
              <a:gd name="connsiteX359" fmla="*/ 1028830 w 1377950"/>
              <a:gd name="connsiteY359" fmla="*/ 654194 h 1201737"/>
              <a:gd name="connsiteX360" fmla="*/ 1015708 w 1377950"/>
              <a:gd name="connsiteY360" fmla="*/ 650279 h 1201737"/>
              <a:gd name="connsiteX361" fmla="*/ 1007933 w 1377950"/>
              <a:gd name="connsiteY361" fmla="*/ 644405 h 1201737"/>
              <a:gd name="connsiteX362" fmla="*/ 904848 w 1377950"/>
              <a:gd name="connsiteY362" fmla="*/ 642937 h 1201737"/>
              <a:gd name="connsiteX363" fmla="*/ 940840 w 1377950"/>
              <a:gd name="connsiteY363" fmla="*/ 643427 h 1201737"/>
              <a:gd name="connsiteX364" fmla="*/ 941333 w 1377950"/>
              <a:gd name="connsiteY364" fmla="*/ 649300 h 1201737"/>
              <a:gd name="connsiteX365" fmla="*/ 933937 w 1377950"/>
              <a:gd name="connsiteY365" fmla="*/ 650279 h 1201737"/>
              <a:gd name="connsiteX366" fmla="*/ 920625 w 1377950"/>
              <a:gd name="connsiteY366" fmla="*/ 656152 h 1201737"/>
              <a:gd name="connsiteX367" fmla="*/ 917667 w 1377950"/>
              <a:gd name="connsiteY367" fmla="*/ 733484 h 1201737"/>
              <a:gd name="connsiteX368" fmla="*/ 919146 w 1377950"/>
              <a:gd name="connsiteY368" fmla="*/ 802007 h 1201737"/>
              <a:gd name="connsiteX369" fmla="*/ 932458 w 1377950"/>
              <a:gd name="connsiteY369" fmla="*/ 814732 h 1201737"/>
              <a:gd name="connsiteX370" fmla="*/ 952180 w 1377950"/>
              <a:gd name="connsiteY370" fmla="*/ 816201 h 1201737"/>
              <a:gd name="connsiteX371" fmla="*/ 983735 w 1377950"/>
              <a:gd name="connsiteY371" fmla="*/ 814243 h 1201737"/>
              <a:gd name="connsiteX372" fmla="*/ 1002964 w 1377950"/>
              <a:gd name="connsiteY372" fmla="*/ 790260 h 1201737"/>
              <a:gd name="connsiteX373" fmla="*/ 1005922 w 1377950"/>
              <a:gd name="connsiteY373" fmla="*/ 784876 h 1201737"/>
              <a:gd name="connsiteX374" fmla="*/ 1011839 w 1377950"/>
              <a:gd name="connsiteY374" fmla="*/ 786834 h 1201737"/>
              <a:gd name="connsiteX375" fmla="*/ 1002964 w 1377950"/>
              <a:gd name="connsiteY375" fmla="*/ 820606 h 1201737"/>
              <a:gd name="connsiteX376" fmla="*/ 1000992 w 1377950"/>
              <a:gd name="connsiteY376" fmla="*/ 825500 h 1201737"/>
              <a:gd name="connsiteX377" fmla="*/ 935417 w 1377950"/>
              <a:gd name="connsiteY377" fmla="*/ 825500 h 1201737"/>
              <a:gd name="connsiteX378" fmla="*/ 869348 w 1377950"/>
              <a:gd name="connsiteY378" fmla="*/ 825011 h 1201737"/>
              <a:gd name="connsiteX379" fmla="*/ 869348 w 1377950"/>
              <a:gd name="connsiteY379" fmla="*/ 819627 h 1201737"/>
              <a:gd name="connsiteX380" fmla="*/ 875758 w 1377950"/>
              <a:gd name="connsiteY380" fmla="*/ 818158 h 1201737"/>
              <a:gd name="connsiteX381" fmla="*/ 890056 w 1377950"/>
              <a:gd name="connsiteY381" fmla="*/ 813753 h 1201737"/>
              <a:gd name="connsiteX382" fmla="*/ 894494 w 1377950"/>
              <a:gd name="connsiteY382" fmla="*/ 728590 h 1201737"/>
              <a:gd name="connsiteX383" fmla="*/ 893014 w 1377950"/>
              <a:gd name="connsiteY383" fmla="*/ 660557 h 1201737"/>
              <a:gd name="connsiteX384" fmla="*/ 890056 w 1377950"/>
              <a:gd name="connsiteY384" fmla="*/ 654684 h 1201737"/>
              <a:gd name="connsiteX385" fmla="*/ 876251 w 1377950"/>
              <a:gd name="connsiteY385" fmla="*/ 650279 h 1201737"/>
              <a:gd name="connsiteX386" fmla="*/ 869348 w 1377950"/>
              <a:gd name="connsiteY386" fmla="*/ 648810 h 1201737"/>
              <a:gd name="connsiteX387" fmla="*/ 869348 w 1377950"/>
              <a:gd name="connsiteY387" fmla="*/ 643916 h 1201737"/>
              <a:gd name="connsiteX388" fmla="*/ 904848 w 1377950"/>
              <a:gd name="connsiteY388" fmla="*/ 642937 h 1201737"/>
              <a:gd name="connsiteX389" fmla="*/ 1290444 w 1377950"/>
              <a:gd name="connsiteY389" fmla="*/ 641224 h 1201737"/>
              <a:gd name="connsiteX390" fmla="*/ 1326464 w 1377950"/>
              <a:gd name="connsiteY390" fmla="*/ 643173 h 1201737"/>
              <a:gd name="connsiteX391" fmla="*/ 1333865 w 1377950"/>
              <a:gd name="connsiteY391" fmla="*/ 644634 h 1201737"/>
              <a:gd name="connsiteX392" fmla="*/ 1338799 w 1377950"/>
              <a:gd name="connsiteY392" fmla="*/ 645609 h 1201737"/>
              <a:gd name="connsiteX393" fmla="*/ 1339786 w 1377950"/>
              <a:gd name="connsiteY393" fmla="*/ 649506 h 1201737"/>
              <a:gd name="connsiteX394" fmla="*/ 1343240 w 1377950"/>
              <a:gd name="connsiteY394" fmla="*/ 671431 h 1201737"/>
              <a:gd name="connsiteX395" fmla="*/ 1339292 w 1377950"/>
              <a:gd name="connsiteY395" fmla="*/ 680688 h 1201737"/>
              <a:gd name="connsiteX396" fmla="*/ 1334852 w 1377950"/>
              <a:gd name="connsiteY396" fmla="*/ 675329 h 1201737"/>
              <a:gd name="connsiteX397" fmla="*/ 1324983 w 1377950"/>
              <a:gd name="connsiteY397" fmla="*/ 658763 h 1201737"/>
              <a:gd name="connsiteX398" fmla="*/ 1296365 w 1377950"/>
              <a:gd name="connsiteY398" fmla="*/ 649506 h 1201737"/>
              <a:gd name="connsiteX399" fmla="*/ 1277616 w 1377950"/>
              <a:gd name="connsiteY399" fmla="*/ 654866 h 1201737"/>
              <a:gd name="connsiteX400" fmla="*/ 1268734 w 1377950"/>
              <a:gd name="connsiteY400" fmla="*/ 691407 h 1201737"/>
              <a:gd name="connsiteX401" fmla="*/ 1286497 w 1377950"/>
              <a:gd name="connsiteY401" fmla="*/ 710895 h 1201737"/>
              <a:gd name="connsiteX402" fmla="*/ 1303273 w 1377950"/>
              <a:gd name="connsiteY402" fmla="*/ 721127 h 1201737"/>
              <a:gd name="connsiteX403" fmla="*/ 1320049 w 1377950"/>
              <a:gd name="connsiteY403" fmla="*/ 731845 h 1201737"/>
              <a:gd name="connsiteX404" fmla="*/ 1344226 w 1377950"/>
              <a:gd name="connsiteY404" fmla="*/ 764488 h 1201737"/>
              <a:gd name="connsiteX405" fmla="*/ 1344720 w 1377950"/>
              <a:gd name="connsiteY405" fmla="*/ 792260 h 1201737"/>
              <a:gd name="connsiteX406" fmla="*/ 1338305 w 1377950"/>
              <a:gd name="connsiteY406" fmla="*/ 806389 h 1201737"/>
              <a:gd name="connsiteX407" fmla="*/ 1310674 w 1377950"/>
              <a:gd name="connsiteY407" fmla="*/ 826364 h 1201737"/>
              <a:gd name="connsiteX408" fmla="*/ 1279589 w 1377950"/>
              <a:gd name="connsiteY408" fmla="*/ 829288 h 1201737"/>
              <a:gd name="connsiteX409" fmla="*/ 1246530 w 1377950"/>
              <a:gd name="connsiteY409" fmla="*/ 821005 h 1201737"/>
              <a:gd name="connsiteX410" fmla="*/ 1242090 w 1377950"/>
              <a:gd name="connsiteY410" fmla="*/ 815159 h 1201737"/>
              <a:gd name="connsiteX411" fmla="*/ 1236662 w 1377950"/>
              <a:gd name="connsiteY411" fmla="*/ 783003 h 1201737"/>
              <a:gd name="connsiteX412" fmla="*/ 1240609 w 1377950"/>
              <a:gd name="connsiteY412" fmla="*/ 779592 h 1201737"/>
              <a:gd name="connsiteX413" fmla="*/ 1244557 w 1377950"/>
              <a:gd name="connsiteY413" fmla="*/ 783490 h 1201737"/>
              <a:gd name="connsiteX414" fmla="*/ 1255412 w 1377950"/>
              <a:gd name="connsiteY414" fmla="*/ 804440 h 1201737"/>
              <a:gd name="connsiteX415" fmla="*/ 1284523 w 1377950"/>
              <a:gd name="connsiteY415" fmla="*/ 820518 h 1201737"/>
              <a:gd name="connsiteX416" fmla="*/ 1317582 w 1377950"/>
              <a:gd name="connsiteY416" fmla="*/ 810286 h 1201737"/>
              <a:gd name="connsiteX417" fmla="*/ 1325477 w 1377950"/>
              <a:gd name="connsiteY417" fmla="*/ 790798 h 1201737"/>
              <a:gd name="connsiteX418" fmla="*/ 1321529 w 1377950"/>
              <a:gd name="connsiteY418" fmla="*/ 771309 h 1201737"/>
              <a:gd name="connsiteX419" fmla="*/ 1287484 w 1377950"/>
              <a:gd name="connsiteY419" fmla="*/ 742077 h 1201737"/>
              <a:gd name="connsiteX420" fmla="*/ 1253438 w 1377950"/>
              <a:gd name="connsiteY420" fmla="*/ 711870 h 1201737"/>
              <a:gd name="connsiteX421" fmla="*/ 1252451 w 1377950"/>
              <a:gd name="connsiteY421" fmla="*/ 664610 h 1201737"/>
              <a:gd name="connsiteX422" fmla="*/ 1269721 w 1377950"/>
              <a:gd name="connsiteY422" fmla="*/ 648045 h 1201737"/>
              <a:gd name="connsiteX423" fmla="*/ 1290444 w 1377950"/>
              <a:gd name="connsiteY423" fmla="*/ 641224 h 1201737"/>
              <a:gd name="connsiteX424" fmla="*/ 623087 w 1377950"/>
              <a:gd name="connsiteY424" fmla="*/ 641124 h 1201737"/>
              <a:gd name="connsiteX425" fmla="*/ 664164 w 1377950"/>
              <a:gd name="connsiteY425" fmla="*/ 642108 h 1201737"/>
              <a:gd name="connsiteX426" fmla="*/ 672966 w 1377950"/>
              <a:gd name="connsiteY426" fmla="*/ 644074 h 1201737"/>
              <a:gd name="connsiteX427" fmla="*/ 675900 w 1377950"/>
              <a:gd name="connsiteY427" fmla="*/ 644565 h 1201737"/>
              <a:gd name="connsiteX428" fmla="*/ 676878 w 1377950"/>
              <a:gd name="connsiteY428" fmla="*/ 647515 h 1201737"/>
              <a:gd name="connsiteX429" fmla="*/ 680790 w 1377950"/>
              <a:gd name="connsiteY429" fmla="*/ 671601 h 1201737"/>
              <a:gd name="connsiteX430" fmla="*/ 679812 w 1377950"/>
              <a:gd name="connsiteY430" fmla="*/ 679466 h 1201737"/>
              <a:gd name="connsiteX431" fmla="*/ 676389 w 1377950"/>
              <a:gd name="connsiteY431" fmla="*/ 679958 h 1201737"/>
              <a:gd name="connsiteX432" fmla="*/ 672477 w 1377950"/>
              <a:gd name="connsiteY432" fmla="*/ 674551 h 1201737"/>
              <a:gd name="connsiteX433" fmla="*/ 662208 w 1377950"/>
              <a:gd name="connsiteY433" fmla="*/ 657346 h 1201737"/>
              <a:gd name="connsiteX434" fmla="*/ 636779 w 1377950"/>
              <a:gd name="connsiteY434" fmla="*/ 648498 h 1201737"/>
              <a:gd name="connsiteX435" fmla="*/ 605972 w 1377950"/>
              <a:gd name="connsiteY435" fmla="*/ 667177 h 1201737"/>
              <a:gd name="connsiteX436" fmla="*/ 607439 w 1377950"/>
              <a:gd name="connsiteY436" fmla="*/ 692247 h 1201737"/>
              <a:gd name="connsiteX437" fmla="*/ 616241 w 1377950"/>
              <a:gd name="connsiteY437" fmla="*/ 702570 h 1201737"/>
              <a:gd name="connsiteX438" fmla="*/ 649493 w 1377950"/>
              <a:gd name="connsiteY438" fmla="*/ 726165 h 1201737"/>
              <a:gd name="connsiteX439" fmla="*/ 665631 w 1377950"/>
              <a:gd name="connsiteY439" fmla="*/ 738945 h 1201737"/>
              <a:gd name="connsiteX440" fmla="*/ 682257 w 1377950"/>
              <a:gd name="connsiteY440" fmla="*/ 767456 h 1201737"/>
              <a:gd name="connsiteX441" fmla="*/ 682257 w 1377950"/>
              <a:gd name="connsiteY441" fmla="*/ 792034 h 1201737"/>
              <a:gd name="connsiteX442" fmla="*/ 618686 w 1377950"/>
              <a:gd name="connsiteY442" fmla="*/ 829884 h 1201737"/>
              <a:gd name="connsiteX443" fmla="*/ 607439 w 1377950"/>
              <a:gd name="connsiteY443" fmla="*/ 828901 h 1201737"/>
              <a:gd name="connsiteX444" fmla="*/ 585922 w 1377950"/>
              <a:gd name="connsiteY444" fmla="*/ 822019 h 1201737"/>
              <a:gd name="connsiteX445" fmla="*/ 582010 w 1377950"/>
              <a:gd name="connsiteY445" fmla="*/ 820053 h 1201737"/>
              <a:gd name="connsiteX446" fmla="*/ 580543 w 1377950"/>
              <a:gd name="connsiteY446" fmla="*/ 815137 h 1201737"/>
              <a:gd name="connsiteX447" fmla="*/ 575164 w 1377950"/>
              <a:gd name="connsiteY447" fmla="*/ 788101 h 1201737"/>
              <a:gd name="connsiteX448" fmla="*/ 575653 w 1377950"/>
              <a:gd name="connsiteY448" fmla="*/ 780728 h 1201737"/>
              <a:gd name="connsiteX449" fmla="*/ 579076 w 1377950"/>
              <a:gd name="connsiteY449" fmla="*/ 779745 h 1201737"/>
              <a:gd name="connsiteX450" fmla="*/ 582499 w 1377950"/>
              <a:gd name="connsiteY450" fmla="*/ 784169 h 1201737"/>
              <a:gd name="connsiteX451" fmla="*/ 613796 w 1377950"/>
              <a:gd name="connsiteY451" fmla="*/ 819070 h 1201737"/>
              <a:gd name="connsiteX452" fmla="*/ 654873 w 1377950"/>
              <a:gd name="connsiteY452" fmla="*/ 811205 h 1201737"/>
              <a:gd name="connsiteX453" fmla="*/ 662697 w 1377950"/>
              <a:gd name="connsiteY453" fmla="*/ 787118 h 1201737"/>
              <a:gd name="connsiteX454" fmla="*/ 648026 w 1377950"/>
              <a:gd name="connsiteY454" fmla="*/ 757133 h 1201737"/>
              <a:gd name="connsiteX455" fmla="*/ 627977 w 1377950"/>
              <a:gd name="connsiteY455" fmla="*/ 743369 h 1201737"/>
              <a:gd name="connsiteX456" fmla="*/ 601082 w 1377950"/>
              <a:gd name="connsiteY456" fmla="*/ 723215 h 1201737"/>
              <a:gd name="connsiteX457" fmla="*/ 586411 w 1377950"/>
              <a:gd name="connsiteY457" fmla="*/ 699129 h 1201737"/>
              <a:gd name="connsiteX458" fmla="*/ 584944 w 1377950"/>
              <a:gd name="connsiteY458" fmla="*/ 686840 h 1201737"/>
              <a:gd name="connsiteX459" fmla="*/ 589834 w 1377950"/>
              <a:gd name="connsiteY459" fmla="*/ 665703 h 1201737"/>
              <a:gd name="connsiteX460" fmla="*/ 597658 w 1377950"/>
              <a:gd name="connsiteY460" fmla="*/ 654888 h 1201737"/>
              <a:gd name="connsiteX461" fmla="*/ 623087 w 1377950"/>
              <a:gd name="connsiteY461" fmla="*/ 641124 h 1201737"/>
              <a:gd name="connsiteX462" fmla="*/ 781116 w 1377950"/>
              <a:gd name="connsiteY462" fmla="*/ 640309 h 1201737"/>
              <a:gd name="connsiteX463" fmla="*/ 788081 w 1377950"/>
              <a:gd name="connsiteY463" fmla="*/ 658066 h 1201737"/>
              <a:gd name="connsiteX464" fmla="*/ 833049 w 1377950"/>
              <a:gd name="connsiteY464" fmla="*/ 789865 h 1201737"/>
              <a:gd name="connsiteX465" fmla="*/ 856999 w 1377950"/>
              <a:gd name="connsiteY465" fmla="*/ 818178 h 1201737"/>
              <a:gd name="connsiteX466" fmla="*/ 864331 w 1377950"/>
              <a:gd name="connsiteY466" fmla="*/ 822083 h 1201737"/>
              <a:gd name="connsiteX467" fmla="*/ 830605 w 1377950"/>
              <a:gd name="connsiteY467" fmla="*/ 825500 h 1201737"/>
              <a:gd name="connsiteX468" fmla="*/ 797856 w 1377950"/>
              <a:gd name="connsiteY468" fmla="*/ 825500 h 1201737"/>
              <a:gd name="connsiteX469" fmla="*/ 796879 w 1377950"/>
              <a:gd name="connsiteY469" fmla="*/ 823548 h 1201737"/>
              <a:gd name="connsiteX470" fmla="*/ 796390 w 1377950"/>
              <a:gd name="connsiteY470" fmla="*/ 820619 h 1201737"/>
              <a:gd name="connsiteX471" fmla="*/ 802744 w 1377950"/>
              <a:gd name="connsiteY471" fmla="*/ 818178 h 1201737"/>
              <a:gd name="connsiteX472" fmla="*/ 814475 w 1377950"/>
              <a:gd name="connsiteY472" fmla="*/ 814273 h 1201737"/>
              <a:gd name="connsiteX473" fmla="*/ 814475 w 1377950"/>
              <a:gd name="connsiteY473" fmla="*/ 807927 h 1201737"/>
              <a:gd name="connsiteX474" fmla="*/ 797856 w 1377950"/>
              <a:gd name="connsiteY474" fmla="*/ 757160 h 1201737"/>
              <a:gd name="connsiteX475" fmla="*/ 794435 w 1377950"/>
              <a:gd name="connsiteY475" fmla="*/ 755207 h 1201737"/>
              <a:gd name="connsiteX476" fmla="*/ 768041 w 1377950"/>
              <a:gd name="connsiteY476" fmla="*/ 754719 h 1201737"/>
              <a:gd name="connsiteX477" fmla="*/ 738225 w 1377950"/>
              <a:gd name="connsiteY477" fmla="*/ 757648 h 1201737"/>
              <a:gd name="connsiteX478" fmla="*/ 722095 w 1377950"/>
              <a:gd name="connsiteY478" fmla="*/ 807439 h 1201737"/>
              <a:gd name="connsiteX479" fmla="*/ 732359 w 1377950"/>
              <a:gd name="connsiteY479" fmla="*/ 818178 h 1201737"/>
              <a:gd name="connsiteX480" fmla="*/ 739202 w 1377950"/>
              <a:gd name="connsiteY480" fmla="*/ 820619 h 1201737"/>
              <a:gd name="connsiteX481" fmla="*/ 739202 w 1377950"/>
              <a:gd name="connsiteY481" fmla="*/ 823548 h 1201737"/>
              <a:gd name="connsiteX482" fmla="*/ 738714 w 1377950"/>
              <a:gd name="connsiteY482" fmla="*/ 825500 h 1201737"/>
              <a:gd name="connsiteX483" fmla="*/ 710364 w 1377950"/>
              <a:gd name="connsiteY483" fmla="*/ 825500 h 1201737"/>
              <a:gd name="connsiteX484" fmla="*/ 682015 w 1377950"/>
              <a:gd name="connsiteY484" fmla="*/ 825500 h 1201737"/>
              <a:gd name="connsiteX485" fmla="*/ 681526 w 1377950"/>
              <a:gd name="connsiteY485" fmla="*/ 823548 h 1201737"/>
              <a:gd name="connsiteX486" fmla="*/ 681037 w 1377950"/>
              <a:gd name="connsiteY486" fmla="*/ 820131 h 1201737"/>
              <a:gd name="connsiteX487" fmla="*/ 688369 w 1377950"/>
              <a:gd name="connsiteY487" fmla="*/ 818178 h 1201737"/>
              <a:gd name="connsiteX488" fmla="*/ 706454 w 1377950"/>
              <a:gd name="connsiteY488" fmla="*/ 806951 h 1201737"/>
              <a:gd name="connsiteX489" fmla="*/ 732848 w 1377950"/>
              <a:gd name="connsiteY489" fmla="*/ 740563 h 1201737"/>
              <a:gd name="connsiteX490" fmla="*/ 745068 w 1377950"/>
              <a:gd name="connsiteY490" fmla="*/ 707857 h 1201737"/>
              <a:gd name="connsiteX491" fmla="*/ 764130 w 1377950"/>
              <a:gd name="connsiteY491" fmla="*/ 652696 h 1201737"/>
              <a:gd name="connsiteX492" fmla="*/ 764130 w 1377950"/>
              <a:gd name="connsiteY492" fmla="*/ 649767 h 1201737"/>
              <a:gd name="connsiteX493" fmla="*/ 767552 w 1377950"/>
              <a:gd name="connsiteY493" fmla="*/ 648303 h 1201737"/>
              <a:gd name="connsiteX494" fmla="*/ 774884 w 1377950"/>
              <a:gd name="connsiteY494" fmla="*/ 643421 h 1201737"/>
              <a:gd name="connsiteX495" fmla="*/ 781116 w 1377950"/>
              <a:gd name="connsiteY495" fmla="*/ 640309 h 1201737"/>
              <a:gd name="connsiteX496" fmla="*/ 283417 w 1377950"/>
              <a:gd name="connsiteY496" fmla="*/ 640249 h 1201737"/>
              <a:gd name="connsiteX497" fmla="*/ 292217 w 1377950"/>
              <a:gd name="connsiteY497" fmla="*/ 662661 h 1201737"/>
              <a:gd name="connsiteX498" fmla="*/ 307374 w 1377950"/>
              <a:gd name="connsiteY498" fmla="*/ 707972 h 1201737"/>
              <a:gd name="connsiteX499" fmla="*/ 322041 w 1377950"/>
              <a:gd name="connsiteY499" fmla="*/ 750359 h 1201737"/>
              <a:gd name="connsiteX500" fmla="*/ 350887 w 1377950"/>
              <a:gd name="connsiteY500" fmla="*/ 815646 h 1201737"/>
              <a:gd name="connsiteX501" fmla="*/ 383155 w 1377950"/>
              <a:gd name="connsiteY501" fmla="*/ 815646 h 1201737"/>
              <a:gd name="connsiteX502" fmla="*/ 388044 w 1377950"/>
              <a:gd name="connsiteY502" fmla="*/ 806389 h 1201737"/>
              <a:gd name="connsiteX503" fmla="*/ 390488 w 1377950"/>
              <a:gd name="connsiteY503" fmla="*/ 723563 h 1201737"/>
              <a:gd name="connsiteX504" fmla="*/ 389999 w 1377950"/>
              <a:gd name="connsiteY504" fmla="*/ 667046 h 1201737"/>
              <a:gd name="connsiteX505" fmla="*/ 388533 w 1377950"/>
              <a:gd name="connsiteY505" fmla="*/ 663636 h 1201737"/>
              <a:gd name="connsiteX506" fmla="*/ 367509 w 1377950"/>
              <a:gd name="connsiteY506" fmla="*/ 650968 h 1201737"/>
              <a:gd name="connsiteX507" fmla="*/ 362620 w 1377950"/>
              <a:gd name="connsiteY507" fmla="*/ 649994 h 1201737"/>
              <a:gd name="connsiteX508" fmla="*/ 362620 w 1377950"/>
              <a:gd name="connsiteY508" fmla="*/ 644147 h 1201737"/>
              <a:gd name="connsiteX509" fmla="*/ 385110 w 1377950"/>
              <a:gd name="connsiteY509" fmla="*/ 643660 h 1201737"/>
              <a:gd name="connsiteX510" fmla="*/ 407600 w 1377950"/>
              <a:gd name="connsiteY510" fmla="*/ 644147 h 1201737"/>
              <a:gd name="connsiteX511" fmla="*/ 410045 w 1377950"/>
              <a:gd name="connsiteY511" fmla="*/ 648532 h 1201737"/>
              <a:gd name="connsiteX512" fmla="*/ 424712 w 1377950"/>
              <a:gd name="connsiteY512" fmla="*/ 668995 h 1201737"/>
              <a:gd name="connsiteX513" fmla="*/ 449646 w 1377950"/>
              <a:gd name="connsiteY513" fmla="*/ 698715 h 1201737"/>
              <a:gd name="connsiteX514" fmla="*/ 466269 w 1377950"/>
              <a:gd name="connsiteY514" fmla="*/ 717229 h 1201737"/>
              <a:gd name="connsiteX515" fmla="*/ 520049 w 1377950"/>
              <a:gd name="connsiteY515" fmla="*/ 776669 h 1201737"/>
              <a:gd name="connsiteX516" fmla="*/ 526405 w 1377950"/>
              <a:gd name="connsiteY516" fmla="*/ 782028 h 1201737"/>
              <a:gd name="connsiteX517" fmla="*/ 526405 w 1377950"/>
              <a:gd name="connsiteY517" fmla="*/ 678739 h 1201737"/>
              <a:gd name="connsiteX518" fmla="*/ 522494 w 1377950"/>
              <a:gd name="connsiteY518" fmla="*/ 658276 h 1201737"/>
              <a:gd name="connsiteX519" fmla="*/ 518582 w 1377950"/>
              <a:gd name="connsiteY519" fmla="*/ 653891 h 1201737"/>
              <a:gd name="connsiteX520" fmla="*/ 506849 w 1377950"/>
              <a:gd name="connsiteY520" fmla="*/ 651455 h 1201737"/>
              <a:gd name="connsiteX521" fmla="*/ 499026 w 1377950"/>
              <a:gd name="connsiteY521" fmla="*/ 648532 h 1201737"/>
              <a:gd name="connsiteX522" fmla="*/ 499515 w 1377950"/>
              <a:gd name="connsiteY522" fmla="*/ 645609 h 1201737"/>
              <a:gd name="connsiteX523" fmla="*/ 500004 w 1377950"/>
              <a:gd name="connsiteY523" fmla="*/ 643660 h 1201737"/>
              <a:gd name="connsiteX524" fmla="*/ 530805 w 1377950"/>
              <a:gd name="connsiteY524" fmla="*/ 643660 h 1201737"/>
              <a:gd name="connsiteX525" fmla="*/ 562584 w 1377950"/>
              <a:gd name="connsiteY525" fmla="*/ 644147 h 1201737"/>
              <a:gd name="connsiteX526" fmla="*/ 562584 w 1377950"/>
              <a:gd name="connsiteY526" fmla="*/ 649506 h 1201737"/>
              <a:gd name="connsiteX527" fmla="*/ 558184 w 1377950"/>
              <a:gd name="connsiteY527" fmla="*/ 650968 h 1201737"/>
              <a:gd name="connsiteX528" fmla="*/ 542539 w 1377950"/>
              <a:gd name="connsiteY528" fmla="*/ 657302 h 1201737"/>
              <a:gd name="connsiteX529" fmla="*/ 539606 w 1377950"/>
              <a:gd name="connsiteY529" fmla="*/ 674354 h 1201737"/>
              <a:gd name="connsiteX530" fmla="*/ 539606 w 1377950"/>
              <a:gd name="connsiteY530" fmla="*/ 823441 h 1201737"/>
              <a:gd name="connsiteX531" fmla="*/ 538628 w 1377950"/>
              <a:gd name="connsiteY531" fmla="*/ 827826 h 1201737"/>
              <a:gd name="connsiteX532" fmla="*/ 531294 w 1377950"/>
              <a:gd name="connsiteY532" fmla="*/ 825390 h 1201737"/>
              <a:gd name="connsiteX533" fmla="*/ 495115 w 1377950"/>
              <a:gd name="connsiteY533" fmla="*/ 783003 h 1201737"/>
              <a:gd name="connsiteX534" fmla="*/ 444268 w 1377950"/>
              <a:gd name="connsiteY534" fmla="*/ 725511 h 1201737"/>
              <a:gd name="connsiteX535" fmla="*/ 432045 w 1377950"/>
              <a:gd name="connsiteY535" fmla="*/ 711382 h 1201737"/>
              <a:gd name="connsiteX536" fmla="*/ 420312 w 1377950"/>
              <a:gd name="connsiteY536" fmla="*/ 697740 h 1201737"/>
              <a:gd name="connsiteX537" fmla="*/ 407600 w 1377950"/>
              <a:gd name="connsiteY537" fmla="*/ 683611 h 1201737"/>
              <a:gd name="connsiteX538" fmla="*/ 403200 w 1377950"/>
              <a:gd name="connsiteY538" fmla="*/ 680201 h 1201737"/>
              <a:gd name="connsiteX539" fmla="*/ 402222 w 1377950"/>
              <a:gd name="connsiteY539" fmla="*/ 726486 h 1201737"/>
              <a:gd name="connsiteX540" fmla="*/ 405155 w 1377950"/>
              <a:gd name="connsiteY540" fmla="*/ 807850 h 1201737"/>
              <a:gd name="connsiteX541" fmla="*/ 422756 w 1377950"/>
              <a:gd name="connsiteY541" fmla="*/ 818082 h 1201737"/>
              <a:gd name="connsiteX542" fmla="*/ 430579 w 1377950"/>
              <a:gd name="connsiteY542" fmla="*/ 821980 h 1201737"/>
              <a:gd name="connsiteX543" fmla="*/ 398800 w 1377950"/>
              <a:gd name="connsiteY543" fmla="*/ 825390 h 1201737"/>
              <a:gd name="connsiteX544" fmla="*/ 367021 w 1377950"/>
              <a:gd name="connsiteY544" fmla="*/ 824903 h 1201737"/>
              <a:gd name="connsiteX545" fmla="*/ 366532 w 1377950"/>
              <a:gd name="connsiteY545" fmla="*/ 824903 h 1201737"/>
              <a:gd name="connsiteX546" fmla="*/ 333286 w 1377950"/>
              <a:gd name="connsiteY546" fmla="*/ 825390 h 1201737"/>
              <a:gd name="connsiteX547" fmla="*/ 300040 w 1377950"/>
              <a:gd name="connsiteY547" fmla="*/ 825390 h 1201737"/>
              <a:gd name="connsiteX548" fmla="*/ 299551 w 1377950"/>
              <a:gd name="connsiteY548" fmla="*/ 823441 h 1201737"/>
              <a:gd name="connsiteX549" fmla="*/ 299551 w 1377950"/>
              <a:gd name="connsiteY549" fmla="*/ 820518 h 1201737"/>
              <a:gd name="connsiteX550" fmla="*/ 304440 w 1377950"/>
              <a:gd name="connsiteY550" fmla="*/ 818082 h 1201737"/>
              <a:gd name="connsiteX551" fmla="*/ 316663 w 1377950"/>
              <a:gd name="connsiteY551" fmla="*/ 815159 h 1201737"/>
              <a:gd name="connsiteX552" fmla="*/ 309818 w 1377950"/>
              <a:gd name="connsiteY552" fmla="*/ 785439 h 1201737"/>
              <a:gd name="connsiteX553" fmla="*/ 297595 w 1377950"/>
              <a:gd name="connsiteY553" fmla="*/ 755231 h 1201737"/>
              <a:gd name="connsiteX554" fmla="*/ 244304 w 1377950"/>
              <a:gd name="connsiteY554" fmla="*/ 755231 h 1201737"/>
              <a:gd name="connsiteX555" fmla="*/ 240882 w 1377950"/>
              <a:gd name="connsiteY555" fmla="*/ 757667 h 1201737"/>
              <a:gd name="connsiteX556" fmla="*/ 224259 w 1377950"/>
              <a:gd name="connsiteY556" fmla="*/ 809312 h 1201737"/>
              <a:gd name="connsiteX557" fmla="*/ 234526 w 1377950"/>
              <a:gd name="connsiteY557" fmla="*/ 818082 h 1201737"/>
              <a:gd name="connsiteX558" fmla="*/ 241860 w 1377950"/>
              <a:gd name="connsiteY558" fmla="*/ 820518 h 1201737"/>
              <a:gd name="connsiteX559" fmla="*/ 241860 w 1377950"/>
              <a:gd name="connsiteY559" fmla="*/ 823441 h 1201737"/>
              <a:gd name="connsiteX560" fmla="*/ 241371 w 1377950"/>
              <a:gd name="connsiteY560" fmla="*/ 824903 h 1201737"/>
              <a:gd name="connsiteX561" fmla="*/ 192969 w 1377950"/>
              <a:gd name="connsiteY561" fmla="*/ 824903 h 1201737"/>
              <a:gd name="connsiteX562" fmla="*/ 144078 w 1377950"/>
              <a:gd name="connsiteY562" fmla="*/ 824416 h 1201737"/>
              <a:gd name="connsiteX563" fmla="*/ 143589 w 1377950"/>
              <a:gd name="connsiteY563" fmla="*/ 821492 h 1201737"/>
              <a:gd name="connsiteX564" fmla="*/ 144078 w 1377950"/>
              <a:gd name="connsiteY564" fmla="*/ 819056 h 1201737"/>
              <a:gd name="connsiteX565" fmla="*/ 148478 w 1377950"/>
              <a:gd name="connsiteY565" fmla="*/ 818082 h 1201737"/>
              <a:gd name="connsiteX566" fmla="*/ 156790 w 1377950"/>
              <a:gd name="connsiteY566" fmla="*/ 814671 h 1201737"/>
              <a:gd name="connsiteX567" fmla="*/ 151412 w 1377950"/>
              <a:gd name="connsiteY567" fmla="*/ 806389 h 1201737"/>
              <a:gd name="connsiteX568" fmla="*/ 92742 w 1377950"/>
              <a:gd name="connsiteY568" fmla="*/ 741589 h 1201737"/>
              <a:gd name="connsiteX569" fmla="*/ 78075 w 1377950"/>
              <a:gd name="connsiteY569" fmla="*/ 738179 h 1201737"/>
              <a:gd name="connsiteX570" fmla="*/ 78075 w 1377950"/>
              <a:gd name="connsiteY570" fmla="*/ 805414 h 1201737"/>
              <a:gd name="connsiteX571" fmla="*/ 83942 w 1377950"/>
              <a:gd name="connsiteY571" fmla="*/ 815646 h 1201737"/>
              <a:gd name="connsiteX572" fmla="*/ 97632 w 1377950"/>
              <a:gd name="connsiteY572" fmla="*/ 818569 h 1201737"/>
              <a:gd name="connsiteX573" fmla="*/ 101543 w 1377950"/>
              <a:gd name="connsiteY573" fmla="*/ 821005 h 1201737"/>
              <a:gd name="connsiteX574" fmla="*/ 101543 w 1377950"/>
              <a:gd name="connsiteY574" fmla="*/ 823928 h 1201737"/>
              <a:gd name="connsiteX575" fmla="*/ 101054 w 1377950"/>
              <a:gd name="connsiteY575" fmla="*/ 825390 h 1201737"/>
              <a:gd name="connsiteX576" fmla="*/ 67808 w 1377950"/>
              <a:gd name="connsiteY576" fmla="*/ 825390 h 1201737"/>
              <a:gd name="connsiteX577" fmla="*/ 34073 w 1377950"/>
              <a:gd name="connsiteY577" fmla="*/ 824903 h 1201737"/>
              <a:gd name="connsiteX578" fmla="*/ 33584 w 1377950"/>
              <a:gd name="connsiteY578" fmla="*/ 819543 h 1201737"/>
              <a:gd name="connsiteX579" fmla="*/ 38473 w 1377950"/>
              <a:gd name="connsiteY579" fmla="*/ 818082 h 1201737"/>
              <a:gd name="connsiteX580" fmla="*/ 54119 w 1377950"/>
              <a:gd name="connsiteY580" fmla="*/ 802978 h 1201737"/>
              <a:gd name="connsiteX581" fmla="*/ 54119 w 1377950"/>
              <a:gd name="connsiteY581" fmla="*/ 666072 h 1201737"/>
              <a:gd name="connsiteX582" fmla="*/ 50696 w 1377950"/>
              <a:gd name="connsiteY582" fmla="*/ 655353 h 1201737"/>
              <a:gd name="connsiteX583" fmla="*/ 37496 w 1377950"/>
              <a:gd name="connsiteY583" fmla="*/ 650968 h 1201737"/>
              <a:gd name="connsiteX584" fmla="*/ 30651 w 1377950"/>
              <a:gd name="connsiteY584" fmla="*/ 649506 h 1201737"/>
              <a:gd name="connsiteX585" fmla="*/ 30651 w 1377950"/>
              <a:gd name="connsiteY585" fmla="*/ 645121 h 1201737"/>
              <a:gd name="connsiteX586" fmla="*/ 31140 w 1377950"/>
              <a:gd name="connsiteY586" fmla="*/ 643660 h 1201737"/>
              <a:gd name="connsiteX587" fmla="*/ 65363 w 1377950"/>
              <a:gd name="connsiteY587" fmla="*/ 643660 h 1201737"/>
              <a:gd name="connsiteX588" fmla="*/ 99587 w 1377950"/>
              <a:gd name="connsiteY588" fmla="*/ 643660 h 1201737"/>
              <a:gd name="connsiteX589" fmla="*/ 100076 w 1377950"/>
              <a:gd name="connsiteY589" fmla="*/ 645609 h 1201737"/>
              <a:gd name="connsiteX590" fmla="*/ 95676 w 1377950"/>
              <a:gd name="connsiteY590" fmla="*/ 650968 h 1201737"/>
              <a:gd name="connsiteX591" fmla="*/ 80031 w 1377950"/>
              <a:gd name="connsiteY591" fmla="*/ 657302 h 1201737"/>
              <a:gd name="connsiteX592" fmla="*/ 77586 w 1377950"/>
              <a:gd name="connsiteY592" fmla="*/ 695304 h 1201737"/>
              <a:gd name="connsiteX593" fmla="*/ 80520 w 1377950"/>
              <a:gd name="connsiteY593" fmla="*/ 726973 h 1201737"/>
              <a:gd name="connsiteX594" fmla="*/ 85898 w 1377950"/>
              <a:gd name="connsiteY594" fmla="*/ 725511 h 1201737"/>
              <a:gd name="connsiteX595" fmla="*/ 119144 w 1377950"/>
              <a:gd name="connsiteY595" fmla="*/ 694330 h 1201737"/>
              <a:gd name="connsiteX596" fmla="*/ 154834 w 1377950"/>
              <a:gd name="connsiteY596" fmla="*/ 655840 h 1201737"/>
              <a:gd name="connsiteX597" fmla="*/ 148478 w 1377950"/>
              <a:gd name="connsiteY597" fmla="*/ 651455 h 1201737"/>
              <a:gd name="connsiteX598" fmla="*/ 142611 w 1377950"/>
              <a:gd name="connsiteY598" fmla="*/ 649506 h 1201737"/>
              <a:gd name="connsiteX599" fmla="*/ 143100 w 1377950"/>
              <a:gd name="connsiteY599" fmla="*/ 644147 h 1201737"/>
              <a:gd name="connsiteX600" fmla="*/ 172924 w 1377950"/>
              <a:gd name="connsiteY600" fmla="*/ 643660 h 1201737"/>
              <a:gd name="connsiteX601" fmla="*/ 202258 w 1377950"/>
              <a:gd name="connsiteY601" fmla="*/ 644147 h 1201737"/>
              <a:gd name="connsiteX602" fmla="*/ 202747 w 1377950"/>
              <a:gd name="connsiteY602" fmla="*/ 645609 h 1201737"/>
              <a:gd name="connsiteX603" fmla="*/ 202747 w 1377950"/>
              <a:gd name="connsiteY603" fmla="*/ 648532 h 1201737"/>
              <a:gd name="connsiteX604" fmla="*/ 195902 w 1377950"/>
              <a:gd name="connsiteY604" fmla="*/ 651455 h 1201737"/>
              <a:gd name="connsiteX605" fmla="*/ 127455 w 1377950"/>
              <a:gd name="connsiteY605" fmla="*/ 699689 h 1201737"/>
              <a:gd name="connsiteX606" fmla="*/ 106921 w 1377950"/>
              <a:gd name="connsiteY606" fmla="*/ 722101 h 1201737"/>
              <a:gd name="connsiteX607" fmla="*/ 130388 w 1377950"/>
              <a:gd name="connsiteY607" fmla="*/ 750359 h 1201737"/>
              <a:gd name="connsiteX608" fmla="*/ 190035 w 1377950"/>
              <a:gd name="connsiteY608" fmla="*/ 813697 h 1201737"/>
              <a:gd name="connsiteX609" fmla="*/ 200302 w 1377950"/>
              <a:gd name="connsiteY609" fmla="*/ 816133 h 1201737"/>
              <a:gd name="connsiteX610" fmla="*/ 208614 w 1377950"/>
              <a:gd name="connsiteY610" fmla="*/ 807850 h 1201737"/>
              <a:gd name="connsiteX611" fmla="*/ 236971 w 1377950"/>
              <a:gd name="connsiteY611" fmla="*/ 736717 h 1201737"/>
              <a:gd name="connsiteX612" fmla="*/ 267283 w 1377950"/>
              <a:gd name="connsiteY612" fmla="*/ 651942 h 1201737"/>
              <a:gd name="connsiteX613" fmla="*/ 270705 w 1377950"/>
              <a:gd name="connsiteY613" fmla="*/ 648532 h 1201737"/>
              <a:gd name="connsiteX614" fmla="*/ 278039 w 1377950"/>
              <a:gd name="connsiteY614" fmla="*/ 643173 h 1201737"/>
              <a:gd name="connsiteX615" fmla="*/ 283417 w 1377950"/>
              <a:gd name="connsiteY615" fmla="*/ 640249 h 1201737"/>
              <a:gd name="connsiteX616" fmla="*/ 546294 w 1377950"/>
              <a:gd name="connsiteY616" fmla="*/ 506412 h 1201737"/>
              <a:gd name="connsiteX617" fmla="*/ 673339 w 1377950"/>
              <a:gd name="connsiteY617" fmla="*/ 506412 h 1201737"/>
              <a:gd name="connsiteX618" fmla="*/ 800872 w 1377950"/>
              <a:gd name="connsiteY618" fmla="*/ 506412 h 1201737"/>
              <a:gd name="connsiteX619" fmla="*/ 802338 w 1377950"/>
              <a:gd name="connsiteY619" fmla="*/ 507900 h 1201737"/>
              <a:gd name="connsiteX620" fmla="*/ 805270 w 1377950"/>
              <a:gd name="connsiteY620" fmla="*/ 510381 h 1201737"/>
              <a:gd name="connsiteX621" fmla="*/ 806247 w 1377950"/>
              <a:gd name="connsiteY621" fmla="*/ 511869 h 1201737"/>
              <a:gd name="connsiteX622" fmla="*/ 1092099 w 1377950"/>
              <a:gd name="connsiteY622" fmla="*/ 511869 h 1201737"/>
              <a:gd name="connsiteX623" fmla="*/ 1377950 w 1377950"/>
              <a:gd name="connsiteY623" fmla="*/ 511869 h 1201737"/>
              <a:gd name="connsiteX624" fmla="*/ 1377950 w 1377950"/>
              <a:gd name="connsiteY624" fmla="*/ 517326 h 1201737"/>
              <a:gd name="connsiteX625" fmla="*/ 1377950 w 1377950"/>
              <a:gd name="connsiteY625" fmla="*/ 522287 h 1201737"/>
              <a:gd name="connsiteX626" fmla="*/ 688975 w 1377950"/>
              <a:gd name="connsiteY626" fmla="*/ 522287 h 1201737"/>
              <a:gd name="connsiteX627" fmla="*/ 0 w 1377950"/>
              <a:gd name="connsiteY627" fmla="*/ 522287 h 1201737"/>
              <a:gd name="connsiteX628" fmla="*/ 0 w 1377950"/>
              <a:gd name="connsiteY628" fmla="*/ 517326 h 1201737"/>
              <a:gd name="connsiteX629" fmla="*/ 0 w 1377950"/>
              <a:gd name="connsiteY629" fmla="*/ 511869 h 1201737"/>
              <a:gd name="connsiteX630" fmla="*/ 271681 w 1377950"/>
              <a:gd name="connsiteY630" fmla="*/ 511869 h 1201737"/>
              <a:gd name="connsiteX631" fmla="*/ 543362 w 1377950"/>
              <a:gd name="connsiteY631" fmla="*/ 510877 h 1201737"/>
              <a:gd name="connsiteX632" fmla="*/ 544828 w 1377950"/>
              <a:gd name="connsiteY632" fmla="*/ 507900 h 1201737"/>
              <a:gd name="connsiteX633" fmla="*/ 670901 w 1377950"/>
              <a:gd name="connsiteY633" fmla="*/ 457332 h 1201737"/>
              <a:gd name="connsiteX634" fmla="*/ 562571 w 1377950"/>
              <a:gd name="connsiteY634" fmla="*/ 457729 h 1201737"/>
              <a:gd name="connsiteX635" fmla="*/ 558674 w 1377950"/>
              <a:gd name="connsiteY635" fmla="*/ 460375 h 1201737"/>
              <a:gd name="connsiteX636" fmla="*/ 557212 w 1377950"/>
              <a:gd name="connsiteY636" fmla="*/ 466196 h 1201737"/>
              <a:gd name="connsiteX637" fmla="*/ 562084 w 1377950"/>
              <a:gd name="connsiteY637" fmla="*/ 473605 h 1201737"/>
              <a:gd name="connsiteX638" fmla="*/ 778866 w 1377950"/>
              <a:gd name="connsiteY638" fmla="*/ 473605 h 1201737"/>
              <a:gd name="connsiteX639" fmla="*/ 784225 w 1377950"/>
              <a:gd name="connsiteY639" fmla="*/ 466725 h 1201737"/>
              <a:gd name="connsiteX640" fmla="*/ 782764 w 1377950"/>
              <a:gd name="connsiteY640" fmla="*/ 460375 h 1201737"/>
              <a:gd name="connsiteX641" fmla="*/ 778866 w 1377950"/>
              <a:gd name="connsiteY641" fmla="*/ 457729 h 1201737"/>
              <a:gd name="connsiteX642" fmla="*/ 670901 w 1377950"/>
              <a:gd name="connsiteY642" fmla="*/ 457332 h 1201737"/>
              <a:gd name="connsiteX643" fmla="*/ 604440 w 1377950"/>
              <a:gd name="connsiteY643" fmla="*/ 381369 h 1201737"/>
              <a:gd name="connsiteX644" fmla="*/ 597746 w 1377950"/>
              <a:gd name="connsiteY644" fmla="*/ 382476 h 1201737"/>
              <a:gd name="connsiteX645" fmla="*/ 595312 w 1377950"/>
              <a:gd name="connsiteY645" fmla="*/ 383460 h 1201737"/>
              <a:gd name="connsiteX646" fmla="*/ 595312 w 1377950"/>
              <a:gd name="connsiteY646" fmla="*/ 388379 h 1201737"/>
              <a:gd name="connsiteX647" fmla="*/ 600667 w 1377950"/>
              <a:gd name="connsiteY647" fmla="*/ 415433 h 1201737"/>
              <a:gd name="connsiteX648" fmla="*/ 624522 w 1377950"/>
              <a:gd name="connsiteY648" fmla="*/ 448391 h 1201737"/>
              <a:gd name="connsiteX649" fmla="*/ 630851 w 1377950"/>
              <a:gd name="connsiteY649" fmla="*/ 449374 h 1201737"/>
              <a:gd name="connsiteX650" fmla="*/ 627930 w 1377950"/>
              <a:gd name="connsiteY650" fmla="*/ 444947 h 1201737"/>
              <a:gd name="connsiteX651" fmla="*/ 613812 w 1377950"/>
              <a:gd name="connsiteY651" fmla="*/ 411498 h 1201737"/>
              <a:gd name="connsiteX652" fmla="*/ 611865 w 1377950"/>
              <a:gd name="connsiteY652" fmla="*/ 394773 h 1201737"/>
              <a:gd name="connsiteX653" fmla="*/ 610404 w 1377950"/>
              <a:gd name="connsiteY653" fmla="*/ 382476 h 1201737"/>
              <a:gd name="connsiteX654" fmla="*/ 604440 w 1377950"/>
              <a:gd name="connsiteY654" fmla="*/ 381369 h 1201737"/>
              <a:gd name="connsiteX655" fmla="*/ 744940 w 1377950"/>
              <a:gd name="connsiteY655" fmla="*/ 378313 h 1201737"/>
              <a:gd name="connsiteX656" fmla="*/ 738611 w 1377950"/>
              <a:gd name="connsiteY656" fmla="*/ 388552 h 1201737"/>
              <a:gd name="connsiteX657" fmla="*/ 734229 w 1377950"/>
              <a:gd name="connsiteY657" fmla="*/ 417320 h 1201737"/>
              <a:gd name="connsiteX658" fmla="*/ 722058 w 1377950"/>
              <a:gd name="connsiteY658" fmla="*/ 442187 h 1201737"/>
              <a:gd name="connsiteX659" fmla="*/ 719137 w 1377950"/>
              <a:gd name="connsiteY659" fmla="*/ 446088 h 1201737"/>
              <a:gd name="connsiteX660" fmla="*/ 721084 w 1377950"/>
              <a:gd name="connsiteY660" fmla="*/ 446088 h 1201737"/>
              <a:gd name="connsiteX661" fmla="*/ 724979 w 1377950"/>
              <a:gd name="connsiteY661" fmla="*/ 445113 h 1201737"/>
              <a:gd name="connsiteX662" fmla="*/ 746887 w 1377950"/>
              <a:gd name="connsiteY662" fmla="*/ 417808 h 1201737"/>
              <a:gd name="connsiteX663" fmla="*/ 755163 w 1377950"/>
              <a:gd name="connsiteY663" fmla="*/ 389040 h 1201737"/>
              <a:gd name="connsiteX664" fmla="*/ 754676 w 1377950"/>
              <a:gd name="connsiteY664" fmla="*/ 380751 h 1201737"/>
              <a:gd name="connsiteX665" fmla="*/ 744940 w 1377950"/>
              <a:gd name="connsiteY665" fmla="*/ 378313 h 1201737"/>
              <a:gd name="connsiteX666" fmla="*/ 621297 w 1377950"/>
              <a:gd name="connsiteY666" fmla="*/ 323240 h 1201737"/>
              <a:gd name="connsiteX667" fmla="*/ 587499 w 1377950"/>
              <a:gd name="connsiteY667" fmla="*/ 329107 h 1201737"/>
              <a:gd name="connsiteX668" fmla="*/ 568668 w 1377950"/>
              <a:gd name="connsiteY668" fmla="*/ 346709 h 1201737"/>
              <a:gd name="connsiteX669" fmla="*/ 572531 w 1377950"/>
              <a:gd name="connsiteY669" fmla="*/ 357954 h 1201737"/>
              <a:gd name="connsiteX670" fmla="*/ 580256 w 1377950"/>
              <a:gd name="connsiteY670" fmla="*/ 357954 h 1201737"/>
              <a:gd name="connsiteX671" fmla="*/ 584119 w 1377950"/>
              <a:gd name="connsiteY671" fmla="*/ 355020 h 1201737"/>
              <a:gd name="connsiteX672" fmla="*/ 586533 w 1377950"/>
              <a:gd name="connsiteY672" fmla="*/ 357954 h 1201737"/>
              <a:gd name="connsiteX673" fmla="*/ 590396 w 1377950"/>
              <a:gd name="connsiteY673" fmla="*/ 361865 h 1201737"/>
              <a:gd name="connsiteX674" fmla="*/ 615020 w 1377950"/>
              <a:gd name="connsiteY674" fmla="*/ 359910 h 1201737"/>
              <a:gd name="connsiteX675" fmla="*/ 626608 w 1377950"/>
              <a:gd name="connsiteY675" fmla="*/ 353554 h 1201737"/>
              <a:gd name="connsiteX676" fmla="*/ 634817 w 1377950"/>
              <a:gd name="connsiteY676" fmla="*/ 348664 h 1201737"/>
              <a:gd name="connsiteX677" fmla="*/ 640128 w 1377950"/>
              <a:gd name="connsiteY677" fmla="*/ 351598 h 1201737"/>
              <a:gd name="connsiteX678" fmla="*/ 644473 w 1377950"/>
              <a:gd name="connsiteY678" fmla="*/ 381422 h 1201737"/>
              <a:gd name="connsiteX679" fmla="*/ 646405 w 1377950"/>
              <a:gd name="connsiteY679" fmla="*/ 407824 h 1201737"/>
              <a:gd name="connsiteX680" fmla="*/ 658958 w 1377950"/>
              <a:gd name="connsiteY680" fmla="*/ 439605 h 1201737"/>
              <a:gd name="connsiteX681" fmla="*/ 671512 w 1377950"/>
              <a:gd name="connsiteY681" fmla="*/ 448405 h 1201737"/>
              <a:gd name="connsiteX682" fmla="*/ 670064 w 1377950"/>
              <a:gd name="connsiteY682" fmla="*/ 444494 h 1201737"/>
              <a:gd name="connsiteX683" fmla="*/ 661855 w 1377950"/>
              <a:gd name="connsiteY683" fmla="*/ 395112 h 1201737"/>
              <a:gd name="connsiteX684" fmla="*/ 645922 w 1377950"/>
              <a:gd name="connsiteY684" fmla="*/ 334485 h 1201737"/>
              <a:gd name="connsiteX685" fmla="*/ 621297 w 1377950"/>
              <a:gd name="connsiteY685" fmla="*/ 323240 h 1201737"/>
              <a:gd name="connsiteX686" fmla="*/ 741739 w 1377950"/>
              <a:gd name="connsiteY686" fmla="*/ 321289 h 1201737"/>
              <a:gd name="connsiteX687" fmla="*/ 728719 w 1377950"/>
              <a:gd name="connsiteY687" fmla="*/ 322148 h 1201737"/>
              <a:gd name="connsiteX688" fmla="*/ 706714 w 1377950"/>
              <a:gd name="connsiteY688" fmla="*/ 330982 h 1201737"/>
              <a:gd name="connsiteX689" fmla="*/ 695466 w 1377950"/>
              <a:gd name="connsiteY689" fmla="*/ 342761 h 1201737"/>
              <a:gd name="connsiteX690" fmla="*/ 686664 w 1377950"/>
              <a:gd name="connsiteY690" fmla="*/ 378589 h 1201737"/>
              <a:gd name="connsiteX691" fmla="*/ 685197 w 1377950"/>
              <a:gd name="connsiteY691" fmla="*/ 405092 h 1201737"/>
              <a:gd name="connsiteX692" fmla="*/ 682752 w 1377950"/>
              <a:gd name="connsiteY692" fmla="*/ 435030 h 1201737"/>
              <a:gd name="connsiteX693" fmla="*/ 679818 w 1377950"/>
              <a:gd name="connsiteY693" fmla="*/ 443374 h 1201737"/>
              <a:gd name="connsiteX694" fmla="*/ 677862 w 1377950"/>
              <a:gd name="connsiteY694" fmla="*/ 448282 h 1201737"/>
              <a:gd name="connsiteX695" fmla="*/ 681774 w 1377950"/>
              <a:gd name="connsiteY695" fmla="*/ 447300 h 1201737"/>
              <a:gd name="connsiteX696" fmla="*/ 697422 w 1377950"/>
              <a:gd name="connsiteY696" fmla="*/ 426687 h 1201737"/>
              <a:gd name="connsiteX697" fmla="*/ 702802 w 1377950"/>
              <a:gd name="connsiteY697" fmla="*/ 391840 h 1201737"/>
              <a:gd name="connsiteX698" fmla="*/ 711115 w 1377950"/>
              <a:gd name="connsiteY698" fmla="*/ 346196 h 1201737"/>
              <a:gd name="connsiteX699" fmla="*/ 726274 w 1377950"/>
              <a:gd name="connsiteY699" fmla="*/ 351595 h 1201737"/>
              <a:gd name="connsiteX700" fmla="*/ 753658 w 1377950"/>
              <a:gd name="connsiteY700" fmla="*/ 361411 h 1201737"/>
              <a:gd name="connsiteX701" fmla="*/ 767351 w 1377950"/>
              <a:gd name="connsiteY701" fmla="*/ 356503 h 1201737"/>
              <a:gd name="connsiteX702" fmla="*/ 770774 w 1377950"/>
              <a:gd name="connsiteY702" fmla="*/ 353068 h 1201737"/>
              <a:gd name="connsiteX703" fmla="*/ 773708 w 1377950"/>
              <a:gd name="connsiteY703" fmla="*/ 354049 h 1201737"/>
              <a:gd name="connsiteX704" fmla="*/ 780554 w 1377950"/>
              <a:gd name="connsiteY704" fmla="*/ 355031 h 1201737"/>
              <a:gd name="connsiteX705" fmla="*/ 771263 w 1377950"/>
              <a:gd name="connsiteY705" fmla="*/ 330000 h 1201737"/>
              <a:gd name="connsiteX706" fmla="*/ 755125 w 1377950"/>
              <a:gd name="connsiteY706" fmla="*/ 322638 h 1201737"/>
              <a:gd name="connsiteX707" fmla="*/ 741739 w 1377950"/>
              <a:gd name="connsiteY707" fmla="*/ 321289 h 1201737"/>
              <a:gd name="connsiteX708" fmla="*/ 679457 w 1377950"/>
              <a:gd name="connsiteY708" fmla="*/ 239712 h 1201737"/>
              <a:gd name="connsiteX709" fmla="*/ 635398 w 1377950"/>
              <a:gd name="connsiteY709" fmla="*/ 252972 h 1201737"/>
              <a:gd name="connsiteX710" fmla="*/ 626097 w 1377950"/>
              <a:gd name="connsiteY710" fmla="*/ 272616 h 1201737"/>
              <a:gd name="connsiteX711" fmla="*/ 621202 w 1377950"/>
              <a:gd name="connsiteY711" fmla="*/ 300609 h 1201737"/>
              <a:gd name="connsiteX712" fmla="*/ 621691 w 1377950"/>
              <a:gd name="connsiteY712" fmla="*/ 306993 h 1201737"/>
              <a:gd name="connsiteX713" fmla="*/ 624139 w 1377950"/>
              <a:gd name="connsiteY713" fmla="*/ 304537 h 1201737"/>
              <a:gd name="connsiteX714" fmla="*/ 635888 w 1377950"/>
              <a:gd name="connsiteY714" fmla="*/ 280965 h 1201737"/>
              <a:gd name="connsiteX715" fmla="*/ 652042 w 1377950"/>
              <a:gd name="connsiteY715" fmla="*/ 278018 h 1201737"/>
              <a:gd name="connsiteX716" fmla="*/ 659386 w 1377950"/>
              <a:gd name="connsiteY716" fmla="*/ 279491 h 1201737"/>
              <a:gd name="connsiteX717" fmla="*/ 669666 w 1377950"/>
              <a:gd name="connsiteY717" fmla="*/ 274089 h 1201737"/>
              <a:gd name="connsiteX718" fmla="*/ 673093 w 1377950"/>
              <a:gd name="connsiteY718" fmla="*/ 270651 h 1201737"/>
              <a:gd name="connsiteX719" fmla="*/ 680925 w 1377950"/>
              <a:gd name="connsiteY719" fmla="*/ 274580 h 1201737"/>
              <a:gd name="connsiteX720" fmla="*/ 685821 w 1377950"/>
              <a:gd name="connsiteY720" fmla="*/ 278509 h 1201737"/>
              <a:gd name="connsiteX721" fmla="*/ 698549 w 1377950"/>
              <a:gd name="connsiteY721" fmla="*/ 277036 h 1201737"/>
              <a:gd name="connsiteX722" fmla="*/ 717151 w 1377950"/>
              <a:gd name="connsiteY722" fmla="*/ 281456 h 1201737"/>
              <a:gd name="connsiteX723" fmla="*/ 727431 w 1377950"/>
              <a:gd name="connsiteY723" fmla="*/ 301591 h 1201737"/>
              <a:gd name="connsiteX724" fmla="*/ 730368 w 1377950"/>
              <a:gd name="connsiteY724" fmla="*/ 305520 h 1201737"/>
              <a:gd name="connsiteX725" fmla="*/ 728410 w 1377950"/>
              <a:gd name="connsiteY725" fmla="*/ 291278 h 1201737"/>
              <a:gd name="connsiteX726" fmla="*/ 714214 w 1377950"/>
              <a:gd name="connsiteY726" fmla="*/ 251499 h 1201737"/>
              <a:gd name="connsiteX727" fmla="*/ 703444 w 1377950"/>
              <a:gd name="connsiteY727" fmla="*/ 241185 h 1201737"/>
              <a:gd name="connsiteX728" fmla="*/ 679457 w 1377950"/>
              <a:gd name="connsiteY728" fmla="*/ 239712 h 1201737"/>
              <a:gd name="connsiteX729" fmla="*/ 1037241 w 1377950"/>
              <a:gd name="connsiteY729" fmla="*/ 230670 h 1201737"/>
              <a:gd name="connsiteX730" fmla="*/ 1030841 w 1377950"/>
              <a:gd name="connsiteY730" fmla="*/ 237910 h 1201737"/>
              <a:gd name="connsiteX731" fmla="*/ 999830 w 1377950"/>
              <a:gd name="connsiteY731" fmla="*/ 272664 h 1201737"/>
              <a:gd name="connsiteX732" fmla="*/ 974725 w 1377950"/>
              <a:gd name="connsiteY732" fmla="*/ 301625 h 1201737"/>
              <a:gd name="connsiteX733" fmla="*/ 1005737 w 1377950"/>
              <a:gd name="connsiteY733" fmla="*/ 301625 h 1201737"/>
              <a:gd name="connsiteX734" fmla="*/ 1037241 w 1377950"/>
              <a:gd name="connsiteY734" fmla="*/ 301142 h 1201737"/>
              <a:gd name="connsiteX735" fmla="*/ 1037241 w 1377950"/>
              <a:gd name="connsiteY735" fmla="*/ 230670 h 1201737"/>
              <a:gd name="connsiteX736" fmla="*/ 1212055 w 1377950"/>
              <a:gd name="connsiteY736" fmla="*/ 217792 h 1201737"/>
              <a:gd name="connsiteX737" fmla="*/ 1200931 w 1377950"/>
              <a:gd name="connsiteY737" fmla="*/ 218950 h 1201737"/>
              <a:gd name="connsiteX738" fmla="*/ 1161326 w 1377950"/>
              <a:gd name="connsiteY738" fmla="*/ 256017 h 1201737"/>
              <a:gd name="connsiteX739" fmla="*/ 1153992 w 1377950"/>
              <a:gd name="connsiteY739" fmla="*/ 306253 h 1201737"/>
              <a:gd name="connsiteX740" fmla="*/ 1168172 w 1377950"/>
              <a:gd name="connsiteY740" fmla="*/ 351124 h 1201737"/>
              <a:gd name="connsiteX741" fmla="*/ 1207777 w 1377950"/>
              <a:gd name="connsiteY741" fmla="*/ 377949 h 1201737"/>
              <a:gd name="connsiteX742" fmla="*/ 1231735 w 1377950"/>
              <a:gd name="connsiteY742" fmla="*/ 376974 h 1201737"/>
              <a:gd name="connsiteX743" fmla="*/ 1264495 w 1377950"/>
              <a:gd name="connsiteY743" fmla="*/ 348198 h 1201737"/>
              <a:gd name="connsiteX744" fmla="*/ 1274763 w 1377950"/>
              <a:gd name="connsiteY744" fmla="*/ 307229 h 1201737"/>
              <a:gd name="connsiteX745" fmla="*/ 1273296 w 1377950"/>
              <a:gd name="connsiteY745" fmla="*/ 281867 h 1201737"/>
              <a:gd name="connsiteX746" fmla="*/ 1272807 w 1377950"/>
              <a:gd name="connsiteY746" fmla="*/ 278453 h 1201737"/>
              <a:gd name="connsiteX747" fmla="*/ 1266451 w 1377950"/>
              <a:gd name="connsiteY747" fmla="*/ 255042 h 1201737"/>
              <a:gd name="connsiteX748" fmla="*/ 1223912 w 1377950"/>
              <a:gd name="connsiteY748" fmla="*/ 218463 h 1201737"/>
              <a:gd name="connsiteX749" fmla="*/ 1212055 w 1377950"/>
              <a:gd name="connsiteY749" fmla="*/ 217792 h 1201737"/>
              <a:gd name="connsiteX750" fmla="*/ 138000 w 1377950"/>
              <a:gd name="connsiteY750" fmla="*/ 208451 h 1201737"/>
              <a:gd name="connsiteX751" fmla="*/ 180750 w 1377950"/>
              <a:gd name="connsiteY751" fmla="*/ 214316 h 1201737"/>
              <a:gd name="connsiteX752" fmla="*/ 180750 w 1377950"/>
              <a:gd name="connsiteY752" fmla="*/ 218227 h 1201737"/>
              <a:gd name="connsiteX753" fmla="*/ 172005 w 1377950"/>
              <a:gd name="connsiteY753" fmla="*/ 218715 h 1201737"/>
              <a:gd name="connsiteX754" fmla="*/ 158403 w 1377950"/>
              <a:gd name="connsiteY754" fmla="*/ 223603 h 1201737"/>
              <a:gd name="connsiteX755" fmla="*/ 153545 w 1377950"/>
              <a:gd name="connsiteY755" fmla="*/ 264172 h 1201737"/>
              <a:gd name="connsiteX756" fmla="*/ 153059 w 1377950"/>
              <a:gd name="connsiteY756" fmla="*/ 332602 h 1201737"/>
              <a:gd name="connsiteX757" fmla="*/ 154517 w 1377950"/>
              <a:gd name="connsiteY757" fmla="*/ 372194 h 1201737"/>
              <a:gd name="connsiteX758" fmla="*/ 157917 w 1377950"/>
              <a:gd name="connsiteY758" fmla="*/ 378548 h 1201737"/>
              <a:gd name="connsiteX759" fmla="*/ 170062 w 1377950"/>
              <a:gd name="connsiteY759" fmla="*/ 382947 h 1201737"/>
              <a:gd name="connsiteX760" fmla="*/ 176863 w 1377950"/>
              <a:gd name="connsiteY760" fmla="*/ 385391 h 1201737"/>
              <a:gd name="connsiteX761" fmla="*/ 176863 w 1377950"/>
              <a:gd name="connsiteY761" fmla="*/ 392723 h 1201737"/>
              <a:gd name="connsiteX762" fmla="*/ 137028 w 1377950"/>
              <a:gd name="connsiteY762" fmla="*/ 393211 h 1201737"/>
              <a:gd name="connsiteX763" fmla="*/ 97679 w 1377950"/>
              <a:gd name="connsiteY763" fmla="*/ 392723 h 1201737"/>
              <a:gd name="connsiteX764" fmla="*/ 96707 w 1377950"/>
              <a:gd name="connsiteY764" fmla="*/ 385880 h 1201737"/>
              <a:gd name="connsiteX765" fmla="*/ 102051 w 1377950"/>
              <a:gd name="connsiteY765" fmla="*/ 383924 h 1201737"/>
              <a:gd name="connsiteX766" fmla="*/ 114682 w 1377950"/>
              <a:gd name="connsiteY766" fmla="*/ 378059 h 1201737"/>
              <a:gd name="connsiteX767" fmla="*/ 120511 w 1377950"/>
              <a:gd name="connsiteY767" fmla="*/ 368772 h 1201737"/>
              <a:gd name="connsiteX768" fmla="*/ 121969 w 1377950"/>
              <a:gd name="connsiteY768" fmla="*/ 234356 h 1201737"/>
              <a:gd name="connsiteX769" fmla="*/ 119054 w 1377950"/>
              <a:gd name="connsiteY769" fmla="*/ 224581 h 1201737"/>
              <a:gd name="connsiteX770" fmla="*/ 103509 w 1377950"/>
              <a:gd name="connsiteY770" fmla="*/ 218715 h 1201737"/>
              <a:gd name="connsiteX771" fmla="*/ 95736 w 1377950"/>
              <a:gd name="connsiteY771" fmla="*/ 218227 h 1201737"/>
              <a:gd name="connsiteX772" fmla="*/ 95736 w 1377950"/>
              <a:gd name="connsiteY772" fmla="*/ 216760 h 1201737"/>
              <a:gd name="connsiteX773" fmla="*/ 96707 w 1377950"/>
              <a:gd name="connsiteY773" fmla="*/ 209428 h 1201737"/>
              <a:gd name="connsiteX774" fmla="*/ 138000 w 1377950"/>
              <a:gd name="connsiteY774" fmla="*/ 208451 h 1201737"/>
              <a:gd name="connsiteX775" fmla="*/ 701435 w 1377950"/>
              <a:gd name="connsiteY775" fmla="*/ 196307 h 1201737"/>
              <a:gd name="connsiteX776" fmla="*/ 683391 w 1377950"/>
              <a:gd name="connsiteY776" fmla="*/ 196683 h 1201737"/>
              <a:gd name="connsiteX777" fmla="*/ 673010 w 1377950"/>
              <a:gd name="connsiteY777" fmla="*/ 197184 h 1201737"/>
              <a:gd name="connsiteX778" fmla="*/ 657685 w 1377950"/>
              <a:gd name="connsiteY778" fmla="*/ 197184 h 1201737"/>
              <a:gd name="connsiteX779" fmla="*/ 649281 w 1377950"/>
              <a:gd name="connsiteY779" fmla="*/ 196683 h 1201737"/>
              <a:gd name="connsiteX780" fmla="*/ 644832 w 1377950"/>
              <a:gd name="connsiteY780" fmla="*/ 199190 h 1201737"/>
              <a:gd name="connsiteX781" fmla="*/ 634450 w 1377950"/>
              <a:gd name="connsiteY781" fmla="*/ 207211 h 1201737"/>
              <a:gd name="connsiteX782" fmla="*/ 626540 w 1377950"/>
              <a:gd name="connsiteY782" fmla="*/ 218240 h 1201737"/>
              <a:gd name="connsiteX783" fmla="*/ 622586 w 1377950"/>
              <a:gd name="connsiteY783" fmla="*/ 229770 h 1201737"/>
              <a:gd name="connsiteX784" fmla="*/ 619619 w 1377950"/>
              <a:gd name="connsiteY784" fmla="*/ 249321 h 1201737"/>
              <a:gd name="connsiteX785" fmla="*/ 623080 w 1377950"/>
              <a:gd name="connsiteY785" fmla="*/ 249822 h 1201737"/>
              <a:gd name="connsiteX786" fmla="*/ 624069 w 1377950"/>
              <a:gd name="connsiteY786" fmla="*/ 243807 h 1201737"/>
              <a:gd name="connsiteX787" fmla="*/ 631978 w 1377950"/>
              <a:gd name="connsiteY787" fmla="*/ 224757 h 1201737"/>
              <a:gd name="connsiteX788" fmla="*/ 657190 w 1377950"/>
              <a:gd name="connsiteY788" fmla="*/ 218741 h 1201737"/>
              <a:gd name="connsiteX789" fmla="*/ 667078 w 1377950"/>
              <a:gd name="connsiteY789" fmla="*/ 218240 h 1201737"/>
              <a:gd name="connsiteX790" fmla="*/ 672021 w 1377950"/>
              <a:gd name="connsiteY790" fmla="*/ 214730 h 1201737"/>
              <a:gd name="connsiteX791" fmla="*/ 674987 w 1377950"/>
              <a:gd name="connsiteY791" fmla="*/ 212725 h 1201737"/>
              <a:gd name="connsiteX792" fmla="*/ 678448 w 1377950"/>
              <a:gd name="connsiteY792" fmla="*/ 214730 h 1201737"/>
              <a:gd name="connsiteX793" fmla="*/ 683886 w 1377950"/>
              <a:gd name="connsiteY793" fmla="*/ 217738 h 1201737"/>
              <a:gd name="connsiteX794" fmla="*/ 692290 w 1377950"/>
              <a:gd name="connsiteY794" fmla="*/ 217738 h 1201737"/>
              <a:gd name="connsiteX795" fmla="*/ 711570 w 1377950"/>
              <a:gd name="connsiteY795" fmla="*/ 217738 h 1201737"/>
              <a:gd name="connsiteX796" fmla="*/ 721457 w 1377950"/>
              <a:gd name="connsiteY796" fmla="*/ 227263 h 1201737"/>
              <a:gd name="connsiteX797" fmla="*/ 725906 w 1377950"/>
              <a:gd name="connsiteY797" fmla="*/ 238794 h 1201737"/>
              <a:gd name="connsiteX798" fmla="*/ 729861 w 1377950"/>
              <a:gd name="connsiteY798" fmla="*/ 247316 h 1201737"/>
              <a:gd name="connsiteX799" fmla="*/ 730849 w 1377950"/>
              <a:gd name="connsiteY799" fmla="*/ 241801 h 1201737"/>
              <a:gd name="connsiteX800" fmla="*/ 715030 w 1377950"/>
              <a:gd name="connsiteY800" fmla="*/ 204203 h 1201737"/>
              <a:gd name="connsiteX801" fmla="*/ 701435 w 1377950"/>
              <a:gd name="connsiteY801" fmla="*/ 196307 h 1201737"/>
              <a:gd name="connsiteX802" fmla="*/ 1065599 w 1377950"/>
              <a:gd name="connsiteY802" fmla="*/ 169862 h 1201737"/>
              <a:gd name="connsiteX803" fmla="*/ 1068046 w 1377950"/>
              <a:gd name="connsiteY803" fmla="*/ 170352 h 1201737"/>
              <a:gd name="connsiteX804" fmla="*/ 1069025 w 1377950"/>
              <a:gd name="connsiteY804" fmla="*/ 236428 h 1201737"/>
              <a:gd name="connsiteX805" fmla="*/ 1069025 w 1377950"/>
              <a:gd name="connsiteY805" fmla="*/ 301526 h 1201737"/>
              <a:gd name="connsiteX806" fmla="*/ 1091047 w 1377950"/>
              <a:gd name="connsiteY806" fmla="*/ 301526 h 1201737"/>
              <a:gd name="connsiteX807" fmla="*/ 1113560 w 1377950"/>
              <a:gd name="connsiteY807" fmla="*/ 301526 h 1201737"/>
              <a:gd name="connsiteX808" fmla="*/ 1113560 w 1377950"/>
              <a:gd name="connsiteY808" fmla="*/ 299079 h 1201737"/>
              <a:gd name="connsiteX809" fmla="*/ 1117475 w 1377950"/>
              <a:gd name="connsiteY809" fmla="*/ 274606 h 1201737"/>
              <a:gd name="connsiteX810" fmla="*/ 1132157 w 1377950"/>
              <a:gd name="connsiteY810" fmla="*/ 240344 h 1201737"/>
              <a:gd name="connsiteX811" fmla="*/ 1156626 w 1377950"/>
              <a:gd name="connsiteY811" fmla="*/ 217340 h 1201737"/>
              <a:gd name="connsiteX812" fmla="*/ 1178160 w 1377950"/>
              <a:gd name="connsiteY812" fmla="*/ 206082 h 1201737"/>
              <a:gd name="connsiteX813" fmla="*/ 1196267 w 1377950"/>
              <a:gd name="connsiteY813" fmla="*/ 200698 h 1201737"/>
              <a:gd name="connsiteX814" fmla="*/ 1224163 w 1377950"/>
              <a:gd name="connsiteY814" fmla="*/ 199230 h 1201737"/>
              <a:gd name="connsiteX815" fmla="*/ 1235908 w 1377950"/>
              <a:gd name="connsiteY815" fmla="*/ 200209 h 1201737"/>
              <a:gd name="connsiteX816" fmla="*/ 1239334 w 1377950"/>
              <a:gd name="connsiteY816" fmla="*/ 201187 h 1201737"/>
              <a:gd name="connsiteX817" fmla="*/ 1258910 w 1377950"/>
              <a:gd name="connsiteY817" fmla="*/ 208529 h 1201737"/>
              <a:gd name="connsiteX818" fmla="*/ 1294636 w 1377950"/>
              <a:gd name="connsiteY818" fmla="*/ 239855 h 1201737"/>
              <a:gd name="connsiteX819" fmla="*/ 1309318 w 1377950"/>
              <a:gd name="connsiteY819" fmla="*/ 272648 h 1201737"/>
              <a:gd name="connsiteX820" fmla="*/ 1311275 w 1377950"/>
              <a:gd name="connsiteY820" fmla="*/ 290269 h 1201737"/>
              <a:gd name="connsiteX821" fmla="*/ 1310786 w 1377950"/>
              <a:gd name="connsiteY821" fmla="*/ 309847 h 1201737"/>
              <a:gd name="connsiteX822" fmla="*/ 1270166 w 1377950"/>
              <a:gd name="connsiteY822" fmla="*/ 379840 h 1201737"/>
              <a:gd name="connsiteX823" fmla="*/ 1242270 w 1377950"/>
              <a:gd name="connsiteY823" fmla="*/ 392566 h 1201737"/>
              <a:gd name="connsiteX824" fmla="*/ 1212907 w 1377950"/>
              <a:gd name="connsiteY824" fmla="*/ 396481 h 1201737"/>
              <a:gd name="connsiteX825" fmla="*/ 1185011 w 1377950"/>
              <a:gd name="connsiteY825" fmla="*/ 392076 h 1201737"/>
              <a:gd name="connsiteX826" fmla="*/ 1146838 w 1377950"/>
              <a:gd name="connsiteY826" fmla="*/ 371030 h 1201737"/>
              <a:gd name="connsiteX827" fmla="*/ 1122369 w 1377950"/>
              <a:gd name="connsiteY827" fmla="*/ 338236 h 1201737"/>
              <a:gd name="connsiteX828" fmla="*/ 1119432 w 1377950"/>
              <a:gd name="connsiteY828" fmla="*/ 332852 h 1201737"/>
              <a:gd name="connsiteX829" fmla="*/ 1094473 w 1377950"/>
              <a:gd name="connsiteY829" fmla="*/ 332852 h 1201737"/>
              <a:gd name="connsiteX830" fmla="*/ 1069025 w 1377950"/>
              <a:gd name="connsiteY830" fmla="*/ 332852 h 1201737"/>
              <a:gd name="connsiteX831" fmla="*/ 1069025 w 1377950"/>
              <a:gd name="connsiteY831" fmla="*/ 389629 h 1201737"/>
              <a:gd name="connsiteX832" fmla="*/ 1069025 w 1377950"/>
              <a:gd name="connsiteY832" fmla="*/ 446406 h 1201737"/>
              <a:gd name="connsiteX833" fmla="*/ 1053853 w 1377950"/>
              <a:gd name="connsiteY833" fmla="*/ 458153 h 1201737"/>
              <a:gd name="connsiteX834" fmla="*/ 1038193 w 1377950"/>
              <a:gd name="connsiteY834" fmla="*/ 469900 h 1201737"/>
              <a:gd name="connsiteX835" fmla="*/ 1037214 w 1377950"/>
              <a:gd name="connsiteY835" fmla="*/ 401376 h 1201737"/>
              <a:gd name="connsiteX836" fmla="*/ 1037214 w 1377950"/>
              <a:gd name="connsiteY836" fmla="*/ 332852 h 1201737"/>
              <a:gd name="connsiteX837" fmla="*/ 982891 w 1377950"/>
              <a:gd name="connsiteY837" fmla="*/ 332852 h 1201737"/>
              <a:gd name="connsiteX838" fmla="*/ 927589 w 1377950"/>
              <a:gd name="connsiteY838" fmla="*/ 331383 h 1201737"/>
              <a:gd name="connsiteX839" fmla="*/ 927589 w 1377950"/>
              <a:gd name="connsiteY839" fmla="*/ 329426 h 1201737"/>
              <a:gd name="connsiteX840" fmla="*/ 966741 w 1377950"/>
              <a:gd name="connsiteY840" fmla="*/ 283416 h 1201737"/>
              <a:gd name="connsiteX841" fmla="*/ 997573 w 1377950"/>
              <a:gd name="connsiteY841" fmla="*/ 247686 h 1201737"/>
              <a:gd name="connsiteX842" fmla="*/ 1010787 w 1377950"/>
              <a:gd name="connsiteY842" fmla="*/ 232023 h 1201737"/>
              <a:gd name="connsiteX843" fmla="*/ 1065599 w 1377950"/>
              <a:gd name="connsiteY843" fmla="*/ 169862 h 1201737"/>
              <a:gd name="connsiteX844" fmla="*/ 369308 w 1377950"/>
              <a:gd name="connsiteY844" fmla="*/ 136525 h 1201737"/>
              <a:gd name="connsiteX845" fmla="*/ 368818 w 1377950"/>
              <a:gd name="connsiteY845" fmla="*/ 138484 h 1201737"/>
              <a:gd name="connsiteX846" fmla="*/ 322249 w 1377950"/>
              <a:gd name="connsiteY846" fmla="*/ 161018 h 1201737"/>
              <a:gd name="connsiteX847" fmla="*/ 289897 w 1377950"/>
              <a:gd name="connsiteY847" fmla="*/ 190899 h 1201737"/>
              <a:gd name="connsiteX848" fmla="*/ 272250 w 1377950"/>
              <a:gd name="connsiteY848" fmla="*/ 219801 h 1201737"/>
              <a:gd name="connsiteX849" fmla="*/ 267348 w 1377950"/>
              <a:gd name="connsiteY849" fmla="*/ 339326 h 1201737"/>
              <a:gd name="connsiteX850" fmla="*/ 281563 w 1377950"/>
              <a:gd name="connsiteY850" fmla="*/ 360390 h 1201737"/>
              <a:gd name="connsiteX851" fmla="*/ 299210 w 1377950"/>
              <a:gd name="connsiteY851" fmla="*/ 371657 h 1201737"/>
              <a:gd name="connsiteX852" fmla="*/ 311465 w 1377950"/>
              <a:gd name="connsiteY852" fmla="*/ 373616 h 1201737"/>
              <a:gd name="connsiteX853" fmla="*/ 323720 w 1377950"/>
              <a:gd name="connsiteY853" fmla="*/ 372146 h 1201737"/>
              <a:gd name="connsiteX854" fmla="*/ 341857 w 1377950"/>
              <a:gd name="connsiteY854" fmla="*/ 359900 h 1201737"/>
              <a:gd name="connsiteX855" fmla="*/ 350190 w 1377950"/>
              <a:gd name="connsiteY855" fmla="*/ 348633 h 1201737"/>
              <a:gd name="connsiteX856" fmla="*/ 357543 w 1377950"/>
              <a:gd name="connsiteY856" fmla="*/ 316793 h 1201737"/>
              <a:gd name="connsiteX857" fmla="*/ 351171 w 1377950"/>
              <a:gd name="connsiteY857" fmla="*/ 282013 h 1201737"/>
              <a:gd name="connsiteX858" fmla="*/ 339896 w 1377950"/>
              <a:gd name="connsiteY858" fmla="*/ 263398 h 1201737"/>
              <a:gd name="connsiteX859" fmla="*/ 312936 w 1377950"/>
              <a:gd name="connsiteY859" fmla="*/ 249192 h 1201737"/>
              <a:gd name="connsiteX860" fmla="*/ 276661 w 1377950"/>
              <a:gd name="connsiteY860" fmla="*/ 258010 h 1201737"/>
              <a:gd name="connsiteX861" fmla="*/ 272250 w 1377950"/>
              <a:gd name="connsiteY861" fmla="*/ 256050 h 1201737"/>
              <a:gd name="connsiteX862" fmla="*/ 300191 w 1377950"/>
              <a:gd name="connsiteY862" fmla="*/ 238905 h 1201737"/>
              <a:gd name="connsiteX863" fmla="*/ 318328 w 1377950"/>
              <a:gd name="connsiteY863" fmla="*/ 237926 h 1201737"/>
              <a:gd name="connsiteX864" fmla="*/ 340386 w 1377950"/>
              <a:gd name="connsiteY864" fmla="*/ 239885 h 1201737"/>
              <a:gd name="connsiteX865" fmla="*/ 370288 w 1377950"/>
              <a:gd name="connsiteY865" fmla="*/ 255071 h 1201737"/>
              <a:gd name="connsiteX866" fmla="*/ 393327 w 1377950"/>
              <a:gd name="connsiteY866" fmla="*/ 299158 h 1201737"/>
              <a:gd name="connsiteX867" fmla="*/ 392837 w 1377950"/>
              <a:gd name="connsiteY867" fmla="*/ 332958 h 1201737"/>
              <a:gd name="connsiteX868" fmla="*/ 383033 w 1377950"/>
              <a:gd name="connsiteY868" fmla="*/ 353532 h 1201737"/>
              <a:gd name="connsiteX869" fmla="*/ 367837 w 1377950"/>
              <a:gd name="connsiteY869" fmla="*/ 372146 h 1201737"/>
              <a:gd name="connsiteX870" fmla="*/ 327641 w 1377950"/>
              <a:gd name="connsiteY870" fmla="*/ 392720 h 1201737"/>
              <a:gd name="connsiteX871" fmla="*/ 303622 w 1377950"/>
              <a:gd name="connsiteY871" fmla="*/ 393210 h 1201737"/>
              <a:gd name="connsiteX872" fmla="*/ 264407 w 1377950"/>
              <a:gd name="connsiteY872" fmla="*/ 376065 h 1201737"/>
              <a:gd name="connsiteX873" fmla="*/ 239897 w 1377950"/>
              <a:gd name="connsiteY873" fmla="*/ 351083 h 1201737"/>
              <a:gd name="connsiteX874" fmla="*/ 223721 w 1377950"/>
              <a:gd name="connsiteY874" fmla="*/ 309935 h 1201737"/>
              <a:gd name="connsiteX875" fmla="*/ 222740 w 1377950"/>
              <a:gd name="connsiteY875" fmla="*/ 275645 h 1201737"/>
              <a:gd name="connsiteX876" fmla="*/ 254603 w 1377950"/>
              <a:gd name="connsiteY876" fmla="*/ 197757 h 1201737"/>
              <a:gd name="connsiteX877" fmla="*/ 313426 w 1377950"/>
              <a:gd name="connsiteY877" fmla="*/ 153180 h 1201737"/>
              <a:gd name="connsiteX878" fmla="*/ 369308 w 1377950"/>
              <a:gd name="connsiteY878" fmla="*/ 136525 h 1201737"/>
              <a:gd name="connsiteX879" fmla="*/ 660400 w 1377950"/>
              <a:gd name="connsiteY879" fmla="*/ 115887 h 1201737"/>
              <a:gd name="connsiteX880" fmla="*/ 662305 w 1377950"/>
              <a:gd name="connsiteY880" fmla="*/ 118791 h 1201737"/>
              <a:gd name="connsiteX881" fmla="*/ 673735 w 1377950"/>
              <a:gd name="connsiteY881" fmla="*/ 147831 h 1201737"/>
              <a:gd name="connsiteX882" fmla="*/ 675640 w 1377950"/>
              <a:gd name="connsiteY882" fmla="*/ 152671 h 1201737"/>
              <a:gd name="connsiteX883" fmla="*/ 680403 w 1377950"/>
              <a:gd name="connsiteY883" fmla="*/ 133795 h 1201737"/>
              <a:gd name="connsiteX884" fmla="*/ 687070 w 1377950"/>
              <a:gd name="connsiteY884" fmla="*/ 118791 h 1201737"/>
              <a:gd name="connsiteX885" fmla="*/ 688975 w 1377950"/>
              <a:gd name="connsiteY885" fmla="*/ 115887 h 1201737"/>
              <a:gd name="connsiteX886" fmla="*/ 684689 w 1377950"/>
              <a:gd name="connsiteY886" fmla="*/ 116371 h 1201737"/>
              <a:gd name="connsiteX887" fmla="*/ 665163 w 1377950"/>
              <a:gd name="connsiteY887" fmla="*/ 116371 h 1201737"/>
              <a:gd name="connsiteX888" fmla="*/ 734917 w 1377950"/>
              <a:gd name="connsiteY888" fmla="*/ 85725 h 1201737"/>
              <a:gd name="connsiteX889" fmla="*/ 732956 w 1377950"/>
              <a:gd name="connsiteY889" fmla="*/ 87842 h 1201737"/>
              <a:gd name="connsiteX890" fmla="*/ 729035 w 1377950"/>
              <a:gd name="connsiteY890" fmla="*/ 92604 h 1201737"/>
              <a:gd name="connsiteX891" fmla="*/ 727075 w 1377950"/>
              <a:gd name="connsiteY891" fmla="*/ 95250 h 1201737"/>
              <a:gd name="connsiteX892" fmla="*/ 758442 w 1377950"/>
              <a:gd name="connsiteY892" fmla="*/ 95250 h 1201737"/>
              <a:gd name="connsiteX893" fmla="*/ 789318 w 1377950"/>
              <a:gd name="connsiteY893" fmla="*/ 95250 h 1201737"/>
              <a:gd name="connsiteX894" fmla="*/ 790788 w 1377950"/>
              <a:gd name="connsiteY894" fmla="*/ 93663 h 1201737"/>
              <a:gd name="connsiteX895" fmla="*/ 796179 w 1377950"/>
              <a:gd name="connsiteY895" fmla="*/ 88900 h 1201737"/>
              <a:gd name="connsiteX896" fmla="*/ 800100 w 1377950"/>
              <a:gd name="connsiteY896" fmla="*/ 85725 h 1201737"/>
              <a:gd name="connsiteX897" fmla="*/ 767263 w 1377950"/>
              <a:gd name="connsiteY897" fmla="*/ 85725 h 1201737"/>
              <a:gd name="connsiteX898" fmla="*/ 560387 w 1377950"/>
              <a:gd name="connsiteY898" fmla="*/ 85725 h 1201737"/>
              <a:gd name="connsiteX899" fmla="*/ 565224 w 1377950"/>
              <a:gd name="connsiteY899" fmla="*/ 90488 h 1201737"/>
              <a:gd name="connsiteX900" fmla="*/ 570545 w 1377950"/>
              <a:gd name="connsiteY900" fmla="*/ 94721 h 1201737"/>
              <a:gd name="connsiteX901" fmla="*/ 596181 w 1377950"/>
              <a:gd name="connsiteY901" fmla="*/ 94721 h 1201737"/>
              <a:gd name="connsiteX902" fmla="*/ 622300 w 1377950"/>
              <a:gd name="connsiteY902" fmla="*/ 95250 h 1201737"/>
              <a:gd name="connsiteX903" fmla="*/ 620365 w 1377950"/>
              <a:gd name="connsiteY903" fmla="*/ 92075 h 1201737"/>
              <a:gd name="connsiteX904" fmla="*/ 617463 w 1377950"/>
              <a:gd name="connsiteY904" fmla="*/ 87313 h 1201737"/>
              <a:gd name="connsiteX905" fmla="*/ 616012 w 1377950"/>
              <a:gd name="connsiteY905" fmla="*/ 85725 h 1201737"/>
              <a:gd name="connsiteX906" fmla="*/ 587958 w 1377950"/>
              <a:gd name="connsiteY906" fmla="*/ 85725 h 1201737"/>
              <a:gd name="connsiteX907" fmla="*/ 675216 w 1377950"/>
              <a:gd name="connsiteY907" fmla="*/ 74612 h 1201737"/>
              <a:gd name="connsiteX908" fmla="*/ 673629 w 1377950"/>
              <a:gd name="connsiteY908" fmla="*/ 77881 h 1201737"/>
              <a:gd name="connsiteX909" fmla="*/ 668337 w 1377950"/>
              <a:gd name="connsiteY909" fmla="*/ 91888 h 1201737"/>
              <a:gd name="connsiteX910" fmla="*/ 670983 w 1377950"/>
              <a:gd name="connsiteY910" fmla="*/ 95624 h 1201737"/>
              <a:gd name="connsiteX911" fmla="*/ 678921 w 1377950"/>
              <a:gd name="connsiteY911" fmla="*/ 96091 h 1201737"/>
              <a:gd name="connsiteX912" fmla="*/ 680508 w 1377950"/>
              <a:gd name="connsiteY912" fmla="*/ 85351 h 1201737"/>
              <a:gd name="connsiteX913" fmla="*/ 676804 w 1377950"/>
              <a:gd name="connsiteY913" fmla="*/ 77881 h 1201737"/>
              <a:gd name="connsiteX914" fmla="*/ 686753 w 1377950"/>
              <a:gd name="connsiteY914" fmla="*/ 73025 h 1201737"/>
              <a:gd name="connsiteX915" fmla="*/ 685800 w 1377950"/>
              <a:gd name="connsiteY915" fmla="*/ 77448 h 1201737"/>
              <a:gd name="connsiteX916" fmla="*/ 691515 w 1377950"/>
              <a:gd name="connsiteY916" fmla="*/ 93172 h 1201737"/>
              <a:gd name="connsiteX917" fmla="*/ 697230 w 1377950"/>
              <a:gd name="connsiteY917" fmla="*/ 91698 h 1201737"/>
              <a:gd name="connsiteX918" fmla="*/ 697230 w 1377950"/>
              <a:gd name="connsiteY918" fmla="*/ 81379 h 1201737"/>
              <a:gd name="connsiteX919" fmla="*/ 686753 w 1377950"/>
              <a:gd name="connsiteY919" fmla="*/ 73025 h 1201737"/>
              <a:gd name="connsiteX920" fmla="*/ 664165 w 1377950"/>
              <a:gd name="connsiteY920" fmla="*/ 71437 h 1201737"/>
              <a:gd name="connsiteX921" fmla="*/ 652689 w 1377950"/>
              <a:gd name="connsiteY921" fmla="*/ 79339 h 1201737"/>
              <a:gd name="connsiteX922" fmla="*/ 647700 w 1377950"/>
              <a:gd name="connsiteY922" fmla="*/ 86748 h 1201737"/>
              <a:gd name="connsiteX923" fmla="*/ 651193 w 1377950"/>
              <a:gd name="connsiteY923" fmla="*/ 92674 h 1201737"/>
              <a:gd name="connsiteX924" fmla="*/ 657679 w 1377950"/>
              <a:gd name="connsiteY924" fmla="*/ 92180 h 1201737"/>
              <a:gd name="connsiteX925" fmla="*/ 663167 w 1377950"/>
              <a:gd name="connsiteY925" fmla="*/ 82303 h 1201737"/>
              <a:gd name="connsiteX926" fmla="*/ 664165 w 1377950"/>
              <a:gd name="connsiteY926" fmla="*/ 71437 h 1201737"/>
              <a:gd name="connsiteX927" fmla="*/ 652158 w 1377950"/>
              <a:gd name="connsiteY927" fmla="*/ 65087 h 1201737"/>
              <a:gd name="connsiteX928" fmla="*/ 634932 w 1377950"/>
              <a:gd name="connsiteY928" fmla="*/ 70157 h 1201737"/>
              <a:gd name="connsiteX929" fmla="*/ 636452 w 1377950"/>
              <a:gd name="connsiteY929" fmla="*/ 77532 h 1201737"/>
              <a:gd name="connsiteX930" fmla="*/ 641012 w 1377950"/>
              <a:gd name="connsiteY930" fmla="*/ 79375 h 1201737"/>
              <a:gd name="connsiteX931" fmla="*/ 645065 w 1377950"/>
              <a:gd name="connsiteY931" fmla="*/ 78453 h 1201737"/>
              <a:gd name="connsiteX932" fmla="*/ 657225 w 1377950"/>
              <a:gd name="connsiteY932" fmla="*/ 66009 h 1201737"/>
              <a:gd name="connsiteX933" fmla="*/ 652158 w 1377950"/>
              <a:gd name="connsiteY933" fmla="*/ 65087 h 1201737"/>
              <a:gd name="connsiteX934" fmla="*/ 693737 w 1377950"/>
              <a:gd name="connsiteY934" fmla="*/ 64444 h 1201737"/>
              <a:gd name="connsiteX935" fmla="*/ 702649 w 1377950"/>
              <a:gd name="connsiteY935" fmla="*/ 78131 h 1201737"/>
              <a:gd name="connsiteX936" fmla="*/ 712030 w 1377950"/>
              <a:gd name="connsiteY936" fmla="*/ 80019 h 1201737"/>
              <a:gd name="connsiteX937" fmla="*/ 713437 w 1377950"/>
              <a:gd name="connsiteY937" fmla="*/ 72468 h 1201737"/>
              <a:gd name="connsiteX938" fmla="*/ 702649 w 1377950"/>
              <a:gd name="connsiteY938" fmla="*/ 66332 h 1201737"/>
              <a:gd name="connsiteX939" fmla="*/ 693737 w 1377950"/>
              <a:gd name="connsiteY939" fmla="*/ 64444 h 1201737"/>
              <a:gd name="connsiteX940" fmla="*/ 715122 w 1377950"/>
              <a:gd name="connsiteY940" fmla="*/ 49212 h 1201737"/>
              <a:gd name="connsiteX941" fmla="*/ 699247 w 1377950"/>
              <a:gd name="connsiteY941" fmla="*/ 53294 h 1201737"/>
              <a:gd name="connsiteX942" fmla="*/ 696912 w 1377950"/>
              <a:gd name="connsiteY942" fmla="*/ 54315 h 1201737"/>
              <a:gd name="connsiteX943" fmla="*/ 700647 w 1377950"/>
              <a:gd name="connsiteY943" fmla="*/ 56866 h 1201737"/>
              <a:gd name="connsiteX944" fmla="*/ 714655 w 1377950"/>
              <a:gd name="connsiteY944" fmla="*/ 63500 h 1201737"/>
              <a:gd name="connsiteX945" fmla="*/ 717457 w 1377950"/>
              <a:gd name="connsiteY945" fmla="*/ 62990 h 1201737"/>
              <a:gd name="connsiteX946" fmla="*/ 720258 w 1377950"/>
              <a:gd name="connsiteY946" fmla="*/ 55336 h 1201737"/>
              <a:gd name="connsiteX947" fmla="*/ 715122 w 1377950"/>
              <a:gd name="connsiteY947" fmla="*/ 49212 h 1201737"/>
              <a:gd name="connsiteX948" fmla="*/ 636699 w 1377950"/>
              <a:gd name="connsiteY948" fmla="*/ 46037 h 1201737"/>
              <a:gd name="connsiteX949" fmla="*/ 631964 w 1377950"/>
              <a:gd name="connsiteY949" fmla="*/ 48008 h 1201737"/>
              <a:gd name="connsiteX950" fmla="*/ 630070 w 1377950"/>
              <a:gd name="connsiteY950" fmla="*/ 54906 h 1201737"/>
              <a:gd name="connsiteX951" fmla="*/ 636699 w 1377950"/>
              <a:gd name="connsiteY951" fmla="*/ 59832 h 1201737"/>
              <a:gd name="connsiteX952" fmla="*/ 647116 w 1377950"/>
              <a:gd name="connsiteY952" fmla="*/ 57369 h 1201737"/>
              <a:gd name="connsiteX953" fmla="*/ 653744 w 1377950"/>
              <a:gd name="connsiteY953" fmla="*/ 54906 h 1201737"/>
              <a:gd name="connsiteX954" fmla="*/ 636699 w 1377950"/>
              <a:gd name="connsiteY954" fmla="*/ 46037 h 1201737"/>
              <a:gd name="connsiteX955" fmla="*/ 675157 w 1377950"/>
              <a:gd name="connsiteY955" fmla="*/ 39687 h 1201737"/>
              <a:gd name="connsiteX956" fmla="*/ 674687 w 1377950"/>
              <a:gd name="connsiteY956" fmla="*/ 44296 h 1201737"/>
              <a:gd name="connsiteX957" fmla="*/ 677980 w 1377950"/>
              <a:gd name="connsiteY957" fmla="*/ 51465 h 1201737"/>
              <a:gd name="connsiteX958" fmla="*/ 678450 w 1377950"/>
              <a:gd name="connsiteY958" fmla="*/ 61707 h 1201737"/>
              <a:gd name="connsiteX959" fmla="*/ 674217 w 1377950"/>
              <a:gd name="connsiteY959" fmla="*/ 63756 h 1201737"/>
              <a:gd name="connsiteX960" fmla="*/ 669983 w 1377950"/>
              <a:gd name="connsiteY960" fmla="*/ 61707 h 1201737"/>
              <a:gd name="connsiteX961" fmla="*/ 669513 w 1377950"/>
              <a:gd name="connsiteY961" fmla="*/ 52490 h 1201737"/>
              <a:gd name="connsiteX962" fmla="*/ 670924 w 1377950"/>
              <a:gd name="connsiteY962" fmla="*/ 48393 h 1201737"/>
              <a:gd name="connsiteX963" fmla="*/ 664809 w 1377950"/>
              <a:gd name="connsiteY963" fmla="*/ 51977 h 1201737"/>
              <a:gd name="connsiteX964" fmla="*/ 662928 w 1377950"/>
              <a:gd name="connsiteY964" fmla="*/ 62731 h 1201737"/>
              <a:gd name="connsiteX965" fmla="*/ 669513 w 1377950"/>
              <a:gd name="connsiteY965" fmla="*/ 69901 h 1201737"/>
              <a:gd name="connsiteX966" fmla="*/ 680332 w 1377950"/>
              <a:gd name="connsiteY966" fmla="*/ 69389 h 1201737"/>
              <a:gd name="connsiteX967" fmla="*/ 687387 w 1377950"/>
              <a:gd name="connsiteY967" fmla="*/ 57098 h 1201737"/>
              <a:gd name="connsiteX968" fmla="*/ 682683 w 1377950"/>
              <a:gd name="connsiteY968" fmla="*/ 47369 h 1201737"/>
              <a:gd name="connsiteX969" fmla="*/ 677509 w 1377950"/>
              <a:gd name="connsiteY969" fmla="*/ 42248 h 1201737"/>
              <a:gd name="connsiteX970" fmla="*/ 675157 w 1377950"/>
              <a:gd name="connsiteY970" fmla="*/ 39687 h 1201737"/>
              <a:gd name="connsiteX971" fmla="*/ 713563 w 1377950"/>
              <a:gd name="connsiteY971" fmla="*/ 32567 h 1201737"/>
              <a:gd name="connsiteX972" fmla="*/ 701085 w 1377950"/>
              <a:gd name="connsiteY972" fmla="*/ 36416 h 1201737"/>
              <a:gd name="connsiteX973" fmla="*/ 695325 w 1377950"/>
              <a:gd name="connsiteY973" fmla="*/ 44594 h 1201737"/>
              <a:gd name="connsiteX974" fmla="*/ 708764 w 1377950"/>
              <a:gd name="connsiteY974" fmla="*/ 44594 h 1201737"/>
              <a:gd name="connsiteX975" fmla="*/ 715483 w 1377950"/>
              <a:gd name="connsiteY975" fmla="*/ 38821 h 1201737"/>
              <a:gd name="connsiteX976" fmla="*/ 713563 w 1377950"/>
              <a:gd name="connsiteY976" fmla="*/ 32567 h 1201737"/>
              <a:gd name="connsiteX977" fmla="*/ 644857 w 1377950"/>
              <a:gd name="connsiteY977" fmla="*/ 29051 h 1201737"/>
              <a:gd name="connsiteX978" fmla="*/ 636587 w 1377950"/>
              <a:gd name="connsiteY978" fmla="*/ 36195 h 1201737"/>
              <a:gd name="connsiteX979" fmla="*/ 638655 w 1377950"/>
              <a:gd name="connsiteY979" fmla="*/ 40005 h 1201737"/>
              <a:gd name="connsiteX980" fmla="*/ 650542 w 1377950"/>
              <a:gd name="connsiteY980" fmla="*/ 45244 h 1201737"/>
              <a:gd name="connsiteX981" fmla="*/ 658812 w 1377950"/>
              <a:gd name="connsiteY981" fmla="*/ 46196 h 1201737"/>
              <a:gd name="connsiteX982" fmla="*/ 648992 w 1377950"/>
              <a:gd name="connsiteY982" fmla="*/ 30956 h 1201737"/>
              <a:gd name="connsiteX983" fmla="*/ 644857 w 1377950"/>
              <a:gd name="connsiteY983" fmla="*/ 29051 h 1201737"/>
              <a:gd name="connsiteX984" fmla="*/ 649783 w 1377950"/>
              <a:gd name="connsiteY984" fmla="*/ 21748 h 1201737"/>
              <a:gd name="connsiteX985" fmla="*/ 650279 w 1377950"/>
              <a:gd name="connsiteY985" fmla="*/ 25559 h 1201737"/>
              <a:gd name="connsiteX986" fmla="*/ 665162 w 1377950"/>
              <a:gd name="connsiteY986" fmla="*/ 37465 h 1201737"/>
              <a:gd name="connsiteX987" fmla="*/ 661689 w 1377950"/>
              <a:gd name="connsiteY987" fmla="*/ 21748 h 1201737"/>
              <a:gd name="connsiteX988" fmla="*/ 649783 w 1377950"/>
              <a:gd name="connsiteY988" fmla="*/ 21748 h 1201737"/>
              <a:gd name="connsiteX989" fmla="*/ 696867 w 1377950"/>
              <a:gd name="connsiteY989" fmla="*/ 17462 h 1201737"/>
              <a:gd name="connsiteX990" fmla="*/ 690880 w 1377950"/>
              <a:gd name="connsiteY990" fmla="*/ 22496 h 1201737"/>
              <a:gd name="connsiteX991" fmla="*/ 687387 w 1377950"/>
              <a:gd name="connsiteY991" fmla="*/ 35583 h 1201737"/>
              <a:gd name="connsiteX992" fmla="*/ 693873 w 1377950"/>
              <a:gd name="connsiteY992" fmla="*/ 34073 h 1201737"/>
              <a:gd name="connsiteX993" fmla="*/ 703353 w 1377950"/>
              <a:gd name="connsiteY993" fmla="*/ 21992 h 1201737"/>
              <a:gd name="connsiteX994" fmla="*/ 696867 w 1377950"/>
              <a:gd name="connsiteY994" fmla="*/ 17462 h 1201737"/>
              <a:gd name="connsiteX995" fmla="*/ 674591 w 1377950"/>
              <a:gd name="connsiteY995" fmla="*/ 9995 h 1201737"/>
              <a:gd name="connsiteX996" fmla="*/ 673148 w 1377950"/>
              <a:gd name="connsiteY996" fmla="*/ 14229 h 1201737"/>
              <a:gd name="connsiteX997" fmla="*/ 670742 w 1377950"/>
              <a:gd name="connsiteY997" fmla="*/ 21284 h 1201737"/>
              <a:gd name="connsiteX998" fmla="*/ 668818 w 1377950"/>
              <a:gd name="connsiteY998" fmla="*/ 29281 h 1201737"/>
              <a:gd name="connsiteX999" fmla="*/ 673148 w 1377950"/>
              <a:gd name="connsiteY999" fmla="*/ 34455 h 1201737"/>
              <a:gd name="connsiteX1000" fmla="*/ 678439 w 1377950"/>
              <a:gd name="connsiteY1000" fmla="*/ 34455 h 1201737"/>
              <a:gd name="connsiteX1001" fmla="*/ 684212 w 1377950"/>
              <a:gd name="connsiteY1001" fmla="*/ 28340 h 1201737"/>
              <a:gd name="connsiteX1002" fmla="*/ 680845 w 1377950"/>
              <a:gd name="connsiteY1002" fmla="*/ 21284 h 1201737"/>
              <a:gd name="connsiteX1003" fmla="*/ 677477 w 1377950"/>
              <a:gd name="connsiteY1003" fmla="*/ 14699 h 1201737"/>
              <a:gd name="connsiteX1004" fmla="*/ 674591 w 1377950"/>
              <a:gd name="connsiteY1004" fmla="*/ 9995 h 1201737"/>
              <a:gd name="connsiteX1005" fmla="*/ 0 w 1377950"/>
              <a:gd name="connsiteY1005" fmla="*/ 0 h 1201737"/>
              <a:gd name="connsiteX1006" fmla="*/ 688975 w 1377950"/>
              <a:gd name="connsiteY1006" fmla="*/ 0 h 1201737"/>
              <a:gd name="connsiteX1007" fmla="*/ 1377950 w 1377950"/>
              <a:gd name="connsiteY1007" fmla="*/ 0 h 1201737"/>
              <a:gd name="connsiteX1008" fmla="*/ 1377950 w 1377950"/>
              <a:gd name="connsiteY1008" fmla="*/ 14169 h 1201737"/>
              <a:gd name="connsiteX1009" fmla="*/ 1377950 w 1377950"/>
              <a:gd name="connsiteY1009" fmla="*/ 27849 h 1201737"/>
              <a:gd name="connsiteX1010" fmla="*/ 1370621 w 1377950"/>
              <a:gd name="connsiteY1010" fmla="*/ 27849 h 1201737"/>
              <a:gd name="connsiteX1011" fmla="*/ 1213769 w 1377950"/>
              <a:gd name="connsiteY1011" fmla="*/ 30781 h 1201737"/>
              <a:gd name="connsiteX1012" fmla="*/ 1042258 w 1377950"/>
              <a:gd name="connsiteY1012" fmla="*/ 33712 h 1201737"/>
              <a:gd name="connsiteX1013" fmla="*/ 1009031 w 1377950"/>
              <a:gd name="connsiteY1013" fmla="*/ 34201 h 1201737"/>
              <a:gd name="connsiteX1014" fmla="*/ 988020 w 1377950"/>
              <a:gd name="connsiteY1014" fmla="*/ 34201 h 1201737"/>
              <a:gd name="connsiteX1015" fmla="*/ 977270 w 1377950"/>
              <a:gd name="connsiteY1015" fmla="*/ 34201 h 1201737"/>
              <a:gd name="connsiteX1016" fmla="*/ 975315 w 1377950"/>
              <a:gd name="connsiteY1016" fmla="*/ 38110 h 1201737"/>
              <a:gd name="connsiteX1017" fmla="*/ 960656 w 1377950"/>
              <a:gd name="connsiteY1017" fmla="*/ 56676 h 1201737"/>
              <a:gd name="connsiteX1018" fmla="*/ 957236 w 1377950"/>
              <a:gd name="connsiteY1018" fmla="*/ 59119 h 1201737"/>
              <a:gd name="connsiteX1019" fmla="*/ 852179 w 1377950"/>
              <a:gd name="connsiteY1019" fmla="*/ 59119 h 1201737"/>
              <a:gd name="connsiteX1020" fmla="*/ 747611 w 1377950"/>
              <a:gd name="connsiteY1020" fmla="*/ 59119 h 1201737"/>
              <a:gd name="connsiteX1021" fmla="*/ 745168 w 1377950"/>
              <a:gd name="connsiteY1021" fmla="*/ 64493 h 1201737"/>
              <a:gd name="connsiteX1022" fmla="*/ 742236 w 1377950"/>
              <a:gd name="connsiteY1022" fmla="*/ 70356 h 1201737"/>
              <a:gd name="connsiteX1023" fmla="*/ 838986 w 1377950"/>
              <a:gd name="connsiteY1023" fmla="*/ 70356 h 1201737"/>
              <a:gd name="connsiteX1024" fmla="*/ 936713 w 1377950"/>
              <a:gd name="connsiteY1024" fmla="*/ 71333 h 1201737"/>
              <a:gd name="connsiteX1025" fmla="*/ 933781 w 1377950"/>
              <a:gd name="connsiteY1025" fmla="*/ 81593 h 1201737"/>
              <a:gd name="connsiteX1026" fmla="*/ 930361 w 1377950"/>
              <a:gd name="connsiteY1026" fmla="*/ 85991 h 1201737"/>
              <a:gd name="connsiteX1027" fmla="*/ 928895 w 1377950"/>
              <a:gd name="connsiteY1027" fmla="*/ 87945 h 1201737"/>
              <a:gd name="connsiteX1028" fmla="*/ 917168 w 1377950"/>
              <a:gd name="connsiteY1028" fmla="*/ 87945 h 1201737"/>
              <a:gd name="connsiteX1029" fmla="*/ 905929 w 1377950"/>
              <a:gd name="connsiteY1029" fmla="*/ 88433 h 1201737"/>
              <a:gd name="connsiteX1030" fmla="*/ 909349 w 1377950"/>
              <a:gd name="connsiteY1030" fmla="*/ 90876 h 1201737"/>
              <a:gd name="connsiteX1031" fmla="*/ 925963 w 1377950"/>
              <a:gd name="connsiteY1031" fmla="*/ 107977 h 1201737"/>
              <a:gd name="connsiteX1032" fmla="*/ 935736 w 1377950"/>
              <a:gd name="connsiteY1032" fmla="*/ 129474 h 1201737"/>
              <a:gd name="connsiteX1033" fmla="*/ 937202 w 1377950"/>
              <a:gd name="connsiteY1033" fmla="*/ 144132 h 1201737"/>
              <a:gd name="connsiteX1034" fmla="*/ 920099 w 1377950"/>
              <a:gd name="connsiteY1034" fmla="*/ 187127 h 1201737"/>
              <a:gd name="connsiteX1035" fmla="*/ 880520 w 1377950"/>
              <a:gd name="connsiteY1035" fmla="*/ 201785 h 1201737"/>
              <a:gd name="connsiteX1036" fmla="*/ 863418 w 1377950"/>
              <a:gd name="connsiteY1036" fmla="*/ 198364 h 1201737"/>
              <a:gd name="connsiteX1037" fmla="*/ 867327 w 1377950"/>
              <a:gd name="connsiteY1037" fmla="*/ 196410 h 1201737"/>
              <a:gd name="connsiteX1038" fmla="*/ 882963 w 1377950"/>
              <a:gd name="connsiteY1038" fmla="*/ 186150 h 1201737"/>
              <a:gd name="connsiteX1039" fmla="*/ 898111 w 1377950"/>
              <a:gd name="connsiteY1039" fmla="*/ 156346 h 1201737"/>
              <a:gd name="connsiteX1040" fmla="*/ 895668 w 1377950"/>
              <a:gd name="connsiteY1040" fmla="*/ 117260 h 1201737"/>
              <a:gd name="connsiteX1041" fmla="*/ 871724 w 1377950"/>
              <a:gd name="connsiteY1041" fmla="*/ 91365 h 1201737"/>
              <a:gd name="connsiteX1042" fmla="*/ 852179 w 1377950"/>
              <a:gd name="connsiteY1042" fmla="*/ 87945 h 1201737"/>
              <a:gd name="connsiteX1043" fmla="*/ 833122 w 1377950"/>
              <a:gd name="connsiteY1043" fmla="*/ 89411 h 1201737"/>
              <a:gd name="connsiteX1044" fmla="*/ 786702 w 1377950"/>
              <a:gd name="connsiteY1044" fmla="*/ 125077 h 1201737"/>
              <a:gd name="connsiteX1045" fmla="*/ 761293 w 1377950"/>
              <a:gd name="connsiteY1045" fmla="*/ 180776 h 1201737"/>
              <a:gd name="connsiteX1046" fmla="*/ 759338 w 1377950"/>
              <a:gd name="connsiteY1046" fmla="*/ 186638 h 1201737"/>
              <a:gd name="connsiteX1047" fmla="*/ 755429 w 1377950"/>
              <a:gd name="connsiteY1047" fmla="*/ 201296 h 1201737"/>
              <a:gd name="connsiteX1048" fmla="*/ 751520 w 1377950"/>
              <a:gd name="connsiteY1048" fmla="*/ 213511 h 1201737"/>
              <a:gd name="connsiteX1049" fmla="*/ 748100 w 1377950"/>
              <a:gd name="connsiteY1049" fmla="*/ 196410 h 1201737"/>
              <a:gd name="connsiteX1050" fmla="*/ 739304 w 1377950"/>
              <a:gd name="connsiteY1050" fmla="*/ 158301 h 1201737"/>
              <a:gd name="connsiteX1051" fmla="*/ 723668 w 1377950"/>
              <a:gd name="connsiteY1051" fmla="*/ 126543 h 1201737"/>
              <a:gd name="connsiteX1052" fmla="*/ 709498 w 1377950"/>
              <a:gd name="connsiteY1052" fmla="*/ 119214 h 1201737"/>
              <a:gd name="connsiteX1053" fmla="*/ 692396 w 1377950"/>
              <a:gd name="connsiteY1053" fmla="*/ 131429 h 1201737"/>
              <a:gd name="connsiteX1054" fmla="*/ 687509 w 1377950"/>
              <a:gd name="connsiteY1054" fmla="*/ 156835 h 1201737"/>
              <a:gd name="connsiteX1055" fmla="*/ 688975 w 1377950"/>
              <a:gd name="connsiteY1055" fmla="*/ 173935 h 1201737"/>
              <a:gd name="connsiteX1056" fmla="*/ 695816 w 1377950"/>
              <a:gd name="connsiteY1056" fmla="*/ 187616 h 1201737"/>
              <a:gd name="connsiteX1057" fmla="*/ 716339 w 1377950"/>
              <a:gd name="connsiteY1057" fmla="*/ 165629 h 1201737"/>
              <a:gd name="connsiteX1058" fmla="*/ 708032 w 1377950"/>
              <a:gd name="connsiteY1058" fmla="*/ 141200 h 1201737"/>
              <a:gd name="connsiteX1059" fmla="*/ 700214 w 1377950"/>
              <a:gd name="connsiteY1059" fmla="*/ 150972 h 1201737"/>
              <a:gd name="connsiteX1060" fmla="*/ 701191 w 1377950"/>
              <a:gd name="connsiteY1060" fmla="*/ 163187 h 1201737"/>
              <a:gd name="connsiteX1061" fmla="*/ 703146 w 1377950"/>
              <a:gd name="connsiteY1061" fmla="*/ 163187 h 1201737"/>
              <a:gd name="connsiteX1062" fmla="*/ 705589 w 1377950"/>
              <a:gd name="connsiteY1062" fmla="*/ 158789 h 1201737"/>
              <a:gd name="connsiteX1063" fmla="*/ 707543 w 1377950"/>
              <a:gd name="connsiteY1063" fmla="*/ 156835 h 1201737"/>
              <a:gd name="connsiteX1064" fmla="*/ 707543 w 1377950"/>
              <a:gd name="connsiteY1064" fmla="*/ 169538 h 1201737"/>
              <a:gd name="connsiteX1065" fmla="*/ 701191 w 1377950"/>
              <a:gd name="connsiteY1065" fmla="*/ 177355 h 1201737"/>
              <a:gd name="connsiteX1066" fmla="*/ 695327 w 1377950"/>
              <a:gd name="connsiteY1066" fmla="*/ 171004 h 1201737"/>
              <a:gd name="connsiteX1067" fmla="*/ 693861 w 1377950"/>
              <a:gd name="connsiteY1067" fmla="*/ 148529 h 1201737"/>
              <a:gd name="connsiteX1068" fmla="*/ 702657 w 1377950"/>
              <a:gd name="connsiteY1068" fmla="*/ 132894 h 1201737"/>
              <a:gd name="connsiteX1069" fmla="*/ 710475 w 1377950"/>
              <a:gd name="connsiteY1069" fmla="*/ 132894 h 1201737"/>
              <a:gd name="connsiteX1070" fmla="*/ 726111 w 1377950"/>
              <a:gd name="connsiteY1070" fmla="*/ 152438 h 1201737"/>
              <a:gd name="connsiteX1071" fmla="*/ 732464 w 1377950"/>
              <a:gd name="connsiteY1071" fmla="*/ 166118 h 1201737"/>
              <a:gd name="connsiteX1072" fmla="*/ 740770 w 1377950"/>
              <a:gd name="connsiteY1072" fmla="*/ 192501 h 1201737"/>
              <a:gd name="connsiteX1073" fmla="*/ 746634 w 1377950"/>
              <a:gd name="connsiteY1073" fmla="*/ 289241 h 1201737"/>
              <a:gd name="connsiteX1074" fmla="*/ 746634 w 1377950"/>
              <a:gd name="connsiteY1074" fmla="*/ 315624 h 1201737"/>
              <a:gd name="connsiteX1075" fmla="*/ 752986 w 1377950"/>
              <a:gd name="connsiteY1075" fmla="*/ 292172 h 1201737"/>
              <a:gd name="connsiteX1076" fmla="*/ 757384 w 1377950"/>
              <a:gd name="connsiteY1076" fmla="*/ 266277 h 1201737"/>
              <a:gd name="connsiteX1077" fmla="*/ 765202 w 1377950"/>
              <a:gd name="connsiteY1077" fmla="*/ 227191 h 1201737"/>
              <a:gd name="connsiteX1078" fmla="*/ 775952 w 1377950"/>
              <a:gd name="connsiteY1078" fmla="*/ 187127 h 1201737"/>
              <a:gd name="connsiteX1079" fmla="*/ 798429 w 1377950"/>
              <a:gd name="connsiteY1079" fmla="*/ 140712 h 1201737"/>
              <a:gd name="connsiteX1080" fmla="*/ 831656 w 1377950"/>
              <a:gd name="connsiteY1080" fmla="*/ 107488 h 1201737"/>
              <a:gd name="connsiteX1081" fmla="*/ 849247 w 1377950"/>
              <a:gd name="connsiteY1081" fmla="*/ 103580 h 1201737"/>
              <a:gd name="connsiteX1082" fmla="*/ 877099 w 1377950"/>
              <a:gd name="connsiteY1082" fmla="*/ 116771 h 1201737"/>
              <a:gd name="connsiteX1083" fmla="*/ 885406 w 1377950"/>
              <a:gd name="connsiteY1083" fmla="*/ 143643 h 1201737"/>
              <a:gd name="connsiteX1084" fmla="*/ 879543 w 1377950"/>
              <a:gd name="connsiteY1084" fmla="*/ 165141 h 1201737"/>
              <a:gd name="connsiteX1085" fmla="*/ 865861 w 1377950"/>
              <a:gd name="connsiteY1085" fmla="*/ 179798 h 1201737"/>
              <a:gd name="connsiteX1086" fmla="*/ 855600 w 1377950"/>
              <a:gd name="connsiteY1086" fmla="*/ 181753 h 1201737"/>
              <a:gd name="connsiteX1087" fmla="*/ 846315 w 1377950"/>
              <a:gd name="connsiteY1087" fmla="*/ 180287 h 1201737"/>
              <a:gd name="connsiteX1088" fmla="*/ 836543 w 1377950"/>
              <a:gd name="connsiteY1088" fmla="*/ 168561 h 1201737"/>
              <a:gd name="connsiteX1089" fmla="*/ 834588 w 1377950"/>
              <a:gd name="connsiteY1089" fmla="*/ 155369 h 1201737"/>
              <a:gd name="connsiteX1090" fmla="*/ 835566 w 1377950"/>
              <a:gd name="connsiteY1090" fmla="*/ 143155 h 1201737"/>
              <a:gd name="connsiteX1091" fmla="*/ 847293 w 1377950"/>
              <a:gd name="connsiteY1091" fmla="*/ 127520 h 1201737"/>
              <a:gd name="connsiteX1092" fmla="*/ 859509 w 1377950"/>
              <a:gd name="connsiteY1092" fmla="*/ 129963 h 1201737"/>
              <a:gd name="connsiteX1093" fmla="*/ 859020 w 1377950"/>
              <a:gd name="connsiteY1093" fmla="*/ 154392 h 1201737"/>
              <a:gd name="connsiteX1094" fmla="*/ 857065 w 1377950"/>
              <a:gd name="connsiteY1094" fmla="*/ 154881 h 1201737"/>
              <a:gd name="connsiteX1095" fmla="*/ 857065 w 1377950"/>
              <a:gd name="connsiteY1095" fmla="*/ 149506 h 1201737"/>
              <a:gd name="connsiteX1096" fmla="*/ 851202 w 1377950"/>
              <a:gd name="connsiteY1096" fmla="*/ 137780 h 1201737"/>
              <a:gd name="connsiteX1097" fmla="*/ 844850 w 1377950"/>
              <a:gd name="connsiteY1097" fmla="*/ 144132 h 1201737"/>
              <a:gd name="connsiteX1098" fmla="*/ 847293 w 1377950"/>
              <a:gd name="connsiteY1098" fmla="*/ 164652 h 1201737"/>
              <a:gd name="connsiteX1099" fmla="*/ 856577 w 1377950"/>
              <a:gd name="connsiteY1099" fmla="*/ 169050 h 1201737"/>
              <a:gd name="connsiteX1100" fmla="*/ 865861 w 1377950"/>
              <a:gd name="connsiteY1100" fmla="*/ 160255 h 1201737"/>
              <a:gd name="connsiteX1101" fmla="*/ 863418 w 1377950"/>
              <a:gd name="connsiteY1101" fmla="*/ 122146 h 1201737"/>
              <a:gd name="connsiteX1102" fmla="*/ 835566 w 1377950"/>
              <a:gd name="connsiteY1102" fmla="*/ 122634 h 1201737"/>
              <a:gd name="connsiteX1103" fmla="*/ 818952 w 1377950"/>
              <a:gd name="connsiteY1103" fmla="*/ 156835 h 1201737"/>
              <a:gd name="connsiteX1104" fmla="*/ 821884 w 1377950"/>
              <a:gd name="connsiteY1104" fmla="*/ 175401 h 1201737"/>
              <a:gd name="connsiteX1105" fmla="*/ 837031 w 1377950"/>
              <a:gd name="connsiteY1105" fmla="*/ 194944 h 1201737"/>
              <a:gd name="connsiteX1106" fmla="*/ 841918 w 1377950"/>
              <a:gd name="connsiteY1106" fmla="*/ 198364 h 1201737"/>
              <a:gd name="connsiteX1107" fmla="*/ 839475 w 1377950"/>
              <a:gd name="connsiteY1107" fmla="*/ 198853 h 1201737"/>
              <a:gd name="connsiteX1108" fmla="*/ 810157 w 1377950"/>
              <a:gd name="connsiteY1108" fmla="*/ 211556 h 1201737"/>
              <a:gd name="connsiteX1109" fmla="*/ 795497 w 1377950"/>
              <a:gd name="connsiteY1109" fmla="*/ 230611 h 1201737"/>
              <a:gd name="connsiteX1110" fmla="*/ 791588 w 1377950"/>
              <a:gd name="connsiteY1110" fmla="*/ 238917 h 1201737"/>
              <a:gd name="connsiteX1111" fmla="*/ 802827 w 1377950"/>
              <a:gd name="connsiteY1111" fmla="*/ 227679 h 1201737"/>
              <a:gd name="connsiteX1112" fmla="*/ 819441 w 1377950"/>
              <a:gd name="connsiteY1112" fmla="*/ 213511 h 1201737"/>
              <a:gd name="connsiteX1113" fmla="*/ 860486 w 1377950"/>
              <a:gd name="connsiteY1113" fmla="*/ 205693 h 1201737"/>
              <a:gd name="connsiteX1114" fmla="*/ 889804 w 1377950"/>
              <a:gd name="connsiteY1114" fmla="*/ 219862 h 1201737"/>
              <a:gd name="connsiteX1115" fmla="*/ 901043 w 1377950"/>
              <a:gd name="connsiteY1115" fmla="*/ 246246 h 1201737"/>
              <a:gd name="connsiteX1116" fmla="*/ 900065 w 1377950"/>
              <a:gd name="connsiteY1116" fmla="*/ 255529 h 1201737"/>
              <a:gd name="connsiteX1117" fmla="*/ 896156 w 1377950"/>
              <a:gd name="connsiteY1117" fmla="*/ 256994 h 1201737"/>
              <a:gd name="connsiteX1118" fmla="*/ 890781 w 1377950"/>
              <a:gd name="connsiteY1118" fmla="*/ 253574 h 1201737"/>
              <a:gd name="connsiteX1119" fmla="*/ 859020 w 1377950"/>
              <a:gd name="connsiteY1119" fmla="*/ 235008 h 1201737"/>
              <a:gd name="connsiteX1120" fmla="*/ 838497 w 1377950"/>
              <a:gd name="connsiteY1120" fmla="*/ 235497 h 1201737"/>
              <a:gd name="connsiteX1121" fmla="*/ 811622 w 1377950"/>
              <a:gd name="connsiteY1121" fmla="*/ 252108 h 1201737"/>
              <a:gd name="connsiteX1122" fmla="*/ 793054 w 1377950"/>
              <a:gd name="connsiteY1122" fmla="*/ 280935 h 1201737"/>
              <a:gd name="connsiteX1123" fmla="*/ 782304 w 1377950"/>
              <a:gd name="connsiteY1123" fmla="*/ 315136 h 1201737"/>
              <a:gd name="connsiteX1124" fmla="*/ 792077 w 1377950"/>
              <a:gd name="connsiteY1124" fmla="*/ 299990 h 1201737"/>
              <a:gd name="connsiteX1125" fmla="*/ 815043 w 1377950"/>
              <a:gd name="connsiteY1125" fmla="*/ 269697 h 1201737"/>
              <a:gd name="connsiteX1126" fmla="*/ 852179 w 1377950"/>
              <a:gd name="connsiteY1126" fmla="*/ 256994 h 1201737"/>
              <a:gd name="connsiteX1127" fmla="*/ 873190 w 1377950"/>
              <a:gd name="connsiteY1127" fmla="*/ 265789 h 1201737"/>
              <a:gd name="connsiteX1128" fmla="*/ 883452 w 1377950"/>
              <a:gd name="connsiteY1128" fmla="*/ 282401 h 1201737"/>
              <a:gd name="connsiteX1129" fmla="*/ 885406 w 1377950"/>
              <a:gd name="connsiteY1129" fmla="*/ 295592 h 1201737"/>
              <a:gd name="connsiteX1130" fmla="*/ 883940 w 1377950"/>
              <a:gd name="connsiteY1130" fmla="*/ 306341 h 1201737"/>
              <a:gd name="connsiteX1131" fmla="*/ 877099 w 1377950"/>
              <a:gd name="connsiteY1131" fmla="*/ 311716 h 1201737"/>
              <a:gd name="connsiteX1132" fmla="*/ 866838 w 1377950"/>
              <a:gd name="connsiteY1132" fmla="*/ 306830 h 1201737"/>
              <a:gd name="connsiteX1133" fmla="*/ 845827 w 1377950"/>
              <a:gd name="connsiteY1133" fmla="*/ 296569 h 1201737"/>
              <a:gd name="connsiteX1134" fmla="*/ 805270 w 1377950"/>
              <a:gd name="connsiteY1134" fmla="*/ 322464 h 1201737"/>
              <a:gd name="connsiteX1135" fmla="*/ 793543 w 1377950"/>
              <a:gd name="connsiteY1135" fmla="*/ 342496 h 1201737"/>
              <a:gd name="connsiteX1136" fmla="*/ 799407 w 1377950"/>
              <a:gd name="connsiteY1136" fmla="*/ 339565 h 1201737"/>
              <a:gd name="connsiteX1137" fmla="*/ 825304 w 1377950"/>
              <a:gd name="connsiteY1137" fmla="*/ 331747 h 1201737"/>
              <a:gd name="connsiteX1138" fmla="*/ 848270 w 1377950"/>
              <a:gd name="connsiteY1138" fmla="*/ 344451 h 1201737"/>
              <a:gd name="connsiteX1139" fmla="*/ 858531 w 1377950"/>
              <a:gd name="connsiteY1139" fmla="*/ 367902 h 1201737"/>
              <a:gd name="connsiteX1140" fmla="*/ 855600 w 1377950"/>
              <a:gd name="connsiteY1140" fmla="*/ 375720 h 1201737"/>
              <a:gd name="connsiteX1141" fmla="*/ 846804 w 1377950"/>
              <a:gd name="connsiteY1141" fmla="*/ 375231 h 1201737"/>
              <a:gd name="connsiteX1142" fmla="*/ 838497 w 1377950"/>
              <a:gd name="connsiteY1142" fmla="*/ 369857 h 1201737"/>
              <a:gd name="connsiteX1143" fmla="*/ 823350 w 1377950"/>
              <a:gd name="connsiteY1143" fmla="*/ 361062 h 1201737"/>
              <a:gd name="connsiteX1144" fmla="*/ 800384 w 1377950"/>
              <a:gd name="connsiteY1144" fmla="*/ 360574 h 1201737"/>
              <a:gd name="connsiteX1145" fmla="*/ 776929 w 1377950"/>
              <a:gd name="connsiteY1145" fmla="*/ 395752 h 1201737"/>
              <a:gd name="connsiteX1146" fmla="*/ 772043 w 1377950"/>
              <a:gd name="connsiteY1146" fmla="*/ 440213 h 1201737"/>
              <a:gd name="connsiteX1147" fmla="*/ 769111 w 1377950"/>
              <a:gd name="connsiteY1147" fmla="*/ 448030 h 1201737"/>
              <a:gd name="connsiteX1148" fmla="*/ 768134 w 1377950"/>
              <a:gd name="connsiteY1148" fmla="*/ 452427 h 1201737"/>
              <a:gd name="connsiteX1149" fmla="*/ 777418 w 1377950"/>
              <a:gd name="connsiteY1149" fmla="*/ 445587 h 1201737"/>
              <a:gd name="connsiteX1150" fmla="*/ 785236 w 1377950"/>
              <a:gd name="connsiteY1150" fmla="*/ 432884 h 1201737"/>
              <a:gd name="connsiteX1151" fmla="*/ 788657 w 1377950"/>
              <a:gd name="connsiteY1151" fmla="*/ 406500 h 1201737"/>
              <a:gd name="connsiteX1152" fmla="*/ 795986 w 1377950"/>
              <a:gd name="connsiteY1152" fmla="*/ 376697 h 1201737"/>
              <a:gd name="connsiteX1153" fmla="*/ 821395 w 1377950"/>
              <a:gd name="connsiteY1153" fmla="*/ 366437 h 1201737"/>
              <a:gd name="connsiteX1154" fmla="*/ 825793 w 1377950"/>
              <a:gd name="connsiteY1154" fmla="*/ 366925 h 1201737"/>
              <a:gd name="connsiteX1155" fmla="*/ 822861 w 1377950"/>
              <a:gd name="connsiteY1155" fmla="*/ 378163 h 1201737"/>
              <a:gd name="connsiteX1156" fmla="*/ 814066 w 1377950"/>
              <a:gd name="connsiteY1156" fmla="*/ 425067 h 1201737"/>
              <a:gd name="connsiteX1157" fmla="*/ 810645 w 1377950"/>
              <a:gd name="connsiteY1157" fmla="*/ 440701 h 1201737"/>
              <a:gd name="connsiteX1158" fmla="*/ 801850 w 1377950"/>
              <a:gd name="connsiteY1158" fmla="*/ 452916 h 1201737"/>
              <a:gd name="connsiteX1159" fmla="*/ 798918 w 1377950"/>
              <a:gd name="connsiteY1159" fmla="*/ 455847 h 1201737"/>
              <a:gd name="connsiteX1160" fmla="*/ 802827 w 1377950"/>
              <a:gd name="connsiteY1160" fmla="*/ 457313 h 1201737"/>
              <a:gd name="connsiteX1161" fmla="*/ 814554 w 1377950"/>
              <a:gd name="connsiteY1161" fmla="*/ 460244 h 1201737"/>
              <a:gd name="connsiteX1162" fmla="*/ 822861 w 1377950"/>
              <a:gd name="connsiteY1162" fmla="*/ 466596 h 1201737"/>
              <a:gd name="connsiteX1163" fmla="*/ 823838 w 1377950"/>
              <a:gd name="connsiteY1163" fmla="*/ 475879 h 1201737"/>
              <a:gd name="connsiteX1164" fmla="*/ 822372 w 1377950"/>
              <a:gd name="connsiteY1164" fmla="*/ 486139 h 1201737"/>
              <a:gd name="connsiteX1165" fmla="*/ 803804 w 1377950"/>
              <a:gd name="connsiteY1165" fmla="*/ 496400 h 1201737"/>
              <a:gd name="connsiteX1166" fmla="*/ 538964 w 1377950"/>
              <a:gd name="connsiteY1166" fmla="*/ 496400 h 1201737"/>
              <a:gd name="connsiteX1167" fmla="*/ 524305 w 1377950"/>
              <a:gd name="connsiteY1167" fmla="*/ 485162 h 1201737"/>
              <a:gd name="connsiteX1168" fmla="*/ 524305 w 1377950"/>
              <a:gd name="connsiteY1168" fmla="*/ 468550 h 1201737"/>
              <a:gd name="connsiteX1169" fmla="*/ 545805 w 1377950"/>
              <a:gd name="connsiteY1169" fmla="*/ 456824 h 1201737"/>
              <a:gd name="connsiteX1170" fmla="*/ 553623 w 1377950"/>
              <a:gd name="connsiteY1170" fmla="*/ 454870 h 1201737"/>
              <a:gd name="connsiteX1171" fmla="*/ 547760 w 1377950"/>
              <a:gd name="connsiteY1171" fmla="*/ 448519 h 1201737"/>
              <a:gd name="connsiteX1172" fmla="*/ 535055 w 1377950"/>
              <a:gd name="connsiteY1172" fmla="*/ 420181 h 1201737"/>
              <a:gd name="connsiteX1173" fmla="*/ 527726 w 1377950"/>
              <a:gd name="connsiteY1173" fmla="*/ 390377 h 1201737"/>
              <a:gd name="connsiteX1174" fmla="*/ 521373 w 1377950"/>
              <a:gd name="connsiteY1174" fmla="*/ 377186 h 1201737"/>
              <a:gd name="connsiteX1175" fmla="*/ 516487 w 1377950"/>
              <a:gd name="connsiteY1175" fmla="*/ 368880 h 1201737"/>
              <a:gd name="connsiteX1176" fmla="*/ 526748 w 1377950"/>
              <a:gd name="connsiteY1176" fmla="*/ 365460 h 1201737"/>
              <a:gd name="connsiteX1177" fmla="*/ 554601 w 1377950"/>
              <a:gd name="connsiteY1177" fmla="*/ 379628 h 1201737"/>
              <a:gd name="connsiteX1178" fmla="*/ 563396 w 1377950"/>
              <a:gd name="connsiteY1178" fmla="*/ 411875 h 1201737"/>
              <a:gd name="connsiteX1179" fmla="*/ 565351 w 1377950"/>
              <a:gd name="connsiteY1179" fmla="*/ 425555 h 1201737"/>
              <a:gd name="connsiteX1180" fmla="*/ 576100 w 1377950"/>
              <a:gd name="connsiteY1180" fmla="*/ 446076 h 1201737"/>
              <a:gd name="connsiteX1181" fmla="*/ 586850 w 1377950"/>
              <a:gd name="connsiteY1181" fmla="*/ 452427 h 1201737"/>
              <a:gd name="connsiteX1182" fmla="*/ 584407 w 1377950"/>
              <a:gd name="connsiteY1182" fmla="*/ 446076 h 1201737"/>
              <a:gd name="connsiteX1183" fmla="*/ 575123 w 1377950"/>
              <a:gd name="connsiteY1183" fmla="*/ 401126 h 1201737"/>
              <a:gd name="connsiteX1184" fmla="*/ 559487 w 1377950"/>
              <a:gd name="connsiteY1184" fmla="*/ 366925 h 1201737"/>
              <a:gd name="connsiteX1185" fmla="*/ 544339 w 1377950"/>
              <a:gd name="connsiteY1185" fmla="*/ 358619 h 1201737"/>
              <a:gd name="connsiteX1186" fmla="*/ 525282 w 1377950"/>
              <a:gd name="connsiteY1186" fmla="*/ 359108 h 1201737"/>
              <a:gd name="connsiteX1187" fmla="*/ 503783 w 1377950"/>
              <a:gd name="connsiteY1187" fmla="*/ 370345 h 1201737"/>
              <a:gd name="connsiteX1188" fmla="*/ 484237 w 1377950"/>
              <a:gd name="connsiteY1188" fmla="*/ 375231 h 1201737"/>
              <a:gd name="connsiteX1189" fmla="*/ 482771 w 1377950"/>
              <a:gd name="connsiteY1189" fmla="*/ 370345 h 1201737"/>
              <a:gd name="connsiteX1190" fmla="*/ 496453 w 1377950"/>
              <a:gd name="connsiteY1190" fmla="*/ 345428 h 1201737"/>
              <a:gd name="connsiteX1191" fmla="*/ 506226 w 1377950"/>
              <a:gd name="connsiteY1191" fmla="*/ 337610 h 1201737"/>
              <a:gd name="connsiteX1192" fmla="*/ 524305 w 1377950"/>
              <a:gd name="connsiteY1192" fmla="*/ 331747 h 1201737"/>
              <a:gd name="connsiteX1193" fmla="*/ 548737 w 1377950"/>
              <a:gd name="connsiteY1193" fmla="*/ 341519 h 1201737"/>
              <a:gd name="connsiteX1194" fmla="*/ 554112 w 1377950"/>
              <a:gd name="connsiteY1194" fmla="*/ 344939 h 1201737"/>
              <a:gd name="connsiteX1195" fmla="*/ 549714 w 1377950"/>
              <a:gd name="connsiteY1195" fmla="*/ 334190 h 1201737"/>
              <a:gd name="connsiteX1196" fmla="*/ 536032 w 1377950"/>
              <a:gd name="connsiteY1196" fmla="*/ 315136 h 1201737"/>
              <a:gd name="connsiteX1197" fmla="*/ 513067 w 1377950"/>
              <a:gd name="connsiteY1197" fmla="*/ 299012 h 1201737"/>
              <a:gd name="connsiteX1198" fmla="*/ 482283 w 1377950"/>
              <a:gd name="connsiteY1198" fmla="*/ 300967 h 1201737"/>
              <a:gd name="connsiteX1199" fmla="*/ 474464 w 1377950"/>
              <a:gd name="connsiteY1199" fmla="*/ 307318 h 1201737"/>
              <a:gd name="connsiteX1200" fmla="*/ 464203 w 1377950"/>
              <a:gd name="connsiteY1200" fmla="*/ 312693 h 1201737"/>
              <a:gd name="connsiteX1201" fmla="*/ 462249 w 1377950"/>
              <a:gd name="connsiteY1201" fmla="*/ 282889 h 1201737"/>
              <a:gd name="connsiteX1202" fmla="*/ 481305 w 1377950"/>
              <a:gd name="connsiteY1202" fmla="*/ 262369 h 1201737"/>
              <a:gd name="connsiteX1203" fmla="*/ 498896 w 1377950"/>
              <a:gd name="connsiteY1203" fmla="*/ 257483 h 1201737"/>
              <a:gd name="connsiteX1204" fmla="*/ 521373 w 1377950"/>
              <a:gd name="connsiteY1204" fmla="*/ 262369 h 1201737"/>
              <a:gd name="connsiteX1205" fmla="*/ 561930 w 1377950"/>
              <a:gd name="connsiteY1205" fmla="*/ 308295 h 1201737"/>
              <a:gd name="connsiteX1206" fmla="*/ 567305 w 1377950"/>
              <a:gd name="connsiteY1206" fmla="*/ 316113 h 1201737"/>
              <a:gd name="connsiteX1207" fmla="*/ 562907 w 1377950"/>
              <a:gd name="connsiteY1207" fmla="*/ 299501 h 1201737"/>
              <a:gd name="connsiteX1208" fmla="*/ 542873 w 1377950"/>
              <a:gd name="connsiteY1208" fmla="*/ 262857 h 1201737"/>
              <a:gd name="connsiteX1209" fmla="*/ 522351 w 1377950"/>
              <a:gd name="connsiteY1209" fmla="*/ 242825 h 1201737"/>
              <a:gd name="connsiteX1210" fmla="*/ 504760 w 1377950"/>
              <a:gd name="connsiteY1210" fmla="*/ 235497 h 1201737"/>
              <a:gd name="connsiteX1211" fmla="*/ 481305 w 1377950"/>
              <a:gd name="connsiteY1211" fmla="*/ 235985 h 1201737"/>
              <a:gd name="connsiteX1212" fmla="*/ 455408 w 1377950"/>
              <a:gd name="connsiteY1212" fmla="*/ 251620 h 1201737"/>
              <a:gd name="connsiteX1213" fmla="*/ 445635 w 1377950"/>
              <a:gd name="connsiteY1213" fmla="*/ 257971 h 1201737"/>
              <a:gd name="connsiteX1214" fmla="*/ 443680 w 1377950"/>
              <a:gd name="connsiteY1214" fmla="*/ 250643 h 1201737"/>
              <a:gd name="connsiteX1215" fmla="*/ 451987 w 1377950"/>
              <a:gd name="connsiteY1215" fmla="*/ 229145 h 1201737"/>
              <a:gd name="connsiteX1216" fmla="*/ 467624 w 1377950"/>
              <a:gd name="connsiteY1216" fmla="*/ 213999 h 1201737"/>
              <a:gd name="connsiteX1217" fmla="*/ 499385 w 1377950"/>
              <a:gd name="connsiteY1217" fmla="*/ 209113 h 1201737"/>
              <a:gd name="connsiteX1218" fmla="*/ 521373 w 1377950"/>
              <a:gd name="connsiteY1218" fmla="*/ 213511 h 1201737"/>
              <a:gd name="connsiteX1219" fmla="*/ 547760 w 1377950"/>
              <a:gd name="connsiteY1219" fmla="*/ 232077 h 1201737"/>
              <a:gd name="connsiteX1220" fmla="*/ 555089 w 1377950"/>
              <a:gd name="connsiteY1220" fmla="*/ 239405 h 1201737"/>
              <a:gd name="connsiteX1221" fmla="*/ 550203 w 1377950"/>
              <a:gd name="connsiteY1221" fmla="*/ 227191 h 1201737"/>
              <a:gd name="connsiteX1222" fmla="*/ 542873 w 1377950"/>
              <a:gd name="connsiteY1222" fmla="*/ 216931 h 1201737"/>
              <a:gd name="connsiteX1223" fmla="*/ 505737 w 1377950"/>
              <a:gd name="connsiteY1223" fmla="*/ 199830 h 1201737"/>
              <a:gd name="connsiteX1224" fmla="*/ 498896 w 1377950"/>
              <a:gd name="connsiteY1224" fmla="*/ 198853 h 1201737"/>
              <a:gd name="connsiteX1225" fmla="*/ 501828 w 1377950"/>
              <a:gd name="connsiteY1225" fmla="*/ 197876 h 1201737"/>
              <a:gd name="connsiteX1226" fmla="*/ 523328 w 1377950"/>
              <a:gd name="connsiteY1226" fmla="*/ 188104 h 1201737"/>
              <a:gd name="connsiteX1227" fmla="*/ 531635 w 1377950"/>
              <a:gd name="connsiteY1227" fmla="*/ 171492 h 1201737"/>
              <a:gd name="connsiteX1228" fmla="*/ 533101 w 1377950"/>
              <a:gd name="connsiteY1228" fmla="*/ 155858 h 1201737"/>
              <a:gd name="connsiteX1229" fmla="*/ 531635 w 1377950"/>
              <a:gd name="connsiteY1229" fmla="*/ 139735 h 1201737"/>
              <a:gd name="connsiteX1230" fmla="*/ 513555 w 1377950"/>
              <a:gd name="connsiteY1230" fmla="*/ 116283 h 1201737"/>
              <a:gd name="connsiteX1231" fmla="*/ 502805 w 1377950"/>
              <a:gd name="connsiteY1231" fmla="*/ 113840 h 1201737"/>
              <a:gd name="connsiteX1232" fmla="*/ 493521 w 1377950"/>
              <a:gd name="connsiteY1232" fmla="*/ 115794 h 1201737"/>
              <a:gd name="connsiteX1233" fmla="*/ 482771 w 1377950"/>
              <a:gd name="connsiteY1233" fmla="*/ 127031 h 1201737"/>
              <a:gd name="connsiteX1234" fmla="*/ 479839 w 1377950"/>
              <a:gd name="connsiteY1234" fmla="*/ 156346 h 1201737"/>
              <a:gd name="connsiteX1235" fmla="*/ 481794 w 1377950"/>
              <a:gd name="connsiteY1235" fmla="*/ 162698 h 1201737"/>
              <a:gd name="connsiteX1236" fmla="*/ 490101 w 1377950"/>
              <a:gd name="connsiteY1236" fmla="*/ 171492 h 1201737"/>
              <a:gd name="connsiteX1237" fmla="*/ 508669 w 1377950"/>
              <a:gd name="connsiteY1237" fmla="*/ 162698 h 1201737"/>
              <a:gd name="connsiteX1238" fmla="*/ 510623 w 1377950"/>
              <a:gd name="connsiteY1238" fmla="*/ 153415 h 1201737"/>
              <a:gd name="connsiteX1239" fmla="*/ 508180 w 1377950"/>
              <a:gd name="connsiteY1239" fmla="*/ 141689 h 1201737"/>
              <a:gd name="connsiteX1240" fmla="*/ 497430 w 1377950"/>
              <a:gd name="connsiteY1240" fmla="*/ 138757 h 1201737"/>
              <a:gd name="connsiteX1241" fmla="*/ 495964 w 1377950"/>
              <a:gd name="connsiteY1241" fmla="*/ 155369 h 1201737"/>
              <a:gd name="connsiteX1242" fmla="*/ 494987 w 1377950"/>
              <a:gd name="connsiteY1242" fmla="*/ 159766 h 1201737"/>
              <a:gd name="connsiteX1243" fmla="*/ 487169 w 1377950"/>
              <a:gd name="connsiteY1243" fmla="*/ 139735 h 1201737"/>
              <a:gd name="connsiteX1244" fmla="*/ 495964 w 1377950"/>
              <a:gd name="connsiteY1244" fmla="*/ 125566 h 1201737"/>
              <a:gd name="connsiteX1245" fmla="*/ 508180 w 1377950"/>
              <a:gd name="connsiteY1245" fmla="*/ 126054 h 1201737"/>
              <a:gd name="connsiteX1246" fmla="*/ 521862 w 1377950"/>
              <a:gd name="connsiteY1246" fmla="*/ 143155 h 1201737"/>
              <a:gd name="connsiteX1247" fmla="*/ 522351 w 1377950"/>
              <a:gd name="connsiteY1247" fmla="*/ 152926 h 1201737"/>
              <a:gd name="connsiteX1248" fmla="*/ 512578 w 1377950"/>
              <a:gd name="connsiteY1248" fmla="*/ 176867 h 1201737"/>
              <a:gd name="connsiteX1249" fmla="*/ 495476 w 1377950"/>
              <a:gd name="connsiteY1249" fmla="*/ 184684 h 1201737"/>
              <a:gd name="connsiteX1250" fmla="*/ 482283 w 1377950"/>
              <a:gd name="connsiteY1250" fmla="*/ 181753 h 1201737"/>
              <a:gd name="connsiteX1251" fmla="*/ 466158 w 1377950"/>
              <a:gd name="connsiteY1251" fmla="*/ 162698 h 1201737"/>
              <a:gd name="connsiteX1252" fmla="*/ 463714 w 1377950"/>
              <a:gd name="connsiteY1252" fmla="*/ 135826 h 1201737"/>
              <a:gd name="connsiteX1253" fmla="*/ 502317 w 1377950"/>
              <a:gd name="connsiteY1253" fmla="*/ 102114 h 1201737"/>
              <a:gd name="connsiteX1254" fmla="*/ 520885 w 1377950"/>
              <a:gd name="connsiteY1254" fmla="*/ 106022 h 1201737"/>
              <a:gd name="connsiteX1255" fmla="*/ 530657 w 1377950"/>
              <a:gd name="connsiteY1255" fmla="*/ 113840 h 1201737"/>
              <a:gd name="connsiteX1256" fmla="*/ 548737 w 1377950"/>
              <a:gd name="connsiteY1256" fmla="*/ 136315 h 1201737"/>
              <a:gd name="connsiteX1257" fmla="*/ 572191 w 1377950"/>
              <a:gd name="connsiteY1257" fmla="*/ 189570 h 1201737"/>
              <a:gd name="connsiteX1258" fmla="*/ 576589 w 1377950"/>
              <a:gd name="connsiteY1258" fmla="*/ 203739 h 1201737"/>
              <a:gd name="connsiteX1259" fmla="*/ 587339 w 1377950"/>
              <a:gd name="connsiteY1259" fmla="*/ 246734 h 1201737"/>
              <a:gd name="connsiteX1260" fmla="*/ 591248 w 1377950"/>
              <a:gd name="connsiteY1260" fmla="*/ 265300 h 1201737"/>
              <a:gd name="connsiteX1261" fmla="*/ 594669 w 1377950"/>
              <a:gd name="connsiteY1261" fmla="*/ 279958 h 1201737"/>
              <a:gd name="connsiteX1262" fmla="*/ 601509 w 1377950"/>
              <a:gd name="connsiteY1262" fmla="*/ 309273 h 1201737"/>
              <a:gd name="connsiteX1263" fmla="*/ 603464 w 1377950"/>
              <a:gd name="connsiteY1263" fmla="*/ 318067 h 1201737"/>
              <a:gd name="connsiteX1264" fmla="*/ 603953 w 1377950"/>
              <a:gd name="connsiteY1264" fmla="*/ 311227 h 1201737"/>
              <a:gd name="connsiteX1265" fmla="*/ 603464 w 1377950"/>
              <a:gd name="connsiteY1265" fmla="*/ 274095 h 1201737"/>
              <a:gd name="connsiteX1266" fmla="*/ 618123 w 1377950"/>
              <a:gd name="connsiteY1266" fmla="*/ 152438 h 1201737"/>
              <a:gd name="connsiteX1267" fmla="*/ 627896 w 1377950"/>
              <a:gd name="connsiteY1267" fmla="*/ 136315 h 1201737"/>
              <a:gd name="connsiteX1268" fmla="*/ 644509 w 1377950"/>
              <a:gd name="connsiteY1268" fmla="*/ 135337 h 1201737"/>
              <a:gd name="connsiteX1269" fmla="*/ 649884 w 1377950"/>
              <a:gd name="connsiteY1269" fmla="*/ 148529 h 1201737"/>
              <a:gd name="connsiteX1270" fmla="*/ 646953 w 1377950"/>
              <a:gd name="connsiteY1270" fmla="*/ 174424 h 1201737"/>
              <a:gd name="connsiteX1271" fmla="*/ 636691 w 1377950"/>
              <a:gd name="connsiteY1271" fmla="*/ 170515 h 1201737"/>
              <a:gd name="connsiteX1272" fmla="*/ 635225 w 1377950"/>
              <a:gd name="connsiteY1272" fmla="*/ 156835 h 1201737"/>
              <a:gd name="connsiteX1273" fmla="*/ 637180 w 1377950"/>
              <a:gd name="connsiteY1273" fmla="*/ 159278 h 1201737"/>
              <a:gd name="connsiteX1274" fmla="*/ 644021 w 1377950"/>
              <a:gd name="connsiteY1274" fmla="*/ 154881 h 1201737"/>
              <a:gd name="connsiteX1275" fmla="*/ 642555 w 1377950"/>
              <a:gd name="connsiteY1275" fmla="*/ 146575 h 1201737"/>
              <a:gd name="connsiteX1276" fmla="*/ 638646 w 1377950"/>
              <a:gd name="connsiteY1276" fmla="*/ 143643 h 1201737"/>
              <a:gd name="connsiteX1277" fmla="*/ 631805 w 1377950"/>
              <a:gd name="connsiteY1277" fmla="*/ 149506 h 1201737"/>
              <a:gd name="connsiteX1278" fmla="*/ 629850 w 1377950"/>
              <a:gd name="connsiteY1278" fmla="*/ 160255 h 1201737"/>
              <a:gd name="connsiteX1279" fmla="*/ 631316 w 1377950"/>
              <a:gd name="connsiteY1279" fmla="*/ 173935 h 1201737"/>
              <a:gd name="connsiteX1280" fmla="*/ 640112 w 1377950"/>
              <a:gd name="connsiteY1280" fmla="*/ 189081 h 1201737"/>
              <a:gd name="connsiteX1281" fmla="*/ 647930 w 1377950"/>
              <a:gd name="connsiteY1281" fmla="*/ 187127 h 1201737"/>
              <a:gd name="connsiteX1282" fmla="*/ 656725 w 1377950"/>
              <a:gd name="connsiteY1282" fmla="*/ 162209 h 1201737"/>
              <a:gd name="connsiteX1283" fmla="*/ 654282 w 1377950"/>
              <a:gd name="connsiteY1283" fmla="*/ 136315 h 1201737"/>
              <a:gd name="connsiteX1284" fmla="*/ 647930 w 1377950"/>
              <a:gd name="connsiteY1284" fmla="*/ 124589 h 1201737"/>
              <a:gd name="connsiteX1285" fmla="*/ 622032 w 1377950"/>
              <a:gd name="connsiteY1285" fmla="*/ 127031 h 1201737"/>
              <a:gd name="connsiteX1286" fmla="*/ 604441 w 1377950"/>
              <a:gd name="connsiteY1286" fmla="*/ 168561 h 1201737"/>
              <a:gd name="connsiteX1287" fmla="*/ 598089 w 1377950"/>
              <a:gd name="connsiteY1287" fmla="*/ 205693 h 1201737"/>
              <a:gd name="connsiteX1288" fmla="*/ 596623 w 1377950"/>
              <a:gd name="connsiteY1288" fmla="*/ 217419 h 1201737"/>
              <a:gd name="connsiteX1289" fmla="*/ 591737 w 1377950"/>
              <a:gd name="connsiteY1289" fmla="*/ 195433 h 1201737"/>
              <a:gd name="connsiteX1290" fmla="*/ 575123 w 1377950"/>
              <a:gd name="connsiteY1290" fmla="*/ 142178 h 1201737"/>
              <a:gd name="connsiteX1291" fmla="*/ 559487 w 1377950"/>
              <a:gd name="connsiteY1291" fmla="*/ 116771 h 1201737"/>
              <a:gd name="connsiteX1292" fmla="*/ 518930 w 1377950"/>
              <a:gd name="connsiteY1292" fmla="*/ 86968 h 1201737"/>
              <a:gd name="connsiteX1293" fmla="*/ 494010 w 1377950"/>
              <a:gd name="connsiteY1293" fmla="*/ 85502 h 1201737"/>
              <a:gd name="connsiteX1294" fmla="*/ 466158 w 1377950"/>
              <a:gd name="connsiteY1294" fmla="*/ 98694 h 1201737"/>
              <a:gd name="connsiteX1295" fmla="*/ 450521 w 1377950"/>
              <a:gd name="connsiteY1295" fmla="*/ 122634 h 1201737"/>
              <a:gd name="connsiteX1296" fmla="*/ 449055 w 1377950"/>
              <a:gd name="connsiteY1296" fmla="*/ 160744 h 1201737"/>
              <a:gd name="connsiteX1297" fmla="*/ 470067 w 1377950"/>
              <a:gd name="connsiteY1297" fmla="*/ 189570 h 1201737"/>
              <a:gd name="connsiteX1298" fmla="*/ 482771 w 1377950"/>
              <a:gd name="connsiteY1298" fmla="*/ 197387 h 1201737"/>
              <a:gd name="connsiteX1299" fmla="*/ 485703 w 1377950"/>
              <a:gd name="connsiteY1299" fmla="*/ 198364 h 1201737"/>
              <a:gd name="connsiteX1300" fmla="*/ 483260 w 1377950"/>
              <a:gd name="connsiteY1300" fmla="*/ 199342 h 1201737"/>
              <a:gd name="connsiteX1301" fmla="*/ 452476 w 1377950"/>
              <a:gd name="connsiteY1301" fmla="*/ 202273 h 1201737"/>
              <a:gd name="connsiteX1302" fmla="*/ 410453 w 1377950"/>
              <a:gd name="connsiteY1302" fmla="*/ 161232 h 1201737"/>
              <a:gd name="connsiteX1303" fmla="*/ 410453 w 1377950"/>
              <a:gd name="connsiteY1303" fmla="*/ 129963 h 1201737"/>
              <a:gd name="connsiteX1304" fmla="*/ 439771 w 1377950"/>
              <a:gd name="connsiteY1304" fmla="*/ 90388 h 1201737"/>
              <a:gd name="connsiteX1305" fmla="*/ 443192 w 1377950"/>
              <a:gd name="connsiteY1305" fmla="*/ 88433 h 1201737"/>
              <a:gd name="connsiteX1306" fmla="*/ 433908 w 1377950"/>
              <a:gd name="connsiteY1306" fmla="*/ 87945 h 1201737"/>
              <a:gd name="connsiteX1307" fmla="*/ 422181 w 1377950"/>
              <a:gd name="connsiteY1307" fmla="*/ 85991 h 1201737"/>
              <a:gd name="connsiteX1308" fmla="*/ 412408 w 1377950"/>
              <a:gd name="connsiteY1308" fmla="*/ 73287 h 1201737"/>
              <a:gd name="connsiteX1309" fmla="*/ 411431 w 1377950"/>
              <a:gd name="connsiteY1309" fmla="*/ 70845 h 1201737"/>
              <a:gd name="connsiteX1310" fmla="*/ 510623 w 1377950"/>
              <a:gd name="connsiteY1310" fmla="*/ 70845 h 1201737"/>
              <a:gd name="connsiteX1311" fmla="*/ 610305 w 1377950"/>
              <a:gd name="connsiteY1311" fmla="*/ 70356 h 1201737"/>
              <a:gd name="connsiteX1312" fmla="*/ 608839 w 1377950"/>
              <a:gd name="connsiteY1312" fmla="*/ 64493 h 1201737"/>
              <a:gd name="connsiteX1313" fmla="*/ 606884 w 1377950"/>
              <a:gd name="connsiteY1313" fmla="*/ 59119 h 1201737"/>
              <a:gd name="connsiteX1314" fmla="*/ 498408 w 1377950"/>
              <a:gd name="connsiteY1314" fmla="*/ 59119 h 1201737"/>
              <a:gd name="connsiteX1315" fmla="*/ 389442 w 1377950"/>
              <a:gd name="connsiteY1315" fmla="*/ 58630 h 1201737"/>
              <a:gd name="connsiteX1316" fmla="*/ 386510 w 1377950"/>
              <a:gd name="connsiteY1316" fmla="*/ 57164 h 1201737"/>
              <a:gd name="connsiteX1317" fmla="*/ 369897 w 1377950"/>
              <a:gd name="connsiteY1317" fmla="*/ 37621 h 1201737"/>
              <a:gd name="connsiteX1318" fmla="*/ 367453 w 1377950"/>
              <a:gd name="connsiteY1318" fmla="*/ 33224 h 1201737"/>
              <a:gd name="connsiteX1319" fmla="*/ 359635 w 1377950"/>
              <a:gd name="connsiteY1319" fmla="*/ 33224 h 1201737"/>
              <a:gd name="connsiteX1320" fmla="*/ 344488 w 1377950"/>
              <a:gd name="connsiteY1320" fmla="*/ 32735 h 1201737"/>
              <a:gd name="connsiteX1321" fmla="*/ 147568 w 1377950"/>
              <a:gd name="connsiteY1321" fmla="*/ 30781 h 1201737"/>
              <a:gd name="connsiteX1322" fmla="*/ 28829 w 1377950"/>
              <a:gd name="connsiteY1322" fmla="*/ 29315 h 1201737"/>
              <a:gd name="connsiteX1323" fmla="*/ 0 w 1377950"/>
              <a:gd name="connsiteY1323" fmla="*/ 28826 h 1201737"/>
              <a:gd name="connsiteX1324" fmla="*/ 0 w 1377950"/>
              <a:gd name="connsiteY1324" fmla="*/ 14658 h 120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</a:cxnLst>
            <a:rect l="l" t="t" r="r" b="b"/>
            <a:pathLst>
              <a:path w="1377950" h="1201737">
                <a:moveTo>
                  <a:pt x="0" y="1157287"/>
                </a:moveTo>
                <a:lnTo>
                  <a:pt x="688975" y="1157287"/>
                </a:lnTo>
                <a:lnTo>
                  <a:pt x="1377950" y="1157287"/>
                </a:lnTo>
                <a:lnTo>
                  <a:pt x="1377950" y="1179512"/>
                </a:lnTo>
                <a:lnTo>
                  <a:pt x="1377950" y="1201737"/>
                </a:lnTo>
                <a:lnTo>
                  <a:pt x="688975" y="1201737"/>
                </a:lnTo>
                <a:lnTo>
                  <a:pt x="0" y="1201737"/>
                </a:lnTo>
                <a:lnTo>
                  <a:pt x="0" y="1179512"/>
                </a:lnTo>
                <a:close/>
                <a:moveTo>
                  <a:pt x="703999" y="918064"/>
                </a:moveTo>
                <a:cubicBezTo>
                  <a:pt x="701544" y="921971"/>
                  <a:pt x="679450" y="983517"/>
                  <a:pt x="679450" y="985471"/>
                </a:cubicBezTo>
                <a:cubicBezTo>
                  <a:pt x="679450" y="985960"/>
                  <a:pt x="679450" y="986937"/>
                  <a:pt x="679941" y="986937"/>
                </a:cubicBezTo>
                <a:cubicBezTo>
                  <a:pt x="679941" y="987425"/>
                  <a:pt x="690252" y="987425"/>
                  <a:pt x="703017" y="987425"/>
                </a:cubicBezTo>
                <a:cubicBezTo>
                  <a:pt x="725111" y="987425"/>
                  <a:pt x="725602" y="987425"/>
                  <a:pt x="726584" y="986448"/>
                </a:cubicBezTo>
                <a:cubicBezTo>
                  <a:pt x="727075" y="985471"/>
                  <a:pt x="727075" y="984494"/>
                  <a:pt x="726584" y="983029"/>
                </a:cubicBezTo>
                <a:cubicBezTo>
                  <a:pt x="726093" y="980098"/>
                  <a:pt x="705963" y="920506"/>
                  <a:pt x="704981" y="918552"/>
                </a:cubicBezTo>
                <a:cubicBezTo>
                  <a:pt x="704490" y="917575"/>
                  <a:pt x="704490" y="917575"/>
                  <a:pt x="703999" y="918064"/>
                </a:cubicBezTo>
                <a:close/>
                <a:moveTo>
                  <a:pt x="455867" y="897480"/>
                </a:moveTo>
                <a:cubicBezTo>
                  <a:pt x="452360" y="897661"/>
                  <a:pt x="449337" y="898144"/>
                  <a:pt x="447886" y="898868"/>
                </a:cubicBezTo>
                <a:cubicBezTo>
                  <a:pt x="446919" y="899351"/>
                  <a:pt x="445951" y="899834"/>
                  <a:pt x="445467" y="900799"/>
                </a:cubicBezTo>
                <a:cubicBezTo>
                  <a:pt x="444500" y="902247"/>
                  <a:pt x="444500" y="977556"/>
                  <a:pt x="445467" y="978039"/>
                </a:cubicBezTo>
                <a:cubicBezTo>
                  <a:pt x="446435" y="979487"/>
                  <a:pt x="450788" y="979487"/>
                  <a:pt x="462880" y="979487"/>
                </a:cubicBezTo>
                <a:cubicBezTo>
                  <a:pt x="473522" y="979487"/>
                  <a:pt x="476424" y="979004"/>
                  <a:pt x="480294" y="978039"/>
                </a:cubicBezTo>
                <a:cubicBezTo>
                  <a:pt x="497223" y="973211"/>
                  <a:pt x="506413" y="958729"/>
                  <a:pt x="505446" y="936523"/>
                </a:cubicBezTo>
                <a:cubicBezTo>
                  <a:pt x="504962" y="927350"/>
                  <a:pt x="502060" y="919144"/>
                  <a:pt x="496255" y="912385"/>
                </a:cubicBezTo>
                <a:cubicBezTo>
                  <a:pt x="489967" y="903696"/>
                  <a:pt x="480777" y="899351"/>
                  <a:pt x="466750" y="897903"/>
                </a:cubicBezTo>
                <a:cubicBezTo>
                  <a:pt x="463364" y="897420"/>
                  <a:pt x="459374" y="897299"/>
                  <a:pt x="455867" y="897480"/>
                </a:cubicBezTo>
                <a:close/>
                <a:moveTo>
                  <a:pt x="1174566" y="894133"/>
                </a:moveTo>
                <a:cubicBezTo>
                  <a:pt x="1154556" y="892175"/>
                  <a:pt x="1134547" y="900007"/>
                  <a:pt x="1121858" y="915181"/>
                </a:cubicBezTo>
                <a:cubicBezTo>
                  <a:pt x="1113074" y="925460"/>
                  <a:pt x="1106729" y="939165"/>
                  <a:pt x="1104777" y="953360"/>
                </a:cubicBezTo>
                <a:cubicBezTo>
                  <a:pt x="1104777" y="954829"/>
                  <a:pt x="1104289" y="956787"/>
                  <a:pt x="1104289" y="957766"/>
                </a:cubicBezTo>
                <a:cubicBezTo>
                  <a:pt x="1103801" y="962171"/>
                  <a:pt x="1103313" y="979303"/>
                  <a:pt x="1103801" y="985176"/>
                </a:cubicBezTo>
                <a:cubicBezTo>
                  <a:pt x="1104777" y="992029"/>
                  <a:pt x="1104777" y="992519"/>
                  <a:pt x="1105753" y="998392"/>
                </a:cubicBezTo>
                <a:cubicBezTo>
                  <a:pt x="1107705" y="1008182"/>
                  <a:pt x="1112586" y="1021887"/>
                  <a:pt x="1116490" y="1029230"/>
                </a:cubicBezTo>
                <a:cubicBezTo>
                  <a:pt x="1122346" y="1039509"/>
                  <a:pt x="1131619" y="1050277"/>
                  <a:pt x="1138939" y="1055172"/>
                </a:cubicBezTo>
                <a:cubicBezTo>
                  <a:pt x="1152116" y="1064472"/>
                  <a:pt x="1171150" y="1068388"/>
                  <a:pt x="1187255" y="1065451"/>
                </a:cubicBezTo>
                <a:cubicBezTo>
                  <a:pt x="1213608" y="1061046"/>
                  <a:pt x="1232642" y="1040977"/>
                  <a:pt x="1238498" y="1011119"/>
                </a:cubicBezTo>
                <a:cubicBezTo>
                  <a:pt x="1240938" y="998392"/>
                  <a:pt x="1241426" y="981750"/>
                  <a:pt x="1239474" y="967555"/>
                </a:cubicBezTo>
                <a:cubicBezTo>
                  <a:pt x="1236058" y="943081"/>
                  <a:pt x="1228249" y="925460"/>
                  <a:pt x="1214584" y="912244"/>
                </a:cubicBezTo>
                <a:cubicBezTo>
                  <a:pt x="1203360" y="900986"/>
                  <a:pt x="1192135" y="895601"/>
                  <a:pt x="1174566" y="894133"/>
                </a:cubicBezTo>
                <a:close/>
                <a:moveTo>
                  <a:pt x="133767" y="889473"/>
                </a:moveTo>
                <a:cubicBezTo>
                  <a:pt x="138841" y="889458"/>
                  <a:pt x="145759" y="889488"/>
                  <a:pt x="155187" y="889488"/>
                </a:cubicBezTo>
                <a:cubicBezTo>
                  <a:pt x="182613" y="889488"/>
                  <a:pt x="188980" y="889488"/>
                  <a:pt x="188980" y="889976"/>
                </a:cubicBezTo>
                <a:cubicBezTo>
                  <a:pt x="189960" y="891441"/>
                  <a:pt x="189470" y="894858"/>
                  <a:pt x="188980" y="895346"/>
                </a:cubicBezTo>
                <a:cubicBezTo>
                  <a:pt x="188490" y="895834"/>
                  <a:pt x="186042" y="895834"/>
                  <a:pt x="183593" y="896322"/>
                </a:cubicBezTo>
                <a:cubicBezTo>
                  <a:pt x="174777" y="897298"/>
                  <a:pt x="170369" y="899739"/>
                  <a:pt x="168900" y="904620"/>
                </a:cubicBezTo>
                <a:cubicBezTo>
                  <a:pt x="167431" y="909014"/>
                  <a:pt x="166451" y="922682"/>
                  <a:pt x="166941" y="946600"/>
                </a:cubicBezTo>
                <a:cubicBezTo>
                  <a:pt x="166941" y="966126"/>
                  <a:pt x="166941" y="968566"/>
                  <a:pt x="167920" y="970519"/>
                </a:cubicBezTo>
                <a:cubicBezTo>
                  <a:pt x="168900" y="971983"/>
                  <a:pt x="169390" y="972471"/>
                  <a:pt x="170859" y="972471"/>
                </a:cubicBezTo>
                <a:cubicBezTo>
                  <a:pt x="174777" y="972471"/>
                  <a:pt x="177716" y="970031"/>
                  <a:pt x="198775" y="949529"/>
                </a:cubicBezTo>
                <a:cubicBezTo>
                  <a:pt x="229140" y="919753"/>
                  <a:pt x="242364" y="906573"/>
                  <a:pt x="244323" y="902180"/>
                </a:cubicBezTo>
                <a:cubicBezTo>
                  <a:pt x="245303" y="900227"/>
                  <a:pt x="245303" y="900227"/>
                  <a:pt x="244323" y="899251"/>
                </a:cubicBezTo>
                <a:cubicBezTo>
                  <a:pt x="243833" y="898763"/>
                  <a:pt x="240895" y="897787"/>
                  <a:pt x="237956" y="896810"/>
                </a:cubicBezTo>
                <a:cubicBezTo>
                  <a:pt x="234038" y="895834"/>
                  <a:pt x="233059" y="895346"/>
                  <a:pt x="232079" y="894370"/>
                </a:cubicBezTo>
                <a:cubicBezTo>
                  <a:pt x="231589" y="892905"/>
                  <a:pt x="231589" y="892417"/>
                  <a:pt x="232079" y="890953"/>
                </a:cubicBezTo>
                <a:lnTo>
                  <a:pt x="232569" y="889488"/>
                </a:lnTo>
                <a:lnTo>
                  <a:pt x="261954" y="889488"/>
                </a:lnTo>
                <a:lnTo>
                  <a:pt x="291830" y="889488"/>
                </a:lnTo>
                <a:lnTo>
                  <a:pt x="292320" y="890953"/>
                </a:lnTo>
                <a:cubicBezTo>
                  <a:pt x="293299" y="892905"/>
                  <a:pt x="292320" y="895346"/>
                  <a:pt x="290850" y="895834"/>
                </a:cubicBezTo>
                <a:cubicBezTo>
                  <a:pt x="290361" y="895834"/>
                  <a:pt x="287912" y="896322"/>
                  <a:pt x="285953" y="896810"/>
                </a:cubicBezTo>
                <a:cubicBezTo>
                  <a:pt x="267832" y="899739"/>
                  <a:pt x="259016" y="905597"/>
                  <a:pt x="219345" y="943183"/>
                </a:cubicBezTo>
                <a:cubicBezTo>
                  <a:pt x="201224" y="960268"/>
                  <a:pt x="197796" y="963685"/>
                  <a:pt x="197306" y="965638"/>
                </a:cubicBezTo>
                <a:cubicBezTo>
                  <a:pt x="196327" y="967590"/>
                  <a:pt x="197306" y="969543"/>
                  <a:pt x="200245" y="973448"/>
                </a:cubicBezTo>
                <a:cubicBezTo>
                  <a:pt x="202204" y="975400"/>
                  <a:pt x="221304" y="997855"/>
                  <a:pt x="222284" y="998343"/>
                </a:cubicBezTo>
                <a:cubicBezTo>
                  <a:pt x="222284" y="998831"/>
                  <a:pt x="228161" y="1005177"/>
                  <a:pt x="235507" y="1013475"/>
                </a:cubicBezTo>
                <a:cubicBezTo>
                  <a:pt x="249710" y="1030072"/>
                  <a:pt x="265873" y="1047156"/>
                  <a:pt x="271260" y="1052526"/>
                </a:cubicBezTo>
                <a:cubicBezTo>
                  <a:pt x="278117" y="1059848"/>
                  <a:pt x="283504" y="1062289"/>
                  <a:pt x="293789" y="1063265"/>
                </a:cubicBezTo>
                <a:cubicBezTo>
                  <a:pt x="300646" y="1064241"/>
                  <a:pt x="301135" y="1064729"/>
                  <a:pt x="301135" y="1067658"/>
                </a:cubicBezTo>
                <a:cubicBezTo>
                  <a:pt x="301135" y="1071563"/>
                  <a:pt x="301625" y="1071075"/>
                  <a:pt x="279096" y="1071075"/>
                </a:cubicBezTo>
                <a:cubicBezTo>
                  <a:pt x="268321" y="1070587"/>
                  <a:pt x="253629" y="1070587"/>
                  <a:pt x="246772" y="1071075"/>
                </a:cubicBezTo>
                <a:cubicBezTo>
                  <a:pt x="236487" y="1071563"/>
                  <a:pt x="235018" y="1071563"/>
                  <a:pt x="234038" y="1070587"/>
                </a:cubicBezTo>
                <a:cubicBezTo>
                  <a:pt x="233059" y="1069611"/>
                  <a:pt x="232569" y="1065217"/>
                  <a:pt x="233548" y="1064729"/>
                </a:cubicBezTo>
                <a:cubicBezTo>
                  <a:pt x="233548" y="1064241"/>
                  <a:pt x="236487" y="1063753"/>
                  <a:pt x="239425" y="1063265"/>
                </a:cubicBezTo>
                <a:cubicBezTo>
                  <a:pt x="242854" y="1062777"/>
                  <a:pt x="245792" y="1061800"/>
                  <a:pt x="246282" y="1061312"/>
                </a:cubicBezTo>
                <a:cubicBezTo>
                  <a:pt x="247751" y="1059360"/>
                  <a:pt x="245303" y="1056919"/>
                  <a:pt x="219835" y="1028119"/>
                </a:cubicBezTo>
                <a:cubicBezTo>
                  <a:pt x="211999" y="1019333"/>
                  <a:pt x="201714" y="1008105"/>
                  <a:pt x="197306" y="1003224"/>
                </a:cubicBezTo>
                <a:cubicBezTo>
                  <a:pt x="181634" y="985163"/>
                  <a:pt x="176736" y="981258"/>
                  <a:pt x="171838" y="981258"/>
                </a:cubicBezTo>
                <a:cubicBezTo>
                  <a:pt x="168900" y="981258"/>
                  <a:pt x="167920" y="982722"/>
                  <a:pt x="167431" y="987116"/>
                </a:cubicBezTo>
                <a:cubicBezTo>
                  <a:pt x="166451" y="991997"/>
                  <a:pt x="166451" y="1035929"/>
                  <a:pt x="167431" y="1045204"/>
                </a:cubicBezTo>
                <a:cubicBezTo>
                  <a:pt x="168410" y="1058872"/>
                  <a:pt x="170859" y="1061800"/>
                  <a:pt x="182613" y="1063265"/>
                </a:cubicBezTo>
                <a:cubicBezTo>
                  <a:pt x="190449" y="1064241"/>
                  <a:pt x="191429" y="1064241"/>
                  <a:pt x="191429" y="1067170"/>
                </a:cubicBezTo>
                <a:cubicBezTo>
                  <a:pt x="191429" y="1068146"/>
                  <a:pt x="190939" y="1069611"/>
                  <a:pt x="190449" y="1070099"/>
                </a:cubicBezTo>
                <a:cubicBezTo>
                  <a:pt x="189960" y="1071563"/>
                  <a:pt x="189470" y="1071563"/>
                  <a:pt x="181144" y="1071075"/>
                </a:cubicBezTo>
                <a:cubicBezTo>
                  <a:pt x="169879" y="1070587"/>
                  <a:pt x="141963" y="1070587"/>
                  <a:pt x="131678" y="1071075"/>
                </a:cubicBezTo>
                <a:cubicBezTo>
                  <a:pt x="125801" y="1071563"/>
                  <a:pt x="124332" y="1071563"/>
                  <a:pt x="123352" y="1070587"/>
                </a:cubicBezTo>
                <a:cubicBezTo>
                  <a:pt x="123352" y="1070099"/>
                  <a:pt x="122862" y="1069122"/>
                  <a:pt x="122862" y="1067658"/>
                </a:cubicBezTo>
                <a:cubicBezTo>
                  <a:pt x="122862" y="1066194"/>
                  <a:pt x="123352" y="1064729"/>
                  <a:pt x="123352" y="1064729"/>
                </a:cubicBezTo>
                <a:cubicBezTo>
                  <a:pt x="123842" y="1064241"/>
                  <a:pt x="125801" y="1063753"/>
                  <a:pt x="127760" y="1063753"/>
                </a:cubicBezTo>
                <a:cubicBezTo>
                  <a:pt x="136576" y="1062777"/>
                  <a:pt x="141473" y="1059848"/>
                  <a:pt x="142453" y="1054966"/>
                </a:cubicBezTo>
                <a:cubicBezTo>
                  <a:pt x="144412" y="1049109"/>
                  <a:pt x="144412" y="1037882"/>
                  <a:pt x="144412" y="974912"/>
                </a:cubicBezTo>
                <a:cubicBezTo>
                  <a:pt x="143922" y="909014"/>
                  <a:pt x="143922" y="907061"/>
                  <a:pt x="141963" y="902668"/>
                </a:cubicBezTo>
                <a:cubicBezTo>
                  <a:pt x="139514" y="898763"/>
                  <a:pt x="135596" y="896810"/>
                  <a:pt x="127270" y="896322"/>
                </a:cubicBezTo>
                <a:cubicBezTo>
                  <a:pt x="120903" y="895834"/>
                  <a:pt x="119924" y="895346"/>
                  <a:pt x="119924" y="892905"/>
                </a:cubicBezTo>
                <a:cubicBezTo>
                  <a:pt x="119924" y="889976"/>
                  <a:pt x="118546" y="889519"/>
                  <a:pt x="133767" y="889473"/>
                </a:cubicBezTo>
                <a:close/>
                <a:moveTo>
                  <a:pt x="557823" y="889000"/>
                </a:moveTo>
                <a:lnTo>
                  <a:pt x="592504" y="889000"/>
                </a:lnTo>
                <a:lnTo>
                  <a:pt x="627673" y="889000"/>
                </a:lnTo>
                <a:lnTo>
                  <a:pt x="628162" y="890466"/>
                </a:lnTo>
                <a:cubicBezTo>
                  <a:pt x="628650" y="891444"/>
                  <a:pt x="628650" y="892421"/>
                  <a:pt x="628162" y="893399"/>
                </a:cubicBezTo>
                <a:cubicBezTo>
                  <a:pt x="627673" y="894865"/>
                  <a:pt x="627185" y="895353"/>
                  <a:pt x="622300" y="895842"/>
                </a:cubicBezTo>
                <a:cubicBezTo>
                  <a:pt x="613019" y="897308"/>
                  <a:pt x="609112" y="900241"/>
                  <a:pt x="607646" y="908060"/>
                </a:cubicBezTo>
                <a:cubicBezTo>
                  <a:pt x="607158" y="910015"/>
                  <a:pt x="606669" y="936894"/>
                  <a:pt x="606181" y="985277"/>
                </a:cubicBezTo>
                <a:cubicBezTo>
                  <a:pt x="606181" y="1065426"/>
                  <a:pt x="606181" y="1065426"/>
                  <a:pt x="602762" y="1077644"/>
                </a:cubicBezTo>
                <a:cubicBezTo>
                  <a:pt x="596900" y="1101102"/>
                  <a:pt x="578827" y="1119674"/>
                  <a:pt x="557335" y="1124072"/>
                </a:cubicBezTo>
                <a:cubicBezTo>
                  <a:pt x="552939" y="1125049"/>
                  <a:pt x="542681" y="1125538"/>
                  <a:pt x="540239" y="1125049"/>
                </a:cubicBezTo>
                <a:cubicBezTo>
                  <a:pt x="535354" y="1124072"/>
                  <a:pt x="533400" y="1121628"/>
                  <a:pt x="534865" y="1117230"/>
                </a:cubicBezTo>
                <a:cubicBezTo>
                  <a:pt x="535354" y="1113809"/>
                  <a:pt x="537796" y="1109899"/>
                  <a:pt x="540239" y="1108433"/>
                </a:cubicBezTo>
                <a:cubicBezTo>
                  <a:pt x="542681" y="1106478"/>
                  <a:pt x="547565" y="1106478"/>
                  <a:pt x="555381" y="1108922"/>
                </a:cubicBezTo>
                <a:cubicBezTo>
                  <a:pt x="571012" y="1112832"/>
                  <a:pt x="576385" y="1109411"/>
                  <a:pt x="579804" y="1093283"/>
                </a:cubicBezTo>
                <a:cubicBezTo>
                  <a:pt x="580781" y="1087907"/>
                  <a:pt x="582246" y="1076667"/>
                  <a:pt x="582735" y="1068358"/>
                </a:cubicBezTo>
                <a:cubicBezTo>
                  <a:pt x="583712" y="1059073"/>
                  <a:pt x="583712" y="913436"/>
                  <a:pt x="582735" y="910015"/>
                </a:cubicBezTo>
                <a:cubicBezTo>
                  <a:pt x="581758" y="904150"/>
                  <a:pt x="579315" y="899752"/>
                  <a:pt x="575896" y="897797"/>
                </a:cubicBezTo>
                <a:cubicBezTo>
                  <a:pt x="573454" y="896820"/>
                  <a:pt x="566127" y="895353"/>
                  <a:pt x="562219" y="895353"/>
                </a:cubicBezTo>
                <a:cubicBezTo>
                  <a:pt x="557823" y="895353"/>
                  <a:pt x="557335" y="895353"/>
                  <a:pt x="557335" y="891444"/>
                </a:cubicBezTo>
                <a:close/>
                <a:moveTo>
                  <a:pt x="446039" y="889000"/>
                </a:moveTo>
                <a:cubicBezTo>
                  <a:pt x="474759" y="889000"/>
                  <a:pt x="481574" y="889000"/>
                  <a:pt x="491310" y="890949"/>
                </a:cubicBezTo>
                <a:cubicBezTo>
                  <a:pt x="505426" y="893872"/>
                  <a:pt x="517109" y="901179"/>
                  <a:pt x="523437" y="910923"/>
                </a:cubicBezTo>
                <a:cubicBezTo>
                  <a:pt x="532686" y="924076"/>
                  <a:pt x="532686" y="945999"/>
                  <a:pt x="523437" y="959640"/>
                </a:cubicBezTo>
                <a:cubicBezTo>
                  <a:pt x="518082" y="967434"/>
                  <a:pt x="508347" y="975716"/>
                  <a:pt x="500072" y="979614"/>
                </a:cubicBezTo>
                <a:cubicBezTo>
                  <a:pt x="495691" y="981562"/>
                  <a:pt x="495204" y="982049"/>
                  <a:pt x="496177" y="983998"/>
                </a:cubicBezTo>
                <a:cubicBezTo>
                  <a:pt x="497151" y="986434"/>
                  <a:pt x="506886" y="1002023"/>
                  <a:pt x="515648" y="1015664"/>
                </a:cubicBezTo>
                <a:cubicBezTo>
                  <a:pt x="528305" y="1035151"/>
                  <a:pt x="538527" y="1047330"/>
                  <a:pt x="549723" y="1057561"/>
                </a:cubicBezTo>
                <a:cubicBezTo>
                  <a:pt x="557024" y="1063894"/>
                  <a:pt x="560919" y="1065843"/>
                  <a:pt x="570654" y="1067791"/>
                </a:cubicBezTo>
                <a:cubicBezTo>
                  <a:pt x="571628" y="1067791"/>
                  <a:pt x="572115" y="1068766"/>
                  <a:pt x="572601" y="1069253"/>
                </a:cubicBezTo>
                <a:cubicBezTo>
                  <a:pt x="573088" y="1070714"/>
                  <a:pt x="571628" y="1072176"/>
                  <a:pt x="569194" y="1072663"/>
                </a:cubicBezTo>
                <a:cubicBezTo>
                  <a:pt x="564813" y="1073150"/>
                  <a:pt x="555564" y="1073150"/>
                  <a:pt x="550210" y="1072663"/>
                </a:cubicBezTo>
                <a:cubicBezTo>
                  <a:pt x="543881" y="1072176"/>
                  <a:pt x="539014" y="1070714"/>
                  <a:pt x="533659" y="1068278"/>
                </a:cubicBezTo>
                <a:cubicBezTo>
                  <a:pt x="520516" y="1061945"/>
                  <a:pt x="510294" y="1050740"/>
                  <a:pt x="492770" y="1022972"/>
                </a:cubicBezTo>
                <a:cubicBezTo>
                  <a:pt x="474272" y="993742"/>
                  <a:pt x="472812" y="992280"/>
                  <a:pt x="466484" y="989844"/>
                </a:cubicBezTo>
                <a:cubicBezTo>
                  <a:pt x="462103" y="988383"/>
                  <a:pt x="447987" y="988383"/>
                  <a:pt x="446039" y="989844"/>
                </a:cubicBezTo>
                <a:lnTo>
                  <a:pt x="444579" y="990819"/>
                </a:lnTo>
                <a:lnTo>
                  <a:pt x="444579" y="1019074"/>
                </a:lnTo>
                <a:cubicBezTo>
                  <a:pt x="444579" y="1035638"/>
                  <a:pt x="444579" y="1048304"/>
                  <a:pt x="445066" y="1050740"/>
                </a:cubicBezTo>
                <a:cubicBezTo>
                  <a:pt x="446526" y="1058535"/>
                  <a:pt x="448960" y="1060971"/>
                  <a:pt x="459669" y="1062920"/>
                </a:cubicBezTo>
                <a:cubicBezTo>
                  <a:pt x="463077" y="1063407"/>
                  <a:pt x="466484" y="1064381"/>
                  <a:pt x="466484" y="1064381"/>
                </a:cubicBezTo>
                <a:cubicBezTo>
                  <a:pt x="467458" y="1065355"/>
                  <a:pt x="467458" y="1069253"/>
                  <a:pt x="466484" y="1070227"/>
                </a:cubicBezTo>
                <a:cubicBezTo>
                  <a:pt x="465997" y="1070714"/>
                  <a:pt x="461130" y="1070714"/>
                  <a:pt x="444579" y="1070714"/>
                </a:cubicBezTo>
                <a:cubicBezTo>
                  <a:pt x="432897" y="1070227"/>
                  <a:pt x="417806" y="1070227"/>
                  <a:pt x="410992" y="1070714"/>
                </a:cubicBezTo>
                <a:cubicBezTo>
                  <a:pt x="399796" y="1071201"/>
                  <a:pt x="398822" y="1071201"/>
                  <a:pt x="397849" y="1070227"/>
                </a:cubicBezTo>
                <a:cubicBezTo>
                  <a:pt x="396875" y="1068766"/>
                  <a:pt x="396875" y="1065355"/>
                  <a:pt x="398335" y="1064381"/>
                </a:cubicBezTo>
                <a:cubicBezTo>
                  <a:pt x="398822" y="1063894"/>
                  <a:pt x="401256" y="1063407"/>
                  <a:pt x="404663" y="1062920"/>
                </a:cubicBezTo>
                <a:cubicBezTo>
                  <a:pt x="410992" y="1062432"/>
                  <a:pt x="415373" y="1060971"/>
                  <a:pt x="417320" y="1058535"/>
                </a:cubicBezTo>
                <a:cubicBezTo>
                  <a:pt x="418780" y="1057561"/>
                  <a:pt x="420240" y="1053663"/>
                  <a:pt x="420727" y="1050253"/>
                </a:cubicBezTo>
                <a:cubicBezTo>
                  <a:pt x="421214" y="1046843"/>
                  <a:pt x="421214" y="913359"/>
                  <a:pt x="420727" y="910923"/>
                </a:cubicBezTo>
                <a:cubicBezTo>
                  <a:pt x="419754" y="905077"/>
                  <a:pt x="418293" y="902154"/>
                  <a:pt x="414886" y="900205"/>
                </a:cubicBezTo>
                <a:cubicBezTo>
                  <a:pt x="413912" y="899718"/>
                  <a:pt x="410505" y="899231"/>
                  <a:pt x="407097" y="898744"/>
                </a:cubicBezTo>
                <a:cubicBezTo>
                  <a:pt x="403690" y="898256"/>
                  <a:pt x="400769" y="897769"/>
                  <a:pt x="400282" y="897282"/>
                </a:cubicBezTo>
                <a:cubicBezTo>
                  <a:pt x="399309" y="896795"/>
                  <a:pt x="399309" y="892410"/>
                  <a:pt x="400282" y="891436"/>
                </a:cubicBezTo>
                <a:cubicBezTo>
                  <a:pt x="401743" y="890462"/>
                  <a:pt x="418780" y="889487"/>
                  <a:pt x="446039" y="889000"/>
                </a:cubicBezTo>
                <a:close/>
                <a:moveTo>
                  <a:pt x="305159" y="889000"/>
                </a:moveTo>
                <a:lnTo>
                  <a:pt x="340211" y="889000"/>
                </a:lnTo>
                <a:lnTo>
                  <a:pt x="375263" y="889000"/>
                </a:lnTo>
                <a:lnTo>
                  <a:pt x="375750" y="890468"/>
                </a:lnTo>
                <a:cubicBezTo>
                  <a:pt x="376237" y="892426"/>
                  <a:pt x="375750" y="894384"/>
                  <a:pt x="374777" y="894873"/>
                </a:cubicBezTo>
                <a:cubicBezTo>
                  <a:pt x="374777" y="895363"/>
                  <a:pt x="372829" y="895363"/>
                  <a:pt x="371369" y="895363"/>
                </a:cubicBezTo>
                <a:cubicBezTo>
                  <a:pt x="366987" y="895363"/>
                  <a:pt x="361145" y="896831"/>
                  <a:pt x="358711" y="897810"/>
                </a:cubicBezTo>
                <a:cubicBezTo>
                  <a:pt x="355303" y="899768"/>
                  <a:pt x="353843" y="902215"/>
                  <a:pt x="352869" y="907110"/>
                </a:cubicBezTo>
                <a:cubicBezTo>
                  <a:pt x="351895" y="911515"/>
                  <a:pt x="351409" y="915920"/>
                  <a:pt x="351409" y="979547"/>
                </a:cubicBezTo>
                <a:cubicBezTo>
                  <a:pt x="351409" y="1031918"/>
                  <a:pt x="351895" y="1048559"/>
                  <a:pt x="352382" y="1051006"/>
                </a:cubicBezTo>
                <a:cubicBezTo>
                  <a:pt x="354330" y="1059816"/>
                  <a:pt x="356764" y="1061774"/>
                  <a:pt x="369421" y="1063243"/>
                </a:cubicBezTo>
                <a:cubicBezTo>
                  <a:pt x="372342" y="1063732"/>
                  <a:pt x="374777" y="1064711"/>
                  <a:pt x="375263" y="1064711"/>
                </a:cubicBezTo>
                <a:cubicBezTo>
                  <a:pt x="376237" y="1065690"/>
                  <a:pt x="376237" y="1069605"/>
                  <a:pt x="375263" y="1070584"/>
                </a:cubicBezTo>
                <a:cubicBezTo>
                  <a:pt x="374290" y="1071563"/>
                  <a:pt x="373316" y="1071563"/>
                  <a:pt x="366014" y="1071074"/>
                </a:cubicBezTo>
                <a:cubicBezTo>
                  <a:pt x="355303" y="1070584"/>
                  <a:pt x="325606" y="1070584"/>
                  <a:pt x="314409" y="1071074"/>
                </a:cubicBezTo>
                <a:cubicBezTo>
                  <a:pt x="306133" y="1071563"/>
                  <a:pt x="305646" y="1071563"/>
                  <a:pt x="305159" y="1070584"/>
                </a:cubicBezTo>
                <a:cubicBezTo>
                  <a:pt x="304186" y="1068626"/>
                  <a:pt x="304673" y="1064711"/>
                  <a:pt x="305159" y="1064221"/>
                </a:cubicBezTo>
                <a:cubicBezTo>
                  <a:pt x="305646" y="1064221"/>
                  <a:pt x="308080" y="1063732"/>
                  <a:pt x="310515" y="1063732"/>
                </a:cubicBezTo>
                <a:cubicBezTo>
                  <a:pt x="324633" y="1062264"/>
                  <a:pt x="328041" y="1058838"/>
                  <a:pt x="328527" y="1044154"/>
                </a:cubicBezTo>
                <a:cubicBezTo>
                  <a:pt x="329014" y="1041707"/>
                  <a:pt x="329014" y="1010872"/>
                  <a:pt x="329014" y="976121"/>
                </a:cubicBezTo>
                <a:cubicBezTo>
                  <a:pt x="329014" y="909067"/>
                  <a:pt x="329014" y="908088"/>
                  <a:pt x="326093" y="902705"/>
                </a:cubicBezTo>
                <a:cubicBezTo>
                  <a:pt x="324146" y="897810"/>
                  <a:pt x="320251" y="896342"/>
                  <a:pt x="311488" y="895852"/>
                </a:cubicBezTo>
                <a:cubicBezTo>
                  <a:pt x="304673" y="895363"/>
                  <a:pt x="303212" y="894384"/>
                  <a:pt x="304673" y="889979"/>
                </a:cubicBezTo>
                <a:close/>
                <a:moveTo>
                  <a:pt x="1149510" y="886773"/>
                </a:moveTo>
                <a:cubicBezTo>
                  <a:pt x="1165051" y="883155"/>
                  <a:pt x="1181872" y="883155"/>
                  <a:pt x="1199180" y="886834"/>
                </a:cubicBezTo>
                <a:cubicBezTo>
                  <a:pt x="1210394" y="889287"/>
                  <a:pt x="1223071" y="894684"/>
                  <a:pt x="1231847" y="901553"/>
                </a:cubicBezTo>
                <a:cubicBezTo>
                  <a:pt x="1237698" y="905968"/>
                  <a:pt x="1246961" y="914799"/>
                  <a:pt x="1250862" y="920196"/>
                </a:cubicBezTo>
                <a:cubicBezTo>
                  <a:pt x="1258663" y="930499"/>
                  <a:pt x="1265001" y="947670"/>
                  <a:pt x="1267439" y="962388"/>
                </a:cubicBezTo>
                <a:cubicBezTo>
                  <a:pt x="1268414" y="966313"/>
                  <a:pt x="1268414" y="987900"/>
                  <a:pt x="1267927" y="990844"/>
                </a:cubicBezTo>
                <a:cubicBezTo>
                  <a:pt x="1267439" y="991825"/>
                  <a:pt x="1267439" y="994278"/>
                  <a:pt x="1266951" y="996240"/>
                </a:cubicBezTo>
                <a:cubicBezTo>
                  <a:pt x="1266951" y="998203"/>
                  <a:pt x="1265976" y="1002128"/>
                  <a:pt x="1265001" y="1005071"/>
                </a:cubicBezTo>
                <a:cubicBezTo>
                  <a:pt x="1255738" y="1040395"/>
                  <a:pt x="1227459" y="1066888"/>
                  <a:pt x="1191867" y="1072776"/>
                </a:cubicBezTo>
                <a:cubicBezTo>
                  <a:pt x="1184066" y="1074248"/>
                  <a:pt x="1169439" y="1074738"/>
                  <a:pt x="1161638" y="1074248"/>
                </a:cubicBezTo>
                <a:cubicBezTo>
                  <a:pt x="1145548" y="1072285"/>
                  <a:pt x="1130921" y="1067870"/>
                  <a:pt x="1118732" y="1060020"/>
                </a:cubicBezTo>
                <a:cubicBezTo>
                  <a:pt x="1086066" y="1039414"/>
                  <a:pt x="1069976" y="1000656"/>
                  <a:pt x="1078265" y="960426"/>
                </a:cubicBezTo>
                <a:cubicBezTo>
                  <a:pt x="1082165" y="940311"/>
                  <a:pt x="1093379" y="920686"/>
                  <a:pt x="1107518" y="908421"/>
                </a:cubicBezTo>
                <a:cubicBezTo>
                  <a:pt x="1119708" y="897628"/>
                  <a:pt x="1133969" y="890391"/>
                  <a:pt x="1149510" y="886773"/>
                </a:cubicBezTo>
                <a:close/>
                <a:moveTo>
                  <a:pt x="857046" y="885033"/>
                </a:moveTo>
                <a:cubicBezTo>
                  <a:pt x="865981" y="884239"/>
                  <a:pt x="875584" y="884850"/>
                  <a:pt x="885067" y="887049"/>
                </a:cubicBezTo>
                <a:cubicBezTo>
                  <a:pt x="888470" y="888027"/>
                  <a:pt x="892847" y="889004"/>
                  <a:pt x="894792" y="889493"/>
                </a:cubicBezTo>
                <a:cubicBezTo>
                  <a:pt x="897223" y="889493"/>
                  <a:pt x="898682" y="889982"/>
                  <a:pt x="899168" y="889982"/>
                </a:cubicBezTo>
                <a:cubicBezTo>
                  <a:pt x="899168" y="889982"/>
                  <a:pt x="899654" y="891937"/>
                  <a:pt x="900141" y="894381"/>
                </a:cubicBezTo>
                <a:cubicBezTo>
                  <a:pt x="902086" y="900735"/>
                  <a:pt x="903544" y="913932"/>
                  <a:pt x="903544" y="919308"/>
                </a:cubicBezTo>
                <a:cubicBezTo>
                  <a:pt x="903544" y="923707"/>
                  <a:pt x="903544" y="924196"/>
                  <a:pt x="902086" y="924685"/>
                </a:cubicBezTo>
                <a:cubicBezTo>
                  <a:pt x="900627" y="925173"/>
                  <a:pt x="898682" y="925662"/>
                  <a:pt x="897709" y="924685"/>
                </a:cubicBezTo>
                <a:cubicBezTo>
                  <a:pt x="897223" y="924685"/>
                  <a:pt x="896251" y="922730"/>
                  <a:pt x="895764" y="920286"/>
                </a:cubicBezTo>
                <a:cubicBezTo>
                  <a:pt x="890902" y="906111"/>
                  <a:pt x="883122" y="897802"/>
                  <a:pt x="870479" y="894381"/>
                </a:cubicBezTo>
                <a:cubicBezTo>
                  <a:pt x="865616" y="893403"/>
                  <a:pt x="853946" y="893403"/>
                  <a:pt x="848597" y="894381"/>
                </a:cubicBezTo>
                <a:cubicBezTo>
                  <a:pt x="835468" y="898291"/>
                  <a:pt x="827688" y="908555"/>
                  <a:pt x="827688" y="922730"/>
                </a:cubicBezTo>
                <a:cubicBezTo>
                  <a:pt x="827688" y="931039"/>
                  <a:pt x="830119" y="937393"/>
                  <a:pt x="835468" y="944236"/>
                </a:cubicBezTo>
                <a:cubicBezTo>
                  <a:pt x="840331" y="950101"/>
                  <a:pt x="846166" y="954500"/>
                  <a:pt x="863185" y="965253"/>
                </a:cubicBezTo>
                <a:cubicBezTo>
                  <a:pt x="879718" y="975517"/>
                  <a:pt x="887012" y="980894"/>
                  <a:pt x="892360" y="987736"/>
                </a:cubicBezTo>
                <a:cubicBezTo>
                  <a:pt x="900627" y="997023"/>
                  <a:pt x="904031" y="1003866"/>
                  <a:pt x="905976" y="1015597"/>
                </a:cubicBezTo>
                <a:cubicBezTo>
                  <a:pt x="906462" y="1017552"/>
                  <a:pt x="906462" y="1030260"/>
                  <a:pt x="905976" y="1032704"/>
                </a:cubicBezTo>
                <a:cubicBezTo>
                  <a:pt x="905003" y="1037103"/>
                  <a:pt x="903058" y="1042968"/>
                  <a:pt x="900627" y="1047856"/>
                </a:cubicBezTo>
                <a:cubicBezTo>
                  <a:pt x="898682" y="1051766"/>
                  <a:pt x="897223" y="1054210"/>
                  <a:pt x="892847" y="1058120"/>
                </a:cubicBezTo>
                <a:cubicBezTo>
                  <a:pt x="884580" y="1066429"/>
                  <a:pt x="876800" y="1070339"/>
                  <a:pt x="864644" y="1072783"/>
                </a:cubicBezTo>
                <a:cubicBezTo>
                  <a:pt x="858322" y="1074249"/>
                  <a:pt x="844221" y="1074738"/>
                  <a:pt x="837413" y="1074249"/>
                </a:cubicBezTo>
                <a:cubicBezTo>
                  <a:pt x="828174" y="1073272"/>
                  <a:pt x="826715" y="1072783"/>
                  <a:pt x="819421" y="1070339"/>
                </a:cubicBezTo>
                <a:cubicBezTo>
                  <a:pt x="816504" y="1069362"/>
                  <a:pt x="812127" y="1067895"/>
                  <a:pt x="809696" y="1066429"/>
                </a:cubicBezTo>
                <a:lnTo>
                  <a:pt x="805320" y="1064474"/>
                </a:lnTo>
                <a:lnTo>
                  <a:pt x="803861" y="1060564"/>
                </a:lnTo>
                <a:cubicBezTo>
                  <a:pt x="802888" y="1057142"/>
                  <a:pt x="801916" y="1051766"/>
                  <a:pt x="800457" y="1046389"/>
                </a:cubicBezTo>
                <a:cubicBezTo>
                  <a:pt x="799971" y="1042479"/>
                  <a:pt x="798512" y="1030749"/>
                  <a:pt x="798512" y="1028305"/>
                </a:cubicBezTo>
                <a:cubicBezTo>
                  <a:pt x="798512" y="1025372"/>
                  <a:pt x="798512" y="1024883"/>
                  <a:pt x="800457" y="1024394"/>
                </a:cubicBezTo>
                <a:cubicBezTo>
                  <a:pt x="803375" y="1023417"/>
                  <a:pt x="804833" y="1024394"/>
                  <a:pt x="805806" y="1028305"/>
                </a:cubicBezTo>
                <a:cubicBezTo>
                  <a:pt x="807751" y="1033192"/>
                  <a:pt x="812614" y="1042968"/>
                  <a:pt x="815045" y="1046878"/>
                </a:cubicBezTo>
                <a:cubicBezTo>
                  <a:pt x="818935" y="1051766"/>
                  <a:pt x="825743" y="1058120"/>
                  <a:pt x="830605" y="1060564"/>
                </a:cubicBezTo>
                <a:cubicBezTo>
                  <a:pt x="845679" y="1068873"/>
                  <a:pt x="868047" y="1066918"/>
                  <a:pt x="877286" y="1056165"/>
                </a:cubicBezTo>
                <a:cubicBezTo>
                  <a:pt x="883122" y="1049811"/>
                  <a:pt x="885553" y="1042968"/>
                  <a:pt x="885553" y="1033192"/>
                </a:cubicBezTo>
                <a:cubicBezTo>
                  <a:pt x="885553" y="1026350"/>
                  <a:pt x="884580" y="1020973"/>
                  <a:pt x="881663" y="1014619"/>
                </a:cubicBezTo>
                <a:cubicBezTo>
                  <a:pt x="878745" y="1008265"/>
                  <a:pt x="870479" y="1000933"/>
                  <a:pt x="858808" y="993113"/>
                </a:cubicBezTo>
                <a:cubicBezTo>
                  <a:pt x="853460" y="989692"/>
                  <a:pt x="845193" y="984315"/>
                  <a:pt x="840331" y="980894"/>
                </a:cubicBezTo>
                <a:cubicBezTo>
                  <a:pt x="824284" y="970141"/>
                  <a:pt x="814072" y="958899"/>
                  <a:pt x="810182" y="946191"/>
                </a:cubicBezTo>
                <a:cubicBezTo>
                  <a:pt x="803861" y="924196"/>
                  <a:pt x="813100" y="901712"/>
                  <a:pt x="833037" y="891448"/>
                </a:cubicBezTo>
                <a:cubicBezTo>
                  <a:pt x="839844" y="888027"/>
                  <a:pt x="848111" y="885827"/>
                  <a:pt x="857046" y="885033"/>
                </a:cubicBezTo>
                <a:close/>
                <a:moveTo>
                  <a:pt x="715637" y="884728"/>
                </a:moveTo>
                <a:cubicBezTo>
                  <a:pt x="716619" y="885218"/>
                  <a:pt x="717601" y="885708"/>
                  <a:pt x="718092" y="886199"/>
                </a:cubicBezTo>
                <a:cubicBezTo>
                  <a:pt x="718092" y="886689"/>
                  <a:pt x="720547" y="894535"/>
                  <a:pt x="723494" y="903362"/>
                </a:cubicBezTo>
                <a:cubicBezTo>
                  <a:pt x="727913" y="917583"/>
                  <a:pt x="733806" y="934746"/>
                  <a:pt x="750993" y="984275"/>
                </a:cubicBezTo>
                <a:cubicBezTo>
                  <a:pt x="753449" y="991630"/>
                  <a:pt x="758359" y="1006342"/>
                  <a:pt x="762288" y="1017620"/>
                </a:cubicBezTo>
                <a:cubicBezTo>
                  <a:pt x="772600" y="1048514"/>
                  <a:pt x="774565" y="1053418"/>
                  <a:pt x="779475" y="1058322"/>
                </a:cubicBezTo>
                <a:cubicBezTo>
                  <a:pt x="782913" y="1061755"/>
                  <a:pt x="785859" y="1062735"/>
                  <a:pt x="793225" y="1063716"/>
                </a:cubicBezTo>
                <a:cubicBezTo>
                  <a:pt x="799118" y="1064206"/>
                  <a:pt x="800100" y="1064206"/>
                  <a:pt x="800100" y="1067149"/>
                </a:cubicBezTo>
                <a:cubicBezTo>
                  <a:pt x="800100" y="1068620"/>
                  <a:pt x="799609" y="1070091"/>
                  <a:pt x="799609" y="1070091"/>
                </a:cubicBezTo>
                <a:cubicBezTo>
                  <a:pt x="799118" y="1071072"/>
                  <a:pt x="793225" y="1071072"/>
                  <a:pt x="766216" y="1071072"/>
                </a:cubicBezTo>
                <a:cubicBezTo>
                  <a:pt x="729878" y="1071072"/>
                  <a:pt x="731842" y="1071072"/>
                  <a:pt x="731842" y="1067639"/>
                </a:cubicBezTo>
                <a:cubicBezTo>
                  <a:pt x="731842" y="1064697"/>
                  <a:pt x="732333" y="1064206"/>
                  <a:pt x="739208" y="1063226"/>
                </a:cubicBezTo>
                <a:cubicBezTo>
                  <a:pt x="746574" y="1062735"/>
                  <a:pt x="750011" y="1061264"/>
                  <a:pt x="750502" y="1059303"/>
                </a:cubicBezTo>
                <a:cubicBezTo>
                  <a:pt x="750993" y="1057341"/>
                  <a:pt x="749029" y="1049495"/>
                  <a:pt x="742154" y="1029389"/>
                </a:cubicBezTo>
                <a:cubicBezTo>
                  <a:pt x="739208" y="1019582"/>
                  <a:pt x="736261" y="1010265"/>
                  <a:pt x="735770" y="1008303"/>
                </a:cubicBezTo>
                <a:cubicBezTo>
                  <a:pt x="733806" y="1003399"/>
                  <a:pt x="732824" y="1001438"/>
                  <a:pt x="730369" y="1000457"/>
                </a:cubicBezTo>
                <a:cubicBezTo>
                  <a:pt x="728895" y="999967"/>
                  <a:pt x="723494" y="999476"/>
                  <a:pt x="703360" y="999476"/>
                </a:cubicBezTo>
                <a:cubicBezTo>
                  <a:pt x="675860" y="999476"/>
                  <a:pt x="675369" y="999967"/>
                  <a:pt x="673405" y="1002909"/>
                </a:cubicBezTo>
                <a:cubicBezTo>
                  <a:pt x="671932" y="1005361"/>
                  <a:pt x="660146" y="1041159"/>
                  <a:pt x="657691" y="1049495"/>
                </a:cubicBezTo>
                <a:cubicBezTo>
                  <a:pt x="654744" y="1061264"/>
                  <a:pt x="655235" y="1062245"/>
                  <a:pt x="668003" y="1063716"/>
                </a:cubicBezTo>
                <a:cubicBezTo>
                  <a:pt x="671441" y="1064206"/>
                  <a:pt x="673405" y="1064697"/>
                  <a:pt x="673896" y="1065187"/>
                </a:cubicBezTo>
                <a:cubicBezTo>
                  <a:pt x="674387" y="1066168"/>
                  <a:pt x="674387" y="1069110"/>
                  <a:pt x="673896" y="1070091"/>
                </a:cubicBezTo>
                <a:cubicBezTo>
                  <a:pt x="672914" y="1071562"/>
                  <a:pt x="672914" y="1071562"/>
                  <a:pt x="666039" y="1071072"/>
                </a:cubicBezTo>
                <a:cubicBezTo>
                  <a:pt x="656218" y="1070581"/>
                  <a:pt x="636575" y="1070581"/>
                  <a:pt x="625771" y="1071072"/>
                </a:cubicBezTo>
                <a:cubicBezTo>
                  <a:pt x="617423" y="1071562"/>
                  <a:pt x="616932" y="1071562"/>
                  <a:pt x="616441" y="1070091"/>
                </a:cubicBezTo>
                <a:cubicBezTo>
                  <a:pt x="615950" y="1069601"/>
                  <a:pt x="615950" y="1068129"/>
                  <a:pt x="615950" y="1067149"/>
                </a:cubicBezTo>
                <a:cubicBezTo>
                  <a:pt x="615950" y="1064206"/>
                  <a:pt x="616441" y="1064206"/>
                  <a:pt x="624298" y="1063226"/>
                </a:cubicBezTo>
                <a:cubicBezTo>
                  <a:pt x="633137" y="1062245"/>
                  <a:pt x="637557" y="1059793"/>
                  <a:pt x="640503" y="1053418"/>
                </a:cubicBezTo>
                <a:cubicBezTo>
                  <a:pt x="643450" y="1047534"/>
                  <a:pt x="658673" y="1009774"/>
                  <a:pt x="670458" y="978390"/>
                </a:cubicBezTo>
                <a:cubicBezTo>
                  <a:pt x="699431" y="901400"/>
                  <a:pt x="699431" y="901400"/>
                  <a:pt x="699431" y="896987"/>
                </a:cubicBezTo>
                <a:cubicBezTo>
                  <a:pt x="699431" y="895025"/>
                  <a:pt x="699922" y="894535"/>
                  <a:pt x="702869" y="893554"/>
                </a:cubicBezTo>
                <a:cubicBezTo>
                  <a:pt x="704342" y="892574"/>
                  <a:pt x="707780" y="890122"/>
                  <a:pt x="710235" y="888160"/>
                </a:cubicBezTo>
                <a:cubicBezTo>
                  <a:pt x="714163" y="884237"/>
                  <a:pt x="714163" y="884237"/>
                  <a:pt x="715637" y="884728"/>
                </a:cubicBezTo>
                <a:close/>
                <a:moveTo>
                  <a:pt x="920741" y="879475"/>
                </a:moveTo>
                <a:cubicBezTo>
                  <a:pt x="922694" y="879475"/>
                  <a:pt x="923670" y="880450"/>
                  <a:pt x="924646" y="882886"/>
                </a:cubicBezTo>
                <a:cubicBezTo>
                  <a:pt x="926599" y="886296"/>
                  <a:pt x="929039" y="887271"/>
                  <a:pt x="933921" y="888245"/>
                </a:cubicBezTo>
                <a:cubicBezTo>
                  <a:pt x="936361" y="888732"/>
                  <a:pt x="962720" y="888732"/>
                  <a:pt x="1003722" y="888732"/>
                </a:cubicBezTo>
                <a:lnTo>
                  <a:pt x="1070107" y="888732"/>
                </a:lnTo>
                <a:lnTo>
                  <a:pt x="1073036" y="887271"/>
                </a:lnTo>
                <a:cubicBezTo>
                  <a:pt x="1074501" y="886296"/>
                  <a:pt x="1076453" y="885322"/>
                  <a:pt x="1077429" y="883373"/>
                </a:cubicBezTo>
                <a:cubicBezTo>
                  <a:pt x="1079382" y="880450"/>
                  <a:pt x="1080846" y="879962"/>
                  <a:pt x="1083287" y="881424"/>
                </a:cubicBezTo>
                <a:cubicBezTo>
                  <a:pt x="1084263" y="881911"/>
                  <a:pt x="1084263" y="881911"/>
                  <a:pt x="1083287" y="885322"/>
                </a:cubicBezTo>
                <a:cubicBezTo>
                  <a:pt x="1081822" y="891168"/>
                  <a:pt x="1080358" y="907246"/>
                  <a:pt x="1079870" y="915529"/>
                </a:cubicBezTo>
                <a:cubicBezTo>
                  <a:pt x="1079870" y="923811"/>
                  <a:pt x="1079870" y="923811"/>
                  <a:pt x="1078406" y="924786"/>
                </a:cubicBezTo>
                <a:cubicBezTo>
                  <a:pt x="1076941" y="925760"/>
                  <a:pt x="1073524" y="925273"/>
                  <a:pt x="1073036" y="924299"/>
                </a:cubicBezTo>
                <a:cubicBezTo>
                  <a:pt x="1073036" y="923811"/>
                  <a:pt x="1072548" y="922837"/>
                  <a:pt x="1072548" y="921375"/>
                </a:cubicBezTo>
                <a:cubicBezTo>
                  <a:pt x="1072060" y="917478"/>
                  <a:pt x="1070107" y="910657"/>
                  <a:pt x="1068643" y="908221"/>
                </a:cubicBezTo>
                <a:cubicBezTo>
                  <a:pt x="1067179" y="905297"/>
                  <a:pt x="1065226" y="903836"/>
                  <a:pt x="1061809" y="901887"/>
                </a:cubicBezTo>
                <a:cubicBezTo>
                  <a:pt x="1053511" y="898476"/>
                  <a:pt x="1051071" y="897989"/>
                  <a:pt x="1029105" y="897502"/>
                </a:cubicBezTo>
                <a:cubicBezTo>
                  <a:pt x="1012509" y="897502"/>
                  <a:pt x="1009092" y="897502"/>
                  <a:pt x="1008116" y="898476"/>
                </a:cubicBezTo>
                <a:cubicBezTo>
                  <a:pt x="1007139" y="899451"/>
                  <a:pt x="1007139" y="899938"/>
                  <a:pt x="1007139" y="973994"/>
                </a:cubicBezTo>
                <a:cubicBezTo>
                  <a:pt x="1007139" y="1043178"/>
                  <a:pt x="1007139" y="1048538"/>
                  <a:pt x="1008116" y="1051948"/>
                </a:cubicBezTo>
                <a:cubicBezTo>
                  <a:pt x="1008604" y="1054384"/>
                  <a:pt x="1009580" y="1056820"/>
                  <a:pt x="1010556" y="1057308"/>
                </a:cubicBezTo>
                <a:cubicBezTo>
                  <a:pt x="1012021" y="1060231"/>
                  <a:pt x="1016414" y="1061693"/>
                  <a:pt x="1024712" y="1062180"/>
                </a:cubicBezTo>
                <a:cubicBezTo>
                  <a:pt x="1029593" y="1062667"/>
                  <a:pt x="1032034" y="1063641"/>
                  <a:pt x="1032522" y="1064129"/>
                </a:cubicBezTo>
                <a:cubicBezTo>
                  <a:pt x="1033010" y="1065103"/>
                  <a:pt x="1033010" y="1067052"/>
                  <a:pt x="1032522" y="1069001"/>
                </a:cubicBezTo>
                <a:cubicBezTo>
                  <a:pt x="1032034" y="1069975"/>
                  <a:pt x="1031057" y="1069975"/>
                  <a:pt x="994448" y="1069975"/>
                </a:cubicBezTo>
                <a:cubicBezTo>
                  <a:pt x="963696" y="1069975"/>
                  <a:pt x="956863" y="1069975"/>
                  <a:pt x="956374" y="1069001"/>
                </a:cubicBezTo>
                <a:cubicBezTo>
                  <a:pt x="955886" y="1068026"/>
                  <a:pt x="956374" y="1064616"/>
                  <a:pt x="956863" y="1064129"/>
                </a:cubicBezTo>
                <a:cubicBezTo>
                  <a:pt x="956863" y="1063641"/>
                  <a:pt x="959791" y="1063154"/>
                  <a:pt x="965161" y="1062180"/>
                </a:cubicBezTo>
                <a:cubicBezTo>
                  <a:pt x="978828" y="1061205"/>
                  <a:pt x="980781" y="1059744"/>
                  <a:pt x="983221" y="1049512"/>
                </a:cubicBezTo>
                <a:cubicBezTo>
                  <a:pt x="983709" y="1048538"/>
                  <a:pt x="983709" y="1014433"/>
                  <a:pt x="984198" y="973994"/>
                </a:cubicBezTo>
                <a:lnTo>
                  <a:pt x="984198" y="899938"/>
                </a:lnTo>
                <a:lnTo>
                  <a:pt x="982733" y="898476"/>
                </a:lnTo>
                <a:cubicBezTo>
                  <a:pt x="981757" y="897502"/>
                  <a:pt x="981269" y="897502"/>
                  <a:pt x="962720" y="897502"/>
                </a:cubicBezTo>
                <a:cubicBezTo>
                  <a:pt x="941731" y="897989"/>
                  <a:pt x="938314" y="898476"/>
                  <a:pt x="931968" y="901887"/>
                </a:cubicBezTo>
                <a:cubicBezTo>
                  <a:pt x="926599" y="904323"/>
                  <a:pt x="922206" y="909682"/>
                  <a:pt x="918301" y="916990"/>
                </a:cubicBezTo>
                <a:cubicBezTo>
                  <a:pt x="916348" y="920401"/>
                  <a:pt x="914884" y="922837"/>
                  <a:pt x="914396" y="923324"/>
                </a:cubicBezTo>
                <a:cubicBezTo>
                  <a:pt x="913419" y="924299"/>
                  <a:pt x="910491" y="923811"/>
                  <a:pt x="909026" y="922350"/>
                </a:cubicBezTo>
                <a:lnTo>
                  <a:pt x="908050" y="920888"/>
                </a:lnTo>
                <a:lnTo>
                  <a:pt x="909514" y="915529"/>
                </a:lnTo>
                <a:cubicBezTo>
                  <a:pt x="911467" y="909195"/>
                  <a:pt x="914884" y="896528"/>
                  <a:pt x="916836" y="887271"/>
                </a:cubicBezTo>
                <a:cubicBezTo>
                  <a:pt x="918301" y="880450"/>
                  <a:pt x="918789" y="879475"/>
                  <a:pt x="920741" y="879475"/>
                </a:cubicBezTo>
                <a:close/>
                <a:moveTo>
                  <a:pt x="769807" y="673100"/>
                </a:moveTo>
                <a:cubicBezTo>
                  <a:pt x="769322" y="673100"/>
                  <a:pt x="765920" y="682030"/>
                  <a:pt x="757172" y="705843"/>
                </a:cubicBezTo>
                <a:cubicBezTo>
                  <a:pt x="753285" y="717253"/>
                  <a:pt x="748911" y="729159"/>
                  <a:pt x="747939" y="732136"/>
                </a:cubicBezTo>
                <a:cubicBezTo>
                  <a:pt x="744537" y="741065"/>
                  <a:pt x="744537" y="742554"/>
                  <a:pt x="745509" y="743050"/>
                </a:cubicBezTo>
                <a:cubicBezTo>
                  <a:pt x="746967" y="744538"/>
                  <a:pt x="788274" y="744538"/>
                  <a:pt x="790704" y="743050"/>
                </a:cubicBezTo>
                <a:cubicBezTo>
                  <a:pt x="791190" y="743050"/>
                  <a:pt x="792162" y="742058"/>
                  <a:pt x="792162" y="741065"/>
                </a:cubicBezTo>
                <a:cubicBezTo>
                  <a:pt x="792162" y="740569"/>
                  <a:pt x="787788" y="725686"/>
                  <a:pt x="782443" y="708819"/>
                </a:cubicBezTo>
                <a:cubicBezTo>
                  <a:pt x="771751" y="676077"/>
                  <a:pt x="770779" y="673100"/>
                  <a:pt x="769807" y="673100"/>
                </a:cubicBezTo>
                <a:close/>
                <a:moveTo>
                  <a:pt x="272920" y="671512"/>
                </a:moveTo>
                <a:cubicBezTo>
                  <a:pt x="272435" y="671512"/>
                  <a:pt x="270977" y="674985"/>
                  <a:pt x="269519" y="678457"/>
                </a:cubicBezTo>
                <a:cubicBezTo>
                  <a:pt x="265631" y="688876"/>
                  <a:pt x="247650" y="739477"/>
                  <a:pt x="247650" y="740470"/>
                </a:cubicBezTo>
                <a:cubicBezTo>
                  <a:pt x="247650" y="740966"/>
                  <a:pt x="248136" y="741958"/>
                  <a:pt x="249108" y="741958"/>
                </a:cubicBezTo>
                <a:cubicBezTo>
                  <a:pt x="251052" y="742950"/>
                  <a:pt x="291873" y="742950"/>
                  <a:pt x="293331" y="741958"/>
                </a:cubicBezTo>
                <a:cubicBezTo>
                  <a:pt x="294303" y="741462"/>
                  <a:pt x="295275" y="740470"/>
                  <a:pt x="295275" y="739477"/>
                </a:cubicBezTo>
                <a:cubicBezTo>
                  <a:pt x="295275" y="738981"/>
                  <a:pt x="290901" y="724098"/>
                  <a:pt x="285070" y="707231"/>
                </a:cubicBezTo>
                <a:cubicBezTo>
                  <a:pt x="274864" y="675481"/>
                  <a:pt x="273406" y="671512"/>
                  <a:pt x="272920" y="671512"/>
                </a:cubicBezTo>
                <a:close/>
                <a:moveTo>
                  <a:pt x="1182688" y="642937"/>
                </a:moveTo>
                <a:cubicBezTo>
                  <a:pt x="1201931" y="642937"/>
                  <a:pt x="1217720" y="643427"/>
                  <a:pt x="1218213" y="643427"/>
                </a:cubicBezTo>
                <a:cubicBezTo>
                  <a:pt x="1219200" y="644405"/>
                  <a:pt x="1219200" y="649300"/>
                  <a:pt x="1218213" y="649300"/>
                </a:cubicBezTo>
                <a:cubicBezTo>
                  <a:pt x="1217720" y="649789"/>
                  <a:pt x="1214759" y="650279"/>
                  <a:pt x="1211306" y="650279"/>
                </a:cubicBezTo>
                <a:cubicBezTo>
                  <a:pt x="1198477" y="651747"/>
                  <a:pt x="1196010" y="654194"/>
                  <a:pt x="1195023" y="668388"/>
                </a:cubicBezTo>
                <a:cubicBezTo>
                  <a:pt x="1194036" y="677198"/>
                  <a:pt x="1194036" y="788302"/>
                  <a:pt x="1195023" y="798581"/>
                </a:cubicBezTo>
                <a:cubicBezTo>
                  <a:pt x="1195516" y="807880"/>
                  <a:pt x="1196010" y="810327"/>
                  <a:pt x="1198477" y="813264"/>
                </a:cubicBezTo>
                <a:cubicBezTo>
                  <a:pt x="1200944" y="815711"/>
                  <a:pt x="1203904" y="816690"/>
                  <a:pt x="1212292" y="818158"/>
                </a:cubicBezTo>
                <a:lnTo>
                  <a:pt x="1218707" y="819137"/>
                </a:lnTo>
                <a:lnTo>
                  <a:pt x="1218707" y="821585"/>
                </a:lnTo>
                <a:cubicBezTo>
                  <a:pt x="1219200" y="823053"/>
                  <a:pt x="1218707" y="824521"/>
                  <a:pt x="1218707" y="824521"/>
                </a:cubicBezTo>
                <a:cubicBezTo>
                  <a:pt x="1218213" y="825011"/>
                  <a:pt x="1206371" y="825500"/>
                  <a:pt x="1182688" y="825500"/>
                </a:cubicBezTo>
                <a:cubicBezTo>
                  <a:pt x="1150616" y="825500"/>
                  <a:pt x="1147655" y="825500"/>
                  <a:pt x="1147162" y="824521"/>
                </a:cubicBezTo>
                <a:cubicBezTo>
                  <a:pt x="1146175" y="823053"/>
                  <a:pt x="1146668" y="820116"/>
                  <a:pt x="1147162" y="819137"/>
                </a:cubicBezTo>
                <a:cubicBezTo>
                  <a:pt x="1147655" y="819137"/>
                  <a:pt x="1150616" y="818648"/>
                  <a:pt x="1153576" y="818158"/>
                </a:cubicBezTo>
                <a:cubicBezTo>
                  <a:pt x="1164431" y="816690"/>
                  <a:pt x="1167885" y="814732"/>
                  <a:pt x="1169859" y="808370"/>
                </a:cubicBezTo>
                <a:cubicBezTo>
                  <a:pt x="1170846" y="804943"/>
                  <a:pt x="1170846" y="800538"/>
                  <a:pt x="1170846" y="734463"/>
                </a:cubicBezTo>
                <a:cubicBezTo>
                  <a:pt x="1170846" y="660068"/>
                  <a:pt x="1170846" y="660557"/>
                  <a:pt x="1168379" y="655663"/>
                </a:cubicBezTo>
                <a:cubicBezTo>
                  <a:pt x="1166405" y="652726"/>
                  <a:pt x="1162458" y="651258"/>
                  <a:pt x="1154563" y="650279"/>
                </a:cubicBezTo>
                <a:cubicBezTo>
                  <a:pt x="1151109" y="650279"/>
                  <a:pt x="1147655" y="649300"/>
                  <a:pt x="1147162" y="649300"/>
                </a:cubicBezTo>
                <a:cubicBezTo>
                  <a:pt x="1146668" y="648321"/>
                  <a:pt x="1146175" y="645384"/>
                  <a:pt x="1147162" y="643916"/>
                </a:cubicBezTo>
                <a:cubicBezTo>
                  <a:pt x="1147655" y="642937"/>
                  <a:pt x="1150616" y="642937"/>
                  <a:pt x="1182688" y="642937"/>
                </a:cubicBezTo>
                <a:close/>
                <a:moveTo>
                  <a:pt x="1008905" y="642937"/>
                </a:moveTo>
                <a:lnTo>
                  <a:pt x="1043895" y="642937"/>
                </a:lnTo>
                <a:cubicBezTo>
                  <a:pt x="1074025" y="642937"/>
                  <a:pt x="1079370" y="643427"/>
                  <a:pt x="1079370" y="643916"/>
                </a:cubicBezTo>
                <a:cubicBezTo>
                  <a:pt x="1080342" y="644895"/>
                  <a:pt x="1080342" y="648321"/>
                  <a:pt x="1079856" y="648810"/>
                </a:cubicBezTo>
                <a:cubicBezTo>
                  <a:pt x="1079370" y="649300"/>
                  <a:pt x="1076455" y="649789"/>
                  <a:pt x="1073053" y="650279"/>
                </a:cubicBezTo>
                <a:cubicBezTo>
                  <a:pt x="1065277" y="651258"/>
                  <a:pt x="1062362" y="652237"/>
                  <a:pt x="1059932" y="654684"/>
                </a:cubicBezTo>
                <a:cubicBezTo>
                  <a:pt x="1056044" y="659578"/>
                  <a:pt x="1055558" y="662515"/>
                  <a:pt x="1056044" y="734953"/>
                </a:cubicBezTo>
                <a:cubicBezTo>
                  <a:pt x="1056044" y="801517"/>
                  <a:pt x="1056044" y="800049"/>
                  <a:pt x="1058960" y="805922"/>
                </a:cubicBezTo>
                <a:cubicBezTo>
                  <a:pt x="1061390" y="810817"/>
                  <a:pt x="1065763" y="813753"/>
                  <a:pt x="1073539" y="815222"/>
                </a:cubicBezTo>
                <a:cubicBezTo>
                  <a:pt x="1075969" y="815711"/>
                  <a:pt x="1083258" y="816201"/>
                  <a:pt x="1094921" y="816201"/>
                </a:cubicBezTo>
                <a:cubicBezTo>
                  <a:pt x="1119220" y="816201"/>
                  <a:pt x="1122622" y="815222"/>
                  <a:pt x="1128453" y="808859"/>
                </a:cubicBezTo>
                <a:cubicBezTo>
                  <a:pt x="1131855" y="805433"/>
                  <a:pt x="1137201" y="797602"/>
                  <a:pt x="1139145" y="792707"/>
                </a:cubicBezTo>
                <a:cubicBezTo>
                  <a:pt x="1142546" y="784876"/>
                  <a:pt x="1142546" y="784876"/>
                  <a:pt x="1144976" y="784876"/>
                </a:cubicBezTo>
                <a:cubicBezTo>
                  <a:pt x="1147406" y="784876"/>
                  <a:pt x="1149350" y="785855"/>
                  <a:pt x="1149350" y="787813"/>
                </a:cubicBezTo>
                <a:cubicBezTo>
                  <a:pt x="1149350" y="791239"/>
                  <a:pt x="1142546" y="814732"/>
                  <a:pt x="1139631" y="821585"/>
                </a:cubicBezTo>
                <a:lnTo>
                  <a:pt x="1138173" y="825500"/>
                </a:lnTo>
                <a:lnTo>
                  <a:pt x="1073539" y="825500"/>
                </a:lnTo>
                <a:lnTo>
                  <a:pt x="1008905" y="825500"/>
                </a:lnTo>
                <a:lnTo>
                  <a:pt x="1007933" y="824032"/>
                </a:lnTo>
                <a:cubicBezTo>
                  <a:pt x="1006475" y="819627"/>
                  <a:pt x="1007933" y="818648"/>
                  <a:pt x="1015223" y="818158"/>
                </a:cubicBezTo>
                <a:cubicBezTo>
                  <a:pt x="1022512" y="817180"/>
                  <a:pt x="1026886" y="815711"/>
                  <a:pt x="1029316" y="813753"/>
                </a:cubicBezTo>
                <a:cubicBezTo>
                  <a:pt x="1031745" y="810817"/>
                  <a:pt x="1032717" y="807391"/>
                  <a:pt x="1033203" y="797112"/>
                </a:cubicBezTo>
                <a:cubicBezTo>
                  <a:pt x="1033689" y="784876"/>
                  <a:pt x="1033689" y="678177"/>
                  <a:pt x="1033203" y="669857"/>
                </a:cubicBezTo>
                <a:cubicBezTo>
                  <a:pt x="1032231" y="661047"/>
                  <a:pt x="1031260" y="657131"/>
                  <a:pt x="1028830" y="654194"/>
                </a:cubicBezTo>
                <a:cubicBezTo>
                  <a:pt x="1025914" y="651747"/>
                  <a:pt x="1023970" y="651258"/>
                  <a:pt x="1015708" y="650279"/>
                </a:cubicBezTo>
                <a:cubicBezTo>
                  <a:pt x="1007933" y="649789"/>
                  <a:pt x="1006475" y="648810"/>
                  <a:pt x="1007933" y="644405"/>
                </a:cubicBezTo>
                <a:close/>
                <a:moveTo>
                  <a:pt x="904848" y="642937"/>
                </a:moveTo>
                <a:cubicBezTo>
                  <a:pt x="924570" y="642937"/>
                  <a:pt x="940347" y="643427"/>
                  <a:pt x="940840" y="643427"/>
                </a:cubicBezTo>
                <a:cubicBezTo>
                  <a:pt x="941826" y="643916"/>
                  <a:pt x="941826" y="648810"/>
                  <a:pt x="941333" y="649300"/>
                </a:cubicBezTo>
                <a:cubicBezTo>
                  <a:pt x="940840" y="649789"/>
                  <a:pt x="937882" y="650279"/>
                  <a:pt x="933937" y="650279"/>
                </a:cubicBezTo>
                <a:cubicBezTo>
                  <a:pt x="926542" y="651258"/>
                  <a:pt x="922597" y="652726"/>
                  <a:pt x="920625" y="656152"/>
                </a:cubicBezTo>
                <a:cubicBezTo>
                  <a:pt x="917667" y="660557"/>
                  <a:pt x="917667" y="663494"/>
                  <a:pt x="917667" y="733484"/>
                </a:cubicBezTo>
                <a:cubicBezTo>
                  <a:pt x="917667" y="793197"/>
                  <a:pt x="918160" y="798581"/>
                  <a:pt x="919146" y="802007"/>
                </a:cubicBezTo>
                <a:cubicBezTo>
                  <a:pt x="921118" y="808859"/>
                  <a:pt x="925063" y="812775"/>
                  <a:pt x="932458" y="814732"/>
                </a:cubicBezTo>
                <a:cubicBezTo>
                  <a:pt x="936403" y="815711"/>
                  <a:pt x="939854" y="815711"/>
                  <a:pt x="952180" y="816201"/>
                </a:cubicBezTo>
                <a:cubicBezTo>
                  <a:pt x="967465" y="816690"/>
                  <a:pt x="977819" y="815711"/>
                  <a:pt x="983735" y="814243"/>
                </a:cubicBezTo>
                <a:cubicBezTo>
                  <a:pt x="989652" y="812285"/>
                  <a:pt x="997541" y="802496"/>
                  <a:pt x="1002964" y="790260"/>
                </a:cubicBezTo>
                <a:cubicBezTo>
                  <a:pt x="1004443" y="787813"/>
                  <a:pt x="1005429" y="785366"/>
                  <a:pt x="1005922" y="784876"/>
                </a:cubicBezTo>
                <a:cubicBezTo>
                  <a:pt x="1007402" y="784387"/>
                  <a:pt x="1011346" y="785366"/>
                  <a:pt x="1011839" y="786834"/>
                </a:cubicBezTo>
                <a:cubicBezTo>
                  <a:pt x="1012825" y="788302"/>
                  <a:pt x="1007895" y="806412"/>
                  <a:pt x="1002964" y="820606"/>
                </a:cubicBezTo>
                <a:lnTo>
                  <a:pt x="1000992" y="825500"/>
                </a:lnTo>
                <a:lnTo>
                  <a:pt x="935417" y="825500"/>
                </a:lnTo>
                <a:cubicBezTo>
                  <a:pt x="894987" y="825500"/>
                  <a:pt x="869841" y="825011"/>
                  <a:pt x="869348" y="825011"/>
                </a:cubicBezTo>
                <a:cubicBezTo>
                  <a:pt x="868855" y="824032"/>
                  <a:pt x="868362" y="820606"/>
                  <a:pt x="869348" y="819627"/>
                </a:cubicBezTo>
                <a:cubicBezTo>
                  <a:pt x="869348" y="819137"/>
                  <a:pt x="872306" y="818648"/>
                  <a:pt x="875758" y="818158"/>
                </a:cubicBezTo>
                <a:cubicBezTo>
                  <a:pt x="884140" y="817180"/>
                  <a:pt x="887591" y="816201"/>
                  <a:pt x="890056" y="813753"/>
                </a:cubicBezTo>
                <a:cubicBezTo>
                  <a:pt x="894494" y="809348"/>
                  <a:pt x="894494" y="805922"/>
                  <a:pt x="894494" y="728590"/>
                </a:cubicBezTo>
                <a:cubicBezTo>
                  <a:pt x="894494" y="669367"/>
                  <a:pt x="894001" y="664473"/>
                  <a:pt x="893014" y="660557"/>
                </a:cubicBezTo>
                <a:cubicBezTo>
                  <a:pt x="892521" y="657620"/>
                  <a:pt x="891535" y="656152"/>
                  <a:pt x="890056" y="654684"/>
                </a:cubicBezTo>
                <a:cubicBezTo>
                  <a:pt x="887098" y="651747"/>
                  <a:pt x="884633" y="651258"/>
                  <a:pt x="876251" y="650279"/>
                </a:cubicBezTo>
                <a:cubicBezTo>
                  <a:pt x="872306" y="649789"/>
                  <a:pt x="869348" y="649300"/>
                  <a:pt x="869348" y="648810"/>
                </a:cubicBezTo>
                <a:cubicBezTo>
                  <a:pt x="868362" y="648321"/>
                  <a:pt x="868855" y="645384"/>
                  <a:pt x="869348" y="643916"/>
                </a:cubicBezTo>
                <a:cubicBezTo>
                  <a:pt x="869841" y="642937"/>
                  <a:pt x="872799" y="642937"/>
                  <a:pt x="904848" y="642937"/>
                </a:cubicBezTo>
                <a:close/>
                <a:moveTo>
                  <a:pt x="1290444" y="641224"/>
                </a:moveTo>
                <a:cubicBezTo>
                  <a:pt x="1300806" y="639762"/>
                  <a:pt x="1316102" y="640249"/>
                  <a:pt x="1326464" y="643173"/>
                </a:cubicBezTo>
                <a:cubicBezTo>
                  <a:pt x="1327944" y="643660"/>
                  <a:pt x="1331398" y="644147"/>
                  <a:pt x="1333865" y="644634"/>
                </a:cubicBezTo>
                <a:lnTo>
                  <a:pt x="1338799" y="645609"/>
                </a:lnTo>
                <a:lnTo>
                  <a:pt x="1339786" y="649506"/>
                </a:lnTo>
                <a:cubicBezTo>
                  <a:pt x="1341266" y="654378"/>
                  <a:pt x="1342253" y="663148"/>
                  <a:pt x="1343240" y="671431"/>
                </a:cubicBezTo>
                <a:cubicBezTo>
                  <a:pt x="1343733" y="679714"/>
                  <a:pt x="1343240" y="680688"/>
                  <a:pt x="1339292" y="680688"/>
                </a:cubicBezTo>
                <a:cubicBezTo>
                  <a:pt x="1336825" y="680688"/>
                  <a:pt x="1336825" y="680688"/>
                  <a:pt x="1334852" y="675329"/>
                </a:cubicBezTo>
                <a:cubicBezTo>
                  <a:pt x="1332385" y="668020"/>
                  <a:pt x="1329424" y="663148"/>
                  <a:pt x="1324983" y="658763"/>
                </a:cubicBezTo>
                <a:cubicBezTo>
                  <a:pt x="1317582" y="651455"/>
                  <a:pt x="1309687" y="649019"/>
                  <a:pt x="1296365" y="649506"/>
                </a:cubicBezTo>
                <a:cubicBezTo>
                  <a:pt x="1287484" y="649994"/>
                  <a:pt x="1283043" y="650968"/>
                  <a:pt x="1277616" y="654866"/>
                </a:cubicBezTo>
                <a:cubicBezTo>
                  <a:pt x="1266760" y="662174"/>
                  <a:pt x="1262813" y="678739"/>
                  <a:pt x="1268734" y="691407"/>
                </a:cubicBezTo>
                <a:cubicBezTo>
                  <a:pt x="1271695" y="697740"/>
                  <a:pt x="1278602" y="705536"/>
                  <a:pt x="1286497" y="710895"/>
                </a:cubicBezTo>
                <a:cubicBezTo>
                  <a:pt x="1287977" y="711870"/>
                  <a:pt x="1295378" y="716254"/>
                  <a:pt x="1303273" y="721127"/>
                </a:cubicBezTo>
                <a:cubicBezTo>
                  <a:pt x="1310674" y="725999"/>
                  <a:pt x="1318569" y="730871"/>
                  <a:pt x="1320049" y="731845"/>
                </a:cubicBezTo>
                <a:cubicBezTo>
                  <a:pt x="1332385" y="741589"/>
                  <a:pt x="1341266" y="752795"/>
                  <a:pt x="1344226" y="764488"/>
                </a:cubicBezTo>
                <a:cubicBezTo>
                  <a:pt x="1346200" y="770822"/>
                  <a:pt x="1346200" y="786413"/>
                  <a:pt x="1344720" y="792260"/>
                </a:cubicBezTo>
                <a:cubicBezTo>
                  <a:pt x="1343240" y="798106"/>
                  <a:pt x="1341266" y="802004"/>
                  <a:pt x="1338305" y="806389"/>
                </a:cubicBezTo>
                <a:cubicBezTo>
                  <a:pt x="1331891" y="816133"/>
                  <a:pt x="1323010" y="822467"/>
                  <a:pt x="1310674" y="826364"/>
                </a:cubicBezTo>
                <a:cubicBezTo>
                  <a:pt x="1301299" y="829288"/>
                  <a:pt x="1292418" y="830262"/>
                  <a:pt x="1279589" y="829288"/>
                </a:cubicBezTo>
                <a:cubicBezTo>
                  <a:pt x="1267747" y="828800"/>
                  <a:pt x="1255412" y="825877"/>
                  <a:pt x="1246530" y="821005"/>
                </a:cubicBezTo>
                <a:cubicBezTo>
                  <a:pt x="1244063" y="820031"/>
                  <a:pt x="1243570" y="819543"/>
                  <a:pt x="1242090" y="815159"/>
                </a:cubicBezTo>
                <a:cubicBezTo>
                  <a:pt x="1239623" y="807850"/>
                  <a:pt x="1236662" y="789824"/>
                  <a:pt x="1236662" y="783003"/>
                </a:cubicBezTo>
                <a:cubicBezTo>
                  <a:pt x="1236662" y="780566"/>
                  <a:pt x="1237649" y="779592"/>
                  <a:pt x="1240609" y="779592"/>
                </a:cubicBezTo>
                <a:cubicBezTo>
                  <a:pt x="1242583" y="779592"/>
                  <a:pt x="1243077" y="780079"/>
                  <a:pt x="1244557" y="783490"/>
                </a:cubicBezTo>
                <a:cubicBezTo>
                  <a:pt x="1246037" y="789336"/>
                  <a:pt x="1251958" y="800542"/>
                  <a:pt x="1255412" y="804440"/>
                </a:cubicBezTo>
                <a:cubicBezTo>
                  <a:pt x="1263307" y="814184"/>
                  <a:pt x="1272681" y="819056"/>
                  <a:pt x="1284523" y="820518"/>
                </a:cubicBezTo>
                <a:cubicBezTo>
                  <a:pt x="1298339" y="822467"/>
                  <a:pt x="1311168" y="818569"/>
                  <a:pt x="1317582" y="810286"/>
                </a:cubicBezTo>
                <a:cubicBezTo>
                  <a:pt x="1323010" y="803953"/>
                  <a:pt x="1324983" y="799081"/>
                  <a:pt x="1325477" y="790798"/>
                </a:cubicBezTo>
                <a:cubicBezTo>
                  <a:pt x="1325477" y="783490"/>
                  <a:pt x="1324490" y="777643"/>
                  <a:pt x="1321529" y="771309"/>
                </a:cubicBezTo>
                <a:cubicBezTo>
                  <a:pt x="1316595" y="761565"/>
                  <a:pt x="1313141" y="758642"/>
                  <a:pt x="1287484" y="742077"/>
                </a:cubicBezTo>
                <a:cubicBezTo>
                  <a:pt x="1266267" y="727948"/>
                  <a:pt x="1259853" y="722588"/>
                  <a:pt x="1253438" y="711870"/>
                </a:cubicBezTo>
                <a:cubicBezTo>
                  <a:pt x="1244557" y="697740"/>
                  <a:pt x="1244557" y="678252"/>
                  <a:pt x="1252451" y="664610"/>
                </a:cubicBezTo>
                <a:cubicBezTo>
                  <a:pt x="1255412" y="659251"/>
                  <a:pt x="1264293" y="650968"/>
                  <a:pt x="1269721" y="648045"/>
                </a:cubicBezTo>
                <a:cubicBezTo>
                  <a:pt x="1274655" y="645121"/>
                  <a:pt x="1283043" y="642685"/>
                  <a:pt x="1290444" y="641224"/>
                </a:cubicBezTo>
                <a:close/>
                <a:moveTo>
                  <a:pt x="623087" y="641124"/>
                </a:moveTo>
                <a:cubicBezTo>
                  <a:pt x="635801" y="638175"/>
                  <a:pt x="649004" y="638667"/>
                  <a:pt x="664164" y="642108"/>
                </a:cubicBezTo>
                <a:cubicBezTo>
                  <a:pt x="667587" y="643091"/>
                  <a:pt x="671499" y="644074"/>
                  <a:pt x="672966" y="644074"/>
                </a:cubicBezTo>
                <a:lnTo>
                  <a:pt x="675900" y="644565"/>
                </a:lnTo>
                <a:lnTo>
                  <a:pt x="676878" y="647515"/>
                </a:lnTo>
                <a:cubicBezTo>
                  <a:pt x="678345" y="652922"/>
                  <a:pt x="680301" y="664228"/>
                  <a:pt x="680790" y="671601"/>
                </a:cubicBezTo>
                <a:cubicBezTo>
                  <a:pt x="681279" y="678483"/>
                  <a:pt x="681279" y="678483"/>
                  <a:pt x="679812" y="679466"/>
                </a:cubicBezTo>
                <a:cubicBezTo>
                  <a:pt x="679323" y="679466"/>
                  <a:pt x="677856" y="679958"/>
                  <a:pt x="676389" y="679958"/>
                </a:cubicBezTo>
                <a:cubicBezTo>
                  <a:pt x="674433" y="679466"/>
                  <a:pt x="674433" y="679466"/>
                  <a:pt x="672477" y="674551"/>
                </a:cubicBezTo>
                <a:cubicBezTo>
                  <a:pt x="669543" y="666194"/>
                  <a:pt x="666609" y="661770"/>
                  <a:pt x="662208" y="657346"/>
                </a:cubicBezTo>
                <a:cubicBezTo>
                  <a:pt x="655362" y="650956"/>
                  <a:pt x="648026" y="648498"/>
                  <a:pt x="636779" y="648498"/>
                </a:cubicBezTo>
                <a:cubicBezTo>
                  <a:pt x="620153" y="648498"/>
                  <a:pt x="610373" y="654397"/>
                  <a:pt x="605972" y="667177"/>
                </a:cubicBezTo>
                <a:cubicBezTo>
                  <a:pt x="603038" y="675534"/>
                  <a:pt x="603527" y="683890"/>
                  <a:pt x="607439" y="692247"/>
                </a:cubicBezTo>
                <a:cubicBezTo>
                  <a:pt x="608906" y="695196"/>
                  <a:pt x="610862" y="697162"/>
                  <a:pt x="616241" y="702570"/>
                </a:cubicBezTo>
                <a:cubicBezTo>
                  <a:pt x="623087" y="709943"/>
                  <a:pt x="622109" y="708960"/>
                  <a:pt x="649493" y="726165"/>
                </a:cubicBezTo>
                <a:cubicBezTo>
                  <a:pt x="657318" y="731080"/>
                  <a:pt x="659763" y="733046"/>
                  <a:pt x="665631" y="738945"/>
                </a:cubicBezTo>
                <a:cubicBezTo>
                  <a:pt x="675900" y="748776"/>
                  <a:pt x="679812" y="756150"/>
                  <a:pt x="682257" y="767456"/>
                </a:cubicBezTo>
                <a:cubicBezTo>
                  <a:pt x="684213" y="774829"/>
                  <a:pt x="683724" y="785643"/>
                  <a:pt x="682257" y="792034"/>
                </a:cubicBezTo>
                <a:cubicBezTo>
                  <a:pt x="675411" y="818086"/>
                  <a:pt x="652427" y="831850"/>
                  <a:pt x="618686" y="829884"/>
                </a:cubicBezTo>
                <a:cubicBezTo>
                  <a:pt x="614774" y="829884"/>
                  <a:pt x="609884" y="829392"/>
                  <a:pt x="607439" y="828901"/>
                </a:cubicBezTo>
                <a:cubicBezTo>
                  <a:pt x="602060" y="827918"/>
                  <a:pt x="591301" y="824477"/>
                  <a:pt x="585922" y="822019"/>
                </a:cubicBezTo>
                <a:lnTo>
                  <a:pt x="582010" y="820053"/>
                </a:lnTo>
                <a:lnTo>
                  <a:pt x="580543" y="815137"/>
                </a:lnTo>
                <a:cubicBezTo>
                  <a:pt x="578587" y="808747"/>
                  <a:pt x="576142" y="796949"/>
                  <a:pt x="575164" y="788101"/>
                </a:cubicBezTo>
                <a:cubicBezTo>
                  <a:pt x="574675" y="782694"/>
                  <a:pt x="574675" y="781711"/>
                  <a:pt x="575653" y="780728"/>
                </a:cubicBezTo>
                <a:cubicBezTo>
                  <a:pt x="576631" y="779745"/>
                  <a:pt x="577609" y="779745"/>
                  <a:pt x="579076" y="779745"/>
                </a:cubicBezTo>
                <a:cubicBezTo>
                  <a:pt x="581521" y="779745"/>
                  <a:pt x="581521" y="779745"/>
                  <a:pt x="582499" y="784169"/>
                </a:cubicBezTo>
                <a:cubicBezTo>
                  <a:pt x="588856" y="802356"/>
                  <a:pt x="600104" y="814646"/>
                  <a:pt x="613796" y="819070"/>
                </a:cubicBezTo>
                <a:cubicBezTo>
                  <a:pt x="629933" y="824477"/>
                  <a:pt x="646559" y="821036"/>
                  <a:pt x="654873" y="811205"/>
                </a:cubicBezTo>
                <a:cubicBezTo>
                  <a:pt x="660741" y="804323"/>
                  <a:pt x="663186" y="797441"/>
                  <a:pt x="662697" y="787118"/>
                </a:cubicBezTo>
                <a:cubicBezTo>
                  <a:pt x="662208" y="774338"/>
                  <a:pt x="657807" y="765489"/>
                  <a:pt x="648026" y="757133"/>
                </a:cubicBezTo>
                <a:cubicBezTo>
                  <a:pt x="646070" y="755658"/>
                  <a:pt x="636779" y="749268"/>
                  <a:pt x="627977" y="743369"/>
                </a:cubicBezTo>
                <a:cubicBezTo>
                  <a:pt x="609395" y="731080"/>
                  <a:pt x="606950" y="729114"/>
                  <a:pt x="601082" y="723215"/>
                </a:cubicBezTo>
                <a:cubicBezTo>
                  <a:pt x="592768" y="714859"/>
                  <a:pt x="588856" y="708468"/>
                  <a:pt x="586411" y="699129"/>
                </a:cubicBezTo>
                <a:cubicBezTo>
                  <a:pt x="585433" y="695196"/>
                  <a:pt x="584944" y="692738"/>
                  <a:pt x="584944" y="686840"/>
                </a:cubicBezTo>
                <a:cubicBezTo>
                  <a:pt x="584944" y="677500"/>
                  <a:pt x="585922" y="674059"/>
                  <a:pt x="589834" y="665703"/>
                </a:cubicBezTo>
                <a:cubicBezTo>
                  <a:pt x="591790" y="661278"/>
                  <a:pt x="593257" y="659312"/>
                  <a:pt x="597658" y="654888"/>
                </a:cubicBezTo>
                <a:cubicBezTo>
                  <a:pt x="605483" y="647515"/>
                  <a:pt x="611840" y="644074"/>
                  <a:pt x="623087" y="641124"/>
                </a:cubicBezTo>
                <a:close/>
                <a:moveTo>
                  <a:pt x="781116" y="640309"/>
                </a:moveTo>
                <a:cubicBezTo>
                  <a:pt x="782704" y="642079"/>
                  <a:pt x="784415" y="647326"/>
                  <a:pt x="788081" y="658066"/>
                </a:cubicBezTo>
                <a:cubicBezTo>
                  <a:pt x="792969" y="672710"/>
                  <a:pt x="803233" y="702975"/>
                  <a:pt x="833049" y="789865"/>
                </a:cubicBezTo>
                <a:cubicBezTo>
                  <a:pt x="840381" y="812320"/>
                  <a:pt x="844291" y="816713"/>
                  <a:pt x="856999" y="818178"/>
                </a:cubicBezTo>
                <a:cubicBezTo>
                  <a:pt x="863354" y="818666"/>
                  <a:pt x="864331" y="819154"/>
                  <a:pt x="864331" y="822083"/>
                </a:cubicBezTo>
                <a:cubicBezTo>
                  <a:pt x="864331" y="825500"/>
                  <a:pt x="866775" y="825500"/>
                  <a:pt x="830605" y="825500"/>
                </a:cubicBezTo>
                <a:lnTo>
                  <a:pt x="797856" y="825500"/>
                </a:lnTo>
                <a:lnTo>
                  <a:pt x="796879" y="823548"/>
                </a:lnTo>
                <a:cubicBezTo>
                  <a:pt x="796390" y="822571"/>
                  <a:pt x="796390" y="821595"/>
                  <a:pt x="796390" y="820619"/>
                </a:cubicBezTo>
                <a:cubicBezTo>
                  <a:pt x="797368" y="819154"/>
                  <a:pt x="797368" y="819154"/>
                  <a:pt x="802744" y="818178"/>
                </a:cubicBezTo>
                <a:cubicBezTo>
                  <a:pt x="809587" y="817202"/>
                  <a:pt x="813498" y="816225"/>
                  <a:pt x="814475" y="814273"/>
                </a:cubicBezTo>
                <a:cubicBezTo>
                  <a:pt x="815453" y="813296"/>
                  <a:pt x="815453" y="812320"/>
                  <a:pt x="814475" y="807927"/>
                </a:cubicBezTo>
                <a:cubicBezTo>
                  <a:pt x="812520" y="801093"/>
                  <a:pt x="798834" y="759112"/>
                  <a:pt x="797856" y="757160"/>
                </a:cubicBezTo>
                <a:cubicBezTo>
                  <a:pt x="797368" y="756671"/>
                  <a:pt x="795901" y="755695"/>
                  <a:pt x="794435" y="755207"/>
                </a:cubicBezTo>
                <a:cubicBezTo>
                  <a:pt x="793457" y="754719"/>
                  <a:pt x="783193" y="754719"/>
                  <a:pt x="768041" y="754719"/>
                </a:cubicBezTo>
                <a:cubicBezTo>
                  <a:pt x="741158" y="754719"/>
                  <a:pt x="740180" y="754719"/>
                  <a:pt x="738225" y="757648"/>
                </a:cubicBezTo>
                <a:cubicBezTo>
                  <a:pt x="736758" y="759600"/>
                  <a:pt x="723561" y="801093"/>
                  <a:pt x="722095" y="807439"/>
                </a:cubicBezTo>
                <a:cubicBezTo>
                  <a:pt x="720140" y="816225"/>
                  <a:pt x="721117" y="817202"/>
                  <a:pt x="732359" y="818178"/>
                </a:cubicBezTo>
                <a:cubicBezTo>
                  <a:pt x="738714" y="819154"/>
                  <a:pt x="738714" y="819154"/>
                  <a:pt x="739202" y="820619"/>
                </a:cubicBezTo>
                <a:cubicBezTo>
                  <a:pt x="739691" y="821595"/>
                  <a:pt x="739691" y="822571"/>
                  <a:pt x="739202" y="823548"/>
                </a:cubicBezTo>
                <a:lnTo>
                  <a:pt x="738714" y="825500"/>
                </a:lnTo>
                <a:lnTo>
                  <a:pt x="710364" y="825500"/>
                </a:lnTo>
                <a:lnTo>
                  <a:pt x="682015" y="825500"/>
                </a:lnTo>
                <a:lnTo>
                  <a:pt x="681526" y="823548"/>
                </a:lnTo>
                <a:cubicBezTo>
                  <a:pt x="681037" y="822571"/>
                  <a:pt x="681037" y="821107"/>
                  <a:pt x="681037" y="820131"/>
                </a:cubicBezTo>
                <a:cubicBezTo>
                  <a:pt x="682015" y="819154"/>
                  <a:pt x="682015" y="818666"/>
                  <a:pt x="688369" y="818178"/>
                </a:cubicBezTo>
                <a:cubicBezTo>
                  <a:pt x="698145" y="817202"/>
                  <a:pt x="702544" y="814761"/>
                  <a:pt x="706454" y="806951"/>
                </a:cubicBezTo>
                <a:cubicBezTo>
                  <a:pt x="708898" y="801581"/>
                  <a:pt x="723073" y="765946"/>
                  <a:pt x="732848" y="740563"/>
                </a:cubicBezTo>
                <a:cubicBezTo>
                  <a:pt x="737247" y="728359"/>
                  <a:pt x="742624" y="713714"/>
                  <a:pt x="745068" y="707857"/>
                </a:cubicBezTo>
                <a:cubicBezTo>
                  <a:pt x="764619" y="656601"/>
                  <a:pt x="764130" y="657089"/>
                  <a:pt x="764130" y="652696"/>
                </a:cubicBezTo>
                <a:lnTo>
                  <a:pt x="764130" y="649767"/>
                </a:lnTo>
                <a:lnTo>
                  <a:pt x="767552" y="648303"/>
                </a:lnTo>
                <a:cubicBezTo>
                  <a:pt x="769507" y="647815"/>
                  <a:pt x="772440" y="645374"/>
                  <a:pt x="774884" y="643421"/>
                </a:cubicBezTo>
                <a:cubicBezTo>
                  <a:pt x="778061" y="640248"/>
                  <a:pt x="779527" y="638540"/>
                  <a:pt x="781116" y="640309"/>
                </a:cubicBezTo>
                <a:close/>
                <a:moveTo>
                  <a:pt x="283417" y="640249"/>
                </a:moveTo>
                <a:cubicBezTo>
                  <a:pt x="284884" y="640737"/>
                  <a:pt x="285373" y="642198"/>
                  <a:pt x="292217" y="662661"/>
                </a:cubicBezTo>
                <a:cubicBezTo>
                  <a:pt x="296129" y="674354"/>
                  <a:pt x="302973" y="694817"/>
                  <a:pt x="307374" y="707972"/>
                </a:cubicBezTo>
                <a:cubicBezTo>
                  <a:pt x="312263" y="721127"/>
                  <a:pt x="318619" y="740128"/>
                  <a:pt x="322041" y="750359"/>
                </a:cubicBezTo>
                <a:cubicBezTo>
                  <a:pt x="342086" y="810286"/>
                  <a:pt x="343064" y="812235"/>
                  <a:pt x="350887" y="815646"/>
                </a:cubicBezTo>
                <a:cubicBezTo>
                  <a:pt x="359198" y="819543"/>
                  <a:pt x="375332" y="819543"/>
                  <a:pt x="383155" y="815646"/>
                </a:cubicBezTo>
                <a:cubicBezTo>
                  <a:pt x="386088" y="814184"/>
                  <a:pt x="387066" y="812722"/>
                  <a:pt x="388044" y="806389"/>
                </a:cubicBezTo>
                <a:cubicBezTo>
                  <a:pt x="389999" y="797132"/>
                  <a:pt x="390488" y="781054"/>
                  <a:pt x="390488" y="723563"/>
                </a:cubicBezTo>
                <a:lnTo>
                  <a:pt x="389999" y="667046"/>
                </a:lnTo>
                <a:lnTo>
                  <a:pt x="388533" y="663636"/>
                </a:lnTo>
                <a:cubicBezTo>
                  <a:pt x="385110" y="655840"/>
                  <a:pt x="379732" y="652917"/>
                  <a:pt x="367509" y="650968"/>
                </a:cubicBezTo>
                <a:cubicBezTo>
                  <a:pt x="365065" y="650968"/>
                  <a:pt x="363109" y="649994"/>
                  <a:pt x="362620" y="649994"/>
                </a:cubicBezTo>
                <a:cubicBezTo>
                  <a:pt x="361643" y="649019"/>
                  <a:pt x="361643" y="645121"/>
                  <a:pt x="362620" y="644147"/>
                </a:cubicBezTo>
                <a:cubicBezTo>
                  <a:pt x="363109" y="644147"/>
                  <a:pt x="371910" y="643660"/>
                  <a:pt x="385110" y="643660"/>
                </a:cubicBezTo>
                <a:lnTo>
                  <a:pt x="407600" y="644147"/>
                </a:lnTo>
                <a:lnTo>
                  <a:pt x="410045" y="648532"/>
                </a:lnTo>
                <a:cubicBezTo>
                  <a:pt x="412978" y="653891"/>
                  <a:pt x="416400" y="658763"/>
                  <a:pt x="424712" y="668995"/>
                </a:cubicBezTo>
                <a:cubicBezTo>
                  <a:pt x="430090" y="675816"/>
                  <a:pt x="445735" y="694330"/>
                  <a:pt x="449646" y="698715"/>
                </a:cubicBezTo>
                <a:cubicBezTo>
                  <a:pt x="450135" y="699202"/>
                  <a:pt x="457958" y="707485"/>
                  <a:pt x="466269" y="717229"/>
                </a:cubicBezTo>
                <a:cubicBezTo>
                  <a:pt x="510271" y="766437"/>
                  <a:pt x="510271" y="766437"/>
                  <a:pt x="520049" y="776669"/>
                </a:cubicBezTo>
                <a:cubicBezTo>
                  <a:pt x="524449" y="781054"/>
                  <a:pt x="525916" y="782515"/>
                  <a:pt x="526405" y="782028"/>
                </a:cubicBezTo>
                <a:cubicBezTo>
                  <a:pt x="527383" y="781054"/>
                  <a:pt x="527383" y="689458"/>
                  <a:pt x="526405" y="678739"/>
                </a:cubicBezTo>
                <a:cubicBezTo>
                  <a:pt x="525427" y="668020"/>
                  <a:pt x="524449" y="662174"/>
                  <a:pt x="522494" y="658276"/>
                </a:cubicBezTo>
                <a:cubicBezTo>
                  <a:pt x="521516" y="655840"/>
                  <a:pt x="520538" y="654866"/>
                  <a:pt x="518582" y="653891"/>
                </a:cubicBezTo>
                <a:cubicBezTo>
                  <a:pt x="516138" y="652917"/>
                  <a:pt x="511738" y="651942"/>
                  <a:pt x="506849" y="651455"/>
                </a:cubicBezTo>
                <a:cubicBezTo>
                  <a:pt x="500982" y="650481"/>
                  <a:pt x="500004" y="650481"/>
                  <a:pt x="499026" y="648532"/>
                </a:cubicBezTo>
                <a:cubicBezTo>
                  <a:pt x="499026" y="647558"/>
                  <a:pt x="499026" y="646583"/>
                  <a:pt x="499515" y="645609"/>
                </a:cubicBezTo>
                <a:lnTo>
                  <a:pt x="500004" y="643660"/>
                </a:lnTo>
                <a:lnTo>
                  <a:pt x="530805" y="643660"/>
                </a:lnTo>
                <a:cubicBezTo>
                  <a:pt x="547917" y="643660"/>
                  <a:pt x="562095" y="644147"/>
                  <a:pt x="562584" y="644147"/>
                </a:cubicBezTo>
                <a:cubicBezTo>
                  <a:pt x="563073" y="645121"/>
                  <a:pt x="563562" y="648532"/>
                  <a:pt x="562584" y="649506"/>
                </a:cubicBezTo>
                <a:cubicBezTo>
                  <a:pt x="562584" y="649994"/>
                  <a:pt x="560629" y="650968"/>
                  <a:pt x="558184" y="650968"/>
                </a:cubicBezTo>
                <a:cubicBezTo>
                  <a:pt x="549384" y="652430"/>
                  <a:pt x="543517" y="654866"/>
                  <a:pt x="542539" y="657302"/>
                </a:cubicBezTo>
                <a:cubicBezTo>
                  <a:pt x="541561" y="660225"/>
                  <a:pt x="540583" y="666559"/>
                  <a:pt x="539606" y="674354"/>
                </a:cubicBezTo>
                <a:cubicBezTo>
                  <a:pt x="539117" y="682150"/>
                  <a:pt x="539117" y="818082"/>
                  <a:pt x="539606" y="823441"/>
                </a:cubicBezTo>
                <a:cubicBezTo>
                  <a:pt x="540094" y="826364"/>
                  <a:pt x="539606" y="826852"/>
                  <a:pt x="538628" y="827826"/>
                </a:cubicBezTo>
                <a:cubicBezTo>
                  <a:pt x="536183" y="830262"/>
                  <a:pt x="534716" y="829775"/>
                  <a:pt x="531294" y="825390"/>
                </a:cubicBezTo>
                <a:cubicBezTo>
                  <a:pt x="527383" y="820518"/>
                  <a:pt x="509782" y="800055"/>
                  <a:pt x="495115" y="783003"/>
                </a:cubicBezTo>
                <a:cubicBezTo>
                  <a:pt x="482403" y="768873"/>
                  <a:pt x="461380" y="745000"/>
                  <a:pt x="444268" y="725511"/>
                </a:cubicBezTo>
                <a:cubicBezTo>
                  <a:pt x="439379" y="720152"/>
                  <a:pt x="433512" y="713818"/>
                  <a:pt x="432045" y="711382"/>
                </a:cubicBezTo>
                <a:cubicBezTo>
                  <a:pt x="430090" y="709433"/>
                  <a:pt x="424712" y="703100"/>
                  <a:pt x="420312" y="697740"/>
                </a:cubicBezTo>
                <a:cubicBezTo>
                  <a:pt x="415423" y="692381"/>
                  <a:pt x="410045" y="686047"/>
                  <a:pt x="407600" y="683611"/>
                </a:cubicBezTo>
                <a:cubicBezTo>
                  <a:pt x="404178" y="679226"/>
                  <a:pt x="403689" y="679226"/>
                  <a:pt x="403200" y="680201"/>
                </a:cubicBezTo>
                <a:cubicBezTo>
                  <a:pt x="402711" y="680688"/>
                  <a:pt x="402222" y="695304"/>
                  <a:pt x="402222" y="726486"/>
                </a:cubicBezTo>
                <a:cubicBezTo>
                  <a:pt x="401733" y="779592"/>
                  <a:pt x="402711" y="795183"/>
                  <a:pt x="405155" y="807850"/>
                </a:cubicBezTo>
                <a:cubicBezTo>
                  <a:pt x="407111" y="814671"/>
                  <a:pt x="410045" y="816620"/>
                  <a:pt x="422756" y="818082"/>
                </a:cubicBezTo>
                <a:cubicBezTo>
                  <a:pt x="429601" y="818569"/>
                  <a:pt x="430579" y="819056"/>
                  <a:pt x="430579" y="821980"/>
                </a:cubicBezTo>
                <a:cubicBezTo>
                  <a:pt x="430579" y="825390"/>
                  <a:pt x="432534" y="825390"/>
                  <a:pt x="398800" y="825390"/>
                </a:cubicBezTo>
                <a:cubicBezTo>
                  <a:pt x="381688" y="825390"/>
                  <a:pt x="367509" y="824903"/>
                  <a:pt x="367021" y="824903"/>
                </a:cubicBezTo>
                <a:cubicBezTo>
                  <a:pt x="366532" y="824416"/>
                  <a:pt x="366532" y="824416"/>
                  <a:pt x="366532" y="824903"/>
                </a:cubicBezTo>
                <a:cubicBezTo>
                  <a:pt x="366532" y="824903"/>
                  <a:pt x="351375" y="825390"/>
                  <a:pt x="333286" y="825390"/>
                </a:cubicBezTo>
                <a:lnTo>
                  <a:pt x="300040" y="825390"/>
                </a:lnTo>
                <a:lnTo>
                  <a:pt x="299551" y="823441"/>
                </a:lnTo>
                <a:cubicBezTo>
                  <a:pt x="299062" y="822467"/>
                  <a:pt x="298573" y="821492"/>
                  <a:pt x="299551" y="820518"/>
                </a:cubicBezTo>
                <a:cubicBezTo>
                  <a:pt x="300040" y="818569"/>
                  <a:pt x="300529" y="818569"/>
                  <a:pt x="304440" y="818082"/>
                </a:cubicBezTo>
                <a:cubicBezTo>
                  <a:pt x="311774" y="817595"/>
                  <a:pt x="314707" y="816620"/>
                  <a:pt x="316663" y="815159"/>
                </a:cubicBezTo>
                <a:cubicBezTo>
                  <a:pt x="318619" y="812722"/>
                  <a:pt x="318619" y="812235"/>
                  <a:pt x="309818" y="785439"/>
                </a:cubicBezTo>
                <a:cubicBezTo>
                  <a:pt x="300529" y="756206"/>
                  <a:pt x="300529" y="755719"/>
                  <a:pt x="297595" y="755231"/>
                </a:cubicBezTo>
                <a:cubicBezTo>
                  <a:pt x="295151" y="754257"/>
                  <a:pt x="246749" y="754744"/>
                  <a:pt x="244304" y="755231"/>
                </a:cubicBezTo>
                <a:cubicBezTo>
                  <a:pt x="242838" y="755719"/>
                  <a:pt x="241860" y="756206"/>
                  <a:pt x="240882" y="757667"/>
                </a:cubicBezTo>
                <a:cubicBezTo>
                  <a:pt x="238926" y="761078"/>
                  <a:pt x="225237" y="802491"/>
                  <a:pt x="224259" y="809312"/>
                </a:cubicBezTo>
                <a:cubicBezTo>
                  <a:pt x="222792" y="815646"/>
                  <a:pt x="224748" y="817107"/>
                  <a:pt x="234526" y="818082"/>
                </a:cubicBezTo>
                <a:cubicBezTo>
                  <a:pt x="240882" y="819056"/>
                  <a:pt x="241371" y="819056"/>
                  <a:pt x="241860" y="820518"/>
                </a:cubicBezTo>
                <a:cubicBezTo>
                  <a:pt x="242349" y="821492"/>
                  <a:pt x="242349" y="822467"/>
                  <a:pt x="241860" y="823441"/>
                </a:cubicBezTo>
                <a:lnTo>
                  <a:pt x="241371" y="824903"/>
                </a:lnTo>
                <a:lnTo>
                  <a:pt x="192969" y="824903"/>
                </a:lnTo>
                <a:cubicBezTo>
                  <a:pt x="161190" y="824903"/>
                  <a:pt x="144567" y="824903"/>
                  <a:pt x="144078" y="824416"/>
                </a:cubicBezTo>
                <a:cubicBezTo>
                  <a:pt x="143589" y="824416"/>
                  <a:pt x="143589" y="822954"/>
                  <a:pt x="143589" y="821492"/>
                </a:cubicBezTo>
                <a:lnTo>
                  <a:pt x="144078" y="819056"/>
                </a:lnTo>
                <a:lnTo>
                  <a:pt x="148478" y="818082"/>
                </a:lnTo>
                <a:cubicBezTo>
                  <a:pt x="153856" y="817107"/>
                  <a:pt x="156790" y="815646"/>
                  <a:pt x="156790" y="814671"/>
                </a:cubicBezTo>
                <a:cubicBezTo>
                  <a:pt x="156790" y="813697"/>
                  <a:pt x="154834" y="810774"/>
                  <a:pt x="151412" y="806389"/>
                </a:cubicBezTo>
                <a:cubicBezTo>
                  <a:pt x="143589" y="797132"/>
                  <a:pt x="96654" y="745487"/>
                  <a:pt x="92742" y="741589"/>
                </a:cubicBezTo>
                <a:cubicBezTo>
                  <a:pt x="85898" y="734769"/>
                  <a:pt x="80031" y="733307"/>
                  <a:pt x="78075" y="738179"/>
                </a:cubicBezTo>
                <a:cubicBezTo>
                  <a:pt x="77586" y="740615"/>
                  <a:pt x="77586" y="800055"/>
                  <a:pt x="78075" y="805414"/>
                </a:cubicBezTo>
                <a:cubicBezTo>
                  <a:pt x="79053" y="810774"/>
                  <a:pt x="81009" y="813697"/>
                  <a:pt x="83942" y="815646"/>
                </a:cubicBezTo>
                <a:cubicBezTo>
                  <a:pt x="86387" y="816620"/>
                  <a:pt x="88831" y="817107"/>
                  <a:pt x="97632" y="818569"/>
                </a:cubicBezTo>
                <a:cubicBezTo>
                  <a:pt x="101054" y="819056"/>
                  <a:pt x="101054" y="819056"/>
                  <a:pt x="101543" y="821005"/>
                </a:cubicBezTo>
                <a:cubicBezTo>
                  <a:pt x="101543" y="821980"/>
                  <a:pt x="101543" y="823441"/>
                  <a:pt x="101543" y="823928"/>
                </a:cubicBezTo>
                <a:lnTo>
                  <a:pt x="101054" y="825390"/>
                </a:lnTo>
                <a:lnTo>
                  <a:pt x="67808" y="825390"/>
                </a:lnTo>
                <a:cubicBezTo>
                  <a:pt x="49718" y="825390"/>
                  <a:pt x="34073" y="824903"/>
                  <a:pt x="34073" y="824903"/>
                </a:cubicBezTo>
                <a:cubicBezTo>
                  <a:pt x="33095" y="824416"/>
                  <a:pt x="33095" y="820518"/>
                  <a:pt x="33584" y="819543"/>
                </a:cubicBezTo>
                <a:cubicBezTo>
                  <a:pt x="34073" y="819056"/>
                  <a:pt x="36029" y="818569"/>
                  <a:pt x="38473" y="818082"/>
                </a:cubicBezTo>
                <a:cubicBezTo>
                  <a:pt x="50696" y="816133"/>
                  <a:pt x="53141" y="813697"/>
                  <a:pt x="54119" y="802978"/>
                </a:cubicBezTo>
                <a:cubicBezTo>
                  <a:pt x="55096" y="796157"/>
                  <a:pt x="55096" y="671431"/>
                  <a:pt x="54119" y="666072"/>
                </a:cubicBezTo>
                <a:cubicBezTo>
                  <a:pt x="53141" y="659738"/>
                  <a:pt x="52652" y="657789"/>
                  <a:pt x="50696" y="655353"/>
                </a:cubicBezTo>
                <a:cubicBezTo>
                  <a:pt x="48252" y="652917"/>
                  <a:pt x="45318" y="651942"/>
                  <a:pt x="37496" y="650968"/>
                </a:cubicBezTo>
                <a:cubicBezTo>
                  <a:pt x="34073" y="650481"/>
                  <a:pt x="31140" y="649994"/>
                  <a:pt x="30651" y="649506"/>
                </a:cubicBezTo>
                <a:cubicBezTo>
                  <a:pt x="30162" y="649019"/>
                  <a:pt x="30162" y="646583"/>
                  <a:pt x="30651" y="645121"/>
                </a:cubicBezTo>
                <a:lnTo>
                  <a:pt x="31140" y="643660"/>
                </a:lnTo>
                <a:lnTo>
                  <a:pt x="65363" y="643660"/>
                </a:lnTo>
                <a:lnTo>
                  <a:pt x="99587" y="643660"/>
                </a:lnTo>
                <a:lnTo>
                  <a:pt x="100076" y="645609"/>
                </a:lnTo>
                <a:cubicBezTo>
                  <a:pt x="101054" y="649019"/>
                  <a:pt x="100076" y="650481"/>
                  <a:pt x="95676" y="650968"/>
                </a:cubicBezTo>
                <a:cubicBezTo>
                  <a:pt x="85898" y="651942"/>
                  <a:pt x="81986" y="653404"/>
                  <a:pt x="80031" y="657302"/>
                </a:cubicBezTo>
                <a:cubicBezTo>
                  <a:pt x="78075" y="662174"/>
                  <a:pt x="77586" y="666559"/>
                  <a:pt x="77586" y="695304"/>
                </a:cubicBezTo>
                <a:cubicBezTo>
                  <a:pt x="77586" y="724537"/>
                  <a:pt x="77586" y="725999"/>
                  <a:pt x="80520" y="726973"/>
                </a:cubicBezTo>
                <a:cubicBezTo>
                  <a:pt x="81498" y="727460"/>
                  <a:pt x="82964" y="726973"/>
                  <a:pt x="85898" y="725511"/>
                </a:cubicBezTo>
                <a:cubicBezTo>
                  <a:pt x="89320" y="723563"/>
                  <a:pt x="92254" y="720639"/>
                  <a:pt x="119144" y="694330"/>
                </a:cubicBezTo>
                <a:cubicBezTo>
                  <a:pt x="148478" y="664610"/>
                  <a:pt x="154345" y="658763"/>
                  <a:pt x="154834" y="655840"/>
                </a:cubicBezTo>
                <a:cubicBezTo>
                  <a:pt x="155323" y="653891"/>
                  <a:pt x="154345" y="652917"/>
                  <a:pt x="148478" y="651455"/>
                </a:cubicBezTo>
                <a:cubicBezTo>
                  <a:pt x="145545" y="650968"/>
                  <a:pt x="143100" y="649994"/>
                  <a:pt x="142611" y="649506"/>
                </a:cubicBezTo>
                <a:cubicBezTo>
                  <a:pt x="142122" y="648532"/>
                  <a:pt x="142122" y="645121"/>
                  <a:pt x="143100" y="644147"/>
                </a:cubicBezTo>
                <a:cubicBezTo>
                  <a:pt x="143589" y="644147"/>
                  <a:pt x="156301" y="643660"/>
                  <a:pt x="172924" y="643660"/>
                </a:cubicBezTo>
                <a:lnTo>
                  <a:pt x="202258" y="644147"/>
                </a:lnTo>
                <a:lnTo>
                  <a:pt x="202747" y="645609"/>
                </a:lnTo>
                <a:cubicBezTo>
                  <a:pt x="203236" y="646583"/>
                  <a:pt x="203236" y="647558"/>
                  <a:pt x="202747" y="648532"/>
                </a:cubicBezTo>
                <a:cubicBezTo>
                  <a:pt x="202258" y="649994"/>
                  <a:pt x="201769" y="649994"/>
                  <a:pt x="195902" y="651455"/>
                </a:cubicBezTo>
                <a:cubicBezTo>
                  <a:pt x="176835" y="655353"/>
                  <a:pt x="169012" y="660712"/>
                  <a:pt x="127455" y="699689"/>
                </a:cubicBezTo>
                <a:cubicBezTo>
                  <a:pt x="109854" y="716254"/>
                  <a:pt x="106432" y="720152"/>
                  <a:pt x="106921" y="722101"/>
                </a:cubicBezTo>
                <a:cubicBezTo>
                  <a:pt x="107899" y="724537"/>
                  <a:pt x="111321" y="728922"/>
                  <a:pt x="130388" y="750359"/>
                </a:cubicBezTo>
                <a:cubicBezTo>
                  <a:pt x="169990" y="795670"/>
                  <a:pt x="183680" y="810774"/>
                  <a:pt x="190035" y="813697"/>
                </a:cubicBezTo>
                <a:cubicBezTo>
                  <a:pt x="195902" y="816620"/>
                  <a:pt x="197858" y="817107"/>
                  <a:pt x="200302" y="816133"/>
                </a:cubicBezTo>
                <a:cubicBezTo>
                  <a:pt x="203236" y="814671"/>
                  <a:pt x="206658" y="811261"/>
                  <a:pt x="208614" y="807850"/>
                </a:cubicBezTo>
                <a:cubicBezTo>
                  <a:pt x="211058" y="802978"/>
                  <a:pt x="226215" y="765463"/>
                  <a:pt x="236971" y="736717"/>
                </a:cubicBezTo>
                <a:cubicBezTo>
                  <a:pt x="265327" y="661199"/>
                  <a:pt x="267772" y="654866"/>
                  <a:pt x="267283" y="651942"/>
                </a:cubicBezTo>
                <a:cubicBezTo>
                  <a:pt x="266794" y="650481"/>
                  <a:pt x="267283" y="649994"/>
                  <a:pt x="270705" y="648532"/>
                </a:cubicBezTo>
                <a:cubicBezTo>
                  <a:pt x="273150" y="647070"/>
                  <a:pt x="276083" y="644634"/>
                  <a:pt x="278039" y="643173"/>
                </a:cubicBezTo>
                <a:cubicBezTo>
                  <a:pt x="281461" y="639762"/>
                  <a:pt x="281461" y="639762"/>
                  <a:pt x="283417" y="640249"/>
                </a:cubicBezTo>
                <a:close/>
                <a:moveTo>
                  <a:pt x="546294" y="506412"/>
                </a:moveTo>
                <a:lnTo>
                  <a:pt x="673339" y="506412"/>
                </a:lnTo>
                <a:lnTo>
                  <a:pt x="800872" y="506412"/>
                </a:lnTo>
                <a:lnTo>
                  <a:pt x="802338" y="507900"/>
                </a:lnTo>
                <a:cubicBezTo>
                  <a:pt x="803316" y="508397"/>
                  <a:pt x="804782" y="509885"/>
                  <a:pt x="805270" y="510381"/>
                </a:cubicBezTo>
                <a:lnTo>
                  <a:pt x="806247" y="511869"/>
                </a:lnTo>
                <a:lnTo>
                  <a:pt x="1092099" y="511869"/>
                </a:lnTo>
                <a:lnTo>
                  <a:pt x="1377950" y="511869"/>
                </a:lnTo>
                <a:lnTo>
                  <a:pt x="1377950" y="517326"/>
                </a:lnTo>
                <a:lnTo>
                  <a:pt x="1377950" y="522287"/>
                </a:lnTo>
                <a:lnTo>
                  <a:pt x="688975" y="522287"/>
                </a:lnTo>
                <a:lnTo>
                  <a:pt x="0" y="522287"/>
                </a:lnTo>
                <a:lnTo>
                  <a:pt x="0" y="517326"/>
                </a:lnTo>
                <a:lnTo>
                  <a:pt x="0" y="511869"/>
                </a:lnTo>
                <a:lnTo>
                  <a:pt x="271681" y="511869"/>
                </a:lnTo>
                <a:cubicBezTo>
                  <a:pt x="538964" y="511869"/>
                  <a:pt x="543362" y="511869"/>
                  <a:pt x="543362" y="510877"/>
                </a:cubicBezTo>
                <a:cubicBezTo>
                  <a:pt x="543851" y="509885"/>
                  <a:pt x="544339" y="508893"/>
                  <a:pt x="544828" y="507900"/>
                </a:cubicBezTo>
                <a:close/>
                <a:moveTo>
                  <a:pt x="670901" y="457332"/>
                </a:moveTo>
                <a:cubicBezTo>
                  <a:pt x="617619" y="457332"/>
                  <a:pt x="564276" y="457465"/>
                  <a:pt x="562571" y="457729"/>
                </a:cubicBezTo>
                <a:cubicBezTo>
                  <a:pt x="561109" y="458258"/>
                  <a:pt x="559648" y="459317"/>
                  <a:pt x="558674" y="460375"/>
                </a:cubicBezTo>
                <a:cubicBezTo>
                  <a:pt x="557212" y="461963"/>
                  <a:pt x="557212" y="463021"/>
                  <a:pt x="557212" y="466196"/>
                </a:cubicBezTo>
                <a:cubicBezTo>
                  <a:pt x="557212" y="470430"/>
                  <a:pt x="558674" y="472546"/>
                  <a:pt x="562084" y="473605"/>
                </a:cubicBezTo>
                <a:cubicBezTo>
                  <a:pt x="564519" y="474663"/>
                  <a:pt x="774482" y="474663"/>
                  <a:pt x="778866" y="473605"/>
                </a:cubicBezTo>
                <a:cubicBezTo>
                  <a:pt x="783251" y="472546"/>
                  <a:pt x="784225" y="471488"/>
                  <a:pt x="784225" y="466725"/>
                </a:cubicBezTo>
                <a:cubicBezTo>
                  <a:pt x="784225" y="463021"/>
                  <a:pt x="784225" y="461963"/>
                  <a:pt x="782764" y="460375"/>
                </a:cubicBezTo>
                <a:cubicBezTo>
                  <a:pt x="781789" y="459317"/>
                  <a:pt x="779841" y="458258"/>
                  <a:pt x="778866" y="457729"/>
                </a:cubicBezTo>
                <a:cubicBezTo>
                  <a:pt x="777405" y="457465"/>
                  <a:pt x="724184" y="457332"/>
                  <a:pt x="670901" y="457332"/>
                </a:cubicBezTo>
                <a:close/>
                <a:moveTo>
                  <a:pt x="604440" y="381369"/>
                </a:moveTo>
                <a:cubicBezTo>
                  <a:pt x="601884" y="381369"/>
                  <a:pt x="599207" y="381738"/>
                  <a:pt x="597746" y="382476"/>
                </a:cubicBezTo>
                <a:lnTo>
                  <a:pt x="595312" y="383460"/>
                </a:lnTo>
                <a:lnTo>
                  <a:pt x="595312" y="388379"/>
                </a:lnTo>
                <a:cubicBezTo>
                  <a:pt x="595312" y="397233"/>
                  <a:pt x="597259" y="407071"/>
                  <a:pt x="600667" y="415433"/>
                </a:cubicBezTo>
                <a:cubicBezTo>
                  <a:pt x="605536" y="426747"/>
                  <a:pt x="618194" y="444947"/>
                  <a:pt x="624522" y="448391"/>
                </a:cubicBezTo>
                <a:cubicBezTo>
                  <a:pt x="627444" y="450358"/>
                  <a:pt x="631825" y="450850"/>
                  <a:pt x="630851" y="449374"/>
                </a:cubicBezTo>
                <a:cubicBezTo>
                  <a:pt x="630851" y="448883"/>
                  <a:pt x="629391" y="446915"/>
                  <a:pt x="627930" y="444947"/>
                </a:cubicBezTo>
                <a:cubicBezTo>
                  <a:pt x="622575" y="438061"/>
                  <a:pt x="616246" y="423796"/>
                  <a:pt x="613812" y="411498"/>
                </a:cubicBezTo>
                <a:cubicBezTo>
                  <a:pt x="612838" y="407071"/>
                  <a:pt x="612351" y="403136"/>
                  <a:pt x="611865" y="394773"/>
                </a:cubicBezTo>
                <a:cubicBezTo>
                  <a:pt x="611865" y="383952"/>
                  <a:pt x="611865" y="383460"/>
                  <a:pt x="610404" y="382476"/>
                </a:cubicBezTo>
                <a:cubicBezTo>
                  <a:pt x="609431" y="381738"/>
                  <a:pt x="606996" y="381369"/>
                  <a:pt x="604440" y="381369"/>
                </a:cubicBezTo>
                <a:close/>
                <a:moveTo>
                  <a:pt x="744940" y="378313"/>
                </a:moveTo>
                <a:cubicBezTo>
                  <a:pt x="738611" y="378313"/>
                  <a:pt x="738611" y="378800"/>
                  <a:pt x="738611" y="388552"/>
                </a:cubicBezTo>
                <a:cubicBezTo>
                  <a:pt x="738611" y="398792"/>
                  <a:pt x="737150" y="407568"/>
                  <a:pt x="734229" y="417320"/>
                </a:cubicBezTo>
                <a:cubicBezTo>
                  <a:pt x="731308" y="426097"/>
                  <a:pt x="725953" y="437311"/>
                  <a:pt x="722058" y="442187"/>
                </a:cubicBezTo>
                <a:lnTo>
                  <a:pt x="719137" y="446088"/>
                </a:lnTo>
                <a:lnTo>
                  <a:pt x="721084" y="446088"/>
                </a:lnTo>
                <a:cubicBezTo>
                  <a:pt x="722058" y="446088"/>
                  <a:pt x="724005" y="445601"/>
                  <a:pt x="724979" y="445113"/>
                </a:cubicBezTo>
                <a:cubicBezTo>
                  <a:pt x="729848" y="443163"/>
                  <a:pt x="741045" y="429022"/>
                  <a:pt x="746887" y="417808"/>
                </a:cubicBezTo>
                <a:cubicBezTo>
                  <a:pt x="752242" y="407568"/>
                  <a:pt x="753703" y="402692"/>
                  <a:pt x="755163" y="389040"/>
                </a:cubicBezTo>
                <a:cubicBezTo>
                  <a:pt x="755650" y="383189"/>
                  <a:pt x="755650" y="382213"/>
                  <a:pt x="754676" y="380751"/>
                </a:cubicBezTo>
                <a:cubicBezTo>
                  <a:pt x="753703" y="378800"/>
                  <a:pt x="750295" y="377825"/>
                  <a:pt x="744940" y="378313"/>
                </a:cubicBezTo>
                <a:close/>
                <a:moveTo>
                  <a:pt x="621297" y="323240"/>
                </a:moveTo>
                <a:cubicBezTo>
                  <a:pt x="610675" y="322262"/>
                  <a:pt x="595707" y="324707"/>
                  <a:pt x="587499" y="329107"/>
                </a:cubicBezTo>
                <a:cubicBezTo>
                  <a:pt x="580256" y="333019"/>
                  <a:pt x="572048" y="340841"/>
                  <a:pt x="568668" y="346709"/>
                </a:cubicBezTo>
                <a:cubicBezTo>
                  <a:pt x="566737" y="350620"/>
                  <a:pt x="568186" y="354531"/>
                  <a:pt x="572531" y="357954"/>
                </a:cubicBezTo>
                <a:cubicBezTo>
                  <a:pt x="576877" y="361376"/>
                  <a:pt x="577359" y="361376"/>
                  <a:pt x="580256" y="357954"/>
                </a:cubicBezTo>
                <a:cubicBezTo>
                  <a:pt x="581705" y="356487"/>
                  <a:pt x="583636" y="355020"/>
                  <a:pt x="584119" y="355020"/>
                </a:cubicBezTo>
                <a:cubicBezTo>
                  <a:pt x="584602" y="355020"/>
                  <a:pt x="585568" y="355998"/>
                  <a:pt x="586533" y="357954"/>
                </a:cubicBezTo>
                <a:cubicBezTo>
                  <a:pt x="587499" y="359910"/>
                  <a:pt x="588465" y="360887"/>
                  <a:pt x="590396" y="361865"/>
                </a:cubicBezTo>
                <a:cubicBezTo>
                  <a:pt x="595224" y="364310"/>
                  <a:pt x="606329" y="363332"/>
                  <a:pt x="615020" y="359910"/>
                </a:cubicBezTo>
                <a:cubicBezTo>
                  <a:pt x="617435" y="358932"/>
                  <a:pt x="622746" y="355998"/>
                  <a:pt x="626608" y="353554"/>
                </a:cubicBezTo>
                <a:cubicBezTo>
                  <a:pt x="630471" y="350620"/>
                  <a:pt x="634334" y="348664"/>
                  <a:pt x="634817" y="348664"/>
                </a:cubicBezTo>
                <a:cubicBezTo>
                  <a:pt x="636748" y="348664"/>
                  <a:pt x="639162" y="350131"/>
                  <a:pt x="640128" y="351598"/>
                </a:cubicBezTo>
                <a:cubicBezTo>
                  <a:pt x="642059" y="355998"/>
                  <a:pt x="644473" y="371644"/>
                  <a:pt x="644473" y="381422"/>
                </a:cubicBezTo>
                <a:cubicBezTo>
                  <a:pt x="644473" y="388267"/>
                  <a:pt x="645439" y="402446"/>
                  <a:pt x="646405" y="407824"/>
                </a:cubicBezTo>
                <a:cubicBezTo>
                  <a:pt x="648336" y="421514"/>
                  <a:pt x="653164" y="432760"/>
                  <a:pt x="658958" y="439605"/>
                </a:cubicBezTo>
                <a:cubicBezTo>
                  <a:pt x="665718" y="446939"/>
                  <a:pt x="671512" y="450850"/>
                  <a:pt x="671512" y="448405"/>
                </a:cubicBezTo>
                <a:cubicBezTo>
                  <a:pt x="671512" y="447917"/>
                  <a:pt x="671029" y="446450"/>
                  <a:pt x="670064" y="444494"/>
                </a:cubicBezTo>
                <a:cubicBezTo>
                  <a:pt x="666684" y="439605"/>
                  <a:pt x="665235" y="430315"/>
                  <a:pt x="661855" y="395112"/>
                </a:cubicBezTo>
                <a:cubicBezTo>
                  <a:pt x="657993" y="357465"/>
                  <a:pt x="654613" y="344264"/>
                  <a:pt x="645922" y="334485"/>
                </a:cubicBezTo>
                <a:cubicBezTo>
                  <a:pt x="640128" y="328618"/>
                  <a:pt x="631920" y="324707"/>
                  <a:pt x="621297" y="323240"/>
                </a:cubicBezTo>
                <a:close/>
                <a:moveTo>
                  <a:pt x="741739" y="321289"/>
                </a:moveTo>
                <a:cubicBezTo>
                  <a:pt x="736665" y="321166"/>
                  <a:pt x="731653" y="321412"/>
                  <a:pt x="728719" y="322148"/>
                </a:cubicBezTo>
                <a:cubicBezTo>
                  <a:pt x="719428" y="323620"/>
                  <a:pt x="712582" y="326565"/>
                  <a:pt x="706714" y="330982"/>
                </a:cubicBezTo>
                <a:cubicBezTo>
                  <a:pt x="703291" y="333436"/>
                  <a:pt x="697422" y="339816"/>
                  <a:pt x="695466" y="342761"/>
                </a:cubicBezTo>
                <a:cubicBezTo>
                  <a:pt x="691554" y="348160"/>
                  <a:pt x="688131" y="364356"/>
                  <a:pt x="686664" y="378589"/>
                </a:cubicBezTo>
                <a:cubicBezTo>
                  <a:pt x="685197" y="389386"/>
                  <a:pt x="685197" y="396257"/>
                  <a:pt x="685197" y="405092"/>
                </a:cubicBezTo>
                <a:cubicBezTo>
                  <a:pt x="685197" y="415889"/>
                  <a:pt x="684219" y="428650"/>
                  <a:pt x="682752" y="435030"/>
                </a:cubicBezTo>
                <a:cubicBezTo>
                  <a:pt x="682263" y="436993"/>
                  <a:pt x="681285" y="440920"/>
                  <a:pt x="679818" y="443374"/>
                </a:cubicBezTo>
                <a:cubicBezTo>
                  <a:pt x="678840" y="445828"/>
                  <a:pt x="677862" y="448282"/>
                  <a:pt x="677862" y="448282"/>
                </a:cubicBezTo>
                <a:cubicBezTo>
                  <a:pt x="677862" y="449263"/>
                  <a:pt x="679329" y="448772"/>
                  <a:pt x="681774" y="447300"/>
                </a:cubicBezTo>
                <a:cubicBezTo>
                  <a:pt x="690576" y="440920"/>
                  <a:pt x="693021" y="437975"/>
                  <a:pt x="697422" y="426687"/>
                </a:cubicBezTo>
                <a:cubicBezTo>
                  <a:pt x="701334" y="416380"/>
                  <a:pt x="701824" y="412454"/>
                  <a:pt x="702802" y="391840"/>
                </a:cubicBezTo>
                <a:cubicBezTo>
                  <a:pt x="704758" y="351104"/>
                  <a:pt x="705247" y="347178"/>
                  <a:pt x="711115" y="346196"/>
                </a:cubicBezTo>
                <a:cubicBezTo>
                  <a:pt x="714049" y="345706"/>
                  <a:pt x="720895" y="348160"/>
                  <a:pt x="726274" y="351595"/>
                </a:cubicBezTo>
                <a:cubicBezTo>
                  <a:pt x="738988" y="359939"/>
                  <a:pt x="743878" y="361411"/>
                  <a:pt x="753658" y="361411"/>
                </a:cubicBezTo>
                <a:cubicBezTo>
                  <a:pt x="761483" y="361411"/>
                  <a:pt x="763439" y="360920"/>
                  <a:pt x="767351" y="356503"/>
                </a:cubicBezTo>
                <a:cubicBezTo>
                  <a:pt x="768818" y="355031"/>
                  <a:pt x="770285" y="353558"/>
                  <a:pt x="770774" y="353068"/>
                </a:cubicBezTo>
                <a:cubicBezTo>
                  <a:pt x="771263" y="353068"/>
                  <a:pt x="772730" y="353558"/>
                  <a:pt x="773708" y="354049"/>
                </a:cubicBezTo>
                <a:cubicBezTo>
                  <a:pt x="776153" y="356012"/>
                  <a:pt x="777620" y="356012"/>
                  <a:pt x="780554" y="355031"/>
                </a:cubicBezTo>
                <a:cubicBezTo>
                  <a:pt x="787400" y="351595"/>
                  <a:pt x="782510" y="337362"/>
                  <a:pt x="771263" y="330000"/>
                </a:cubicBezTo>
                <a:cubicBezTo>
                  <a:pt x="766373" y="326565"/>
                  <a:pt x="760016" y="323620"/>
                  <a:pt x="755125" y="322638"/>
                </a:cubicBezTo>
                <a:cubicBezTo>
                  <a:pt x="751947" y="321902"/>
                  <a:pt x="746812" y="321411"/>
                  <a:pt x="741739" y="321289"/>
                </a:cubicBezTo>
                <a:close/>
                <a:moveTo>
                  <a:pt x="679457" y="239712"/>
                </a:moveTo>
                <a:cubicBezTo>
                  <a:pt x="647147" y="239712"/>
                  <a:pt x="643720" y="240694"/>
                  <a:pt x="635398" y="252972"/>
                </a:cubicBezTo>
                <a:cubicBezTo>
                  <a:pt x="631482" y="258865"/>
                  <a:pt x="627566" y="267214"/>
                  <a:pt x="626097" y="272616"/>
                </a:cubicBezTo>
                <a:cubicBezTo>
                  <a:pt x="625118" y="276545"/>
                  <a:pt x="622670" y="290296"/>
                  <a:pt x="621202" y="300609"/>
                </a:cubicBezTo>
                <a:cubicBezTo>
                  <a:pt x="620712" y="304537"/>
                  <a:pt x="621202" y="306011"/>
                  <a:pt x="621691" y="306993"/>
                </a:cubicBezTo>
                <a:cubicBezTo>
                  <a:pt x="622670" y="307975"/>
                  <a:pt x="623649" y="307484"/>
                  <a:pt x="624139" y="304537"/>
                </a:cubicBezTo>
                <a:cubicBezTo>
                  <a:pt x="628545" y="290787"/>
                  <a:pt x="630013" y="287349"/>
                  <a:pt x="635888" y="280965"/>
                </a:cubicBezTo>
                <a:cubicBezTo>
                  <a:pt x="640783" y="276545"/>
                  <a:pt x="645189" y="275562"/>
                  <a:pt x="652042" y="278018"/>
                </a:cubicBezTo>
                <a:cubicBezTo>
                  <a:pt x="654490" y="279000"/>
                  <a:pt x="657427" y="279491"/>
                  <a:pt x="659386" y="279491"/>
                </a:cubicBezTo>
                <a:cubicBezTo>
                  <a:pt x="662812" y="279491"/>
                  <a:pt x="667218" y="277527"/>
                  <a:pt x="669666" y="274089"/>
                </a:cubicBezTo>
                <a:cubicBezTo>
                  <a:pt x="671134" y="273107"/>
                  <a:pt x="672603" y="271634"/>
                  <a:pt x="673093" y="270651"/>
                </a:cubicBezTo>
                <a:cubicBezTo>
                  <a:pt x="675051" y="269669"/>
                  <a:pt x="677498" y="270651"/>
                  <a:pt x="680925" y="274580"/>
                </a:cubicBezTo>
                <a:cubicBezTo>
                  <a:pt x="682883" y="277036"/>
                  <a:pt x="683862" y="278018"/>
                  <a:pt x="685821" y="278509"/>
                </a:cubicBezTo>
                <a:cubicBezTo>
                  <a:pt x="689247" y="279000"/>
                  <a:pt x="693653" y="278509"/>
                  <a:pt x="698549" y="277036"/>
                </a:cubicBezTo>
                <a:cubicBezTo>
                  <a:pt x="705892" y="274089"/>
                  <a:pt x="711766" y="275071"/>
                  <a:pt x="717151" y="281456"/>
                </a:cubicBezTo>
                <a:cubicBezTo>
                  <a:pt x="719599" y="284402"/>
                  <a:pt x="724494" y="293733"/>
                  <a:pt x="727431" y="301591"/>
                </a:cubicBezTo>
                <a:cubicBezTo>
                  <a:pt x="728900" y="305029"/>
                  <a:pt x="729389" y="306011"/>
                  <a:pt x="730368" y="305520"/>
                </a:cubicBezTo>
                <a:cubicBezTo>
                  <a:pt x="731837" y="305520"/>
                  <a:pt x="731837" y="305520"/>
                  <a:pt x="728410" y="291278"/>
                </a:cubicBezTo>
                <a:cubicBezTo>
                  <a:pt x="723025" y="268687"/>
                  <a:pt x="719599" y="259847"/>
                  <a:pt x="714214" y="251499"/>
                </a:cubicBezTo>
                <a:cubicBezTo>
                  <a:pt x="710297" y="246096"/>
                  <a:pt x="707360" y="243150"/>
                  <a:pt x="703444" y="241185"/>
                </a:cubicBezTo>
                <a:cubicBezTo>
                  <a:pt x="700507" y="239712"/>
                  <a:pt x="699528" y="239712"/>
                  <a:pt x="679457" y="239712"/>
                </a:cubicBezTo>
                <a:close/>
                <a:moveTo>
                  <a:pt x="1037241" y="230670"/>
                </a:moveTo>
                <a:cubicBezTo>
                  <a:pt x="1036748" y="231153"/>
                  <a:pt x="1033795" y="234049"/>
                  <a:pt x="1030841" y="237910"/>
                </a:cubicBezTo>
                <a:cubicBezTo>
                  <a:pt x="1027396" y="241289"/>
                  <a:pt x="1013613" y="257218"/>
                  <a:pt x="999830" y="272664"/>
                </a:cubicBezTo>
                <a:cubicBezTo>
                  <a:pt x="986047" y="288593"/>
                  <a:pt x="974725" y="301625"/>
                  <a:pt x="974725" y="301625"/>
                </a:cubicBezTo>
                <a:cubicBezTo>
                  <a:pt x="974725" y="301625"/>
                  <a:pt x="988508" y="301625"/>
                  <a:pt x="1005737" y="301625"/>
                </a:cubicBezTo>
                <a:cubicBezTo>
                  <a:pt x="1028872" y="301625"/>
                  <a:pt x="1036748" y="301625"/>
                  <a:pt x="1037241" y="301142"/>
                </a:cubicBezTo>
                <a:cubicBezTo>
                  <a:pt x="1038225" y="300177"/>
                  <a:pt x="1038225" y="230187"/>
                  <a:pt x="1037241" y="230670"/>
                </a:cubicBezTo>
                <a:close/>
                <a:moveTo>
                  <a:pt x="1212055" y="217792"/>
                </a:moveTo>
                <a:cubicBezTo>
                  <a:pt x="1207777" y="217853"/>
                  <a:pt x="1203621" y="218219"/>
                  <a:pt x="1200931" y="218950"/>
                </a:cubicBezTo>
                <a:cubicBezTo>
                  <a:pt x="1184796" y="223340"/>
                  <a:pt x="1168661" y="238459"/>
                  <a:pt x="1161326" y="256017"/>
                </a:cubicBezTo>
                <a:cubicBezTo>
                  <a:pt x="1155459" y="270649"/>
                  <a:pt x="1152525" y="290646"/>
                  <a:pt x="1153992" y="306253"/>
                </a:cubicBezTo>
                <a:cubicBezTo>
                  <a:pt x="1155459" y="322836"/>
                  <a:pt x="1161326" y="340882"/>
                  <a:pt x="1168172" y="351124"/>
                </a:cubicBezTo>
                <a:cubicBezTo>
                  <a:pt x="1176484" y="363805"/>
                  <a:pt x="1193597" y="375510"/>
                  <a:pt x="1207777" y="377949"/>
                </a:cubicBezTo>
                <a:cubicBezTo>
                  <a:pt x="1214133" y="379412"/>
                  <a:pt x="1224401" y="378924"/>
                  <a:pt x="1231735" y="376974"/>
                </a:cubicBezTo>
                <a:cubicBezTo>
                  <a:pt x="1245915" y="373072"/>
                  <a:pt x="1256183" y="364293"/>
                  <a:pt x="1264495" y="348198"/>
                </a:cubicBezTo>
                <a:cubicBezTo>
                  <a:pt x="1271340" y="335517"/>
                  <a:pt x="1274274" y="323324"/>
                  <a:pt x="1274763" y="307229"/>
                </a:cubicBezTo>
                <a:cubicBezTo>
                  <a:pt x="1274763" y="298450"/>
                  <a:pt x="1274274" y="287232"/>
                  <a:pt x="1273296" y="281867"/>
                </a:cubicBezTo>
                <a:cubicBezTo>
                  <a:pt x="1273296" y="281379"/>
                  <a:pt x="1272807" y="279916"/>
                  <a:pt x="1272807" y="278453"/>
                </a:cubicBezTo>
                <a:cubicBezTo>
                  <a:pt x="1272318" y="274551"/>
                  <a:pt x="1267918" y="258456"/>
                  <a:pt x="1266451" y="255042"/>
                </a:cubicBezTo>
                <a:cubicBezTo>
                  <a:pt x="1259117" y="235533"/>
                  <a:pt x="1242981" y="221877"/>
                  <a:pt x="1223912" y="218463"/>
                </a:cubicBezTo>
                <a:cubicBezTo>
                  <a:pt x="1220734" y="217975"/>
                  <a:pt x="1216334" y="217731"/>
                  <a:pt x="1212055" y="217792"/>
                </a:cubicBezTo>
                <a:close/>
                <a:moveTo>
                  <a:pt x="138000" y="208451"/>
                </a:moveTo>
                <a:cubicBezTo>
                  <a:pt x="184150" y="208451"/>
                  <a:pt x="180264" y="207962"/>
                  <a:pt x="180750" y="214316"/>
                </a:cubicBezTo>
                <a:cubicBezTo>
                  <a:pt x="180750" y="216271"/>
                  <a:pt x="180750" y="217738"/>
                  <a:pt x="180750" y="218227"/>
                </a:cubicBezTo>
                <a:cubicBezTo>
                  <a:pt x="180750" y="218227"/>
                  <a:pt x="176863" y="218227"/>
                  <a:pt x="172005" y="218715"/>
                </a:cubicBezTo>
                <a:cubicBezTo>
                  <a:pt x="162775" y="219693"/>
                  <a:pt x="161318" y="220182"/>
                  <a:pt x="158403" y="223603"/>
                </a:cubicBezTo>
                <a:cubicBezTo>
                  <a:pt x="154031" y="228002"/>
                  <a:pt x="154031" y="226536"/>
                  <a:pt x="153545" y="264172"/>
                </a:cubicBezTo>
                <a:cubicBezTo>
                  <a:pt x="153545" y="282257"/>
                  <a:pt x="153059" y="313540"/>
                  <a:pt x="153059" y="332602"/>
                </a:cubicBezTo>
                <a:cubicBezTo>
                  <a:pt x="153059" y="366817"/>
                  <a:pt x="153059" y="368283"/>
                  <a:pt x="154517" y="372194"/>
                </a:cubicBezTo>
                <a:cubicBezTo>
                  <a:pt x="155488" y="375615"/>
                  <a:pt x="155974" y="376593"/>
                  <a:pt x="157917" y="378548"/>
                </a:cubicBezTo>
                <a:cubicBezTo>
                  <a:pt x="160832" y="381481"/>
                  <a:pt x="162775" y="381969"/>
                  <a:pt x="170062" y="382947"/>
                </a:cubicBezTo>
                <a:cubicBezTo>
                  <a:pt x="175892" y="383924"/>
                  <a:pt x="176377" y="383924"/>
                  <a:pt x="176863" y="385391"/>
                </a:cubicBezTo>
                <a:cubicBezTo>
                  <a:pt x="177349" y="387346"/>
                  <a:pt x="177349" y="392234"/>
                  <a:pt x="176863" y="392723"/>
                </a:cubicBezTo>
                <a:cubicBezTo>
                  <a:pt x="176377" y="393211"/>
                  <a:pt x="158403" y="393211"/>
                  <a:pt x="137028" y="393211"/>
                </a:cubicBezTo>
                <a:cubicBezTo>
                  <a:pt x="100108" y="393700"/>
                  <a:pt x="98165" y="393700"/>
                  <a:pt x="97679" y="392723"/>
                </a:cubicBezTo>
                <a:cubicBezTo>
                  <a:pt x="96222" y="390767"/>
                  <a:pt x="96222" y="386857"/>
                  <a:pt x="96707" y="385880"/>
                </a:cubicBezTo>
                <a:cubicBezTo>
                  <a:pt x="97193" y="385391"/>
                  <a:pt x="99622" y="384413"/>
                  <a:pt x="102051" y="383924"/>
                </a:cubicBezTo>
                <a:cubicBezTo>
                  <a:pt x="107881" y="382458"/>
                  <a:pt x="110310" y="380992"/>
                  <a:pt x="114682" y="378059"/>
                </a:cubicBezTo>
                <a:cubicBezTo>
                  <a:pt x="119054" y="374638"/>
                  <a:pt x="120025" y="373171"/>
                  <a:pt x="120511" y="368772"/>
                </a:cubicBezTo>
                <a:cubicBezTo>
                  <a:pt x="121483" y="362907"/>
                  <a:pt x="122454" y="241688"/>
                  <a:pt x="121969" y="234356"/>
                </a:cubicBezTo>
                <a:cubicBezTo>
                  <a:pt x="121483" y="227513"/>
                  <a:pt x="121483" y="227513"/>
                  <a:pt x="119054" y="224581"/>
                </a:cubicBezTo>
                <a:cubicBezTo>
                  <a:pt x="115168" y="220182"/>
                  <a:pt x="112739" y="218715"/>
                  <a:pt x="103509" y="218715"/>
                </a:cubicBezTo>
                <a:lnTo>
                  <a:pt x="95736" y="218227"/>
                </a:lnTo>
                <a:lnTo>
                  <a:pt x="95736" y="216760"/>
                </a:lnTo>
                <a:cubicBezTo>
                  <a:pt x="95250" y="212850"/>
                  <a:pt x="95736" y="209917"/>
                  <a:pt x="96707" y="209428"/>
                </a:cubicBezTo>
                <a:cubicBezTo>
                  <a:pt x="97193" y="208451"/>
                  <a:pt x="102537" y="208451"/>
                  <a:pt x="138000" y="208451"/>
                </a:cubicBezTo>
                <a:close/>
                <a:moveTo>
                  <a:pt x="701435" y="196307"/>
                </a:moveTo>
                <a:cubicBezTo>
                  <a:pt x="695997" y="195054"/>
                  <a:pt x="689818" y="195179"/>
                  <a:pt x="683391" y="196683"/>
                </a:cubicBezTo>
                <a:cubicBezTo>
                  <a:pt x="681414" y="197184"/>
                  <a:pt x="676965" y="197184"/>
                  <a:pt x="673010" y="197184"/>
                </a:cubicBezTo>
                <a:cubicBezTo>
                  <a:pt x="669055" y="197184"/>
                  <a:pt x="662134" y="197184"/>
                  <a:pt x="657685" y="197184"/>
                </a:cubicBezTo>
                <a:lnTo>
                  <a:pt x="649281" y="196683"/>
                </a:lnTo>
                <a:lnTo>
                  <a:pt x="644832" y="199190"/>
                </a:lnTo>
                <a:cubicBezTo>
                  <a:pt x="641371" y="201195"/>
                  <a:pt x="638899" y="202699"/>
                  <a:pt x="634450" y="207211"/>
                </a:cubicBezTo>
                <a:cubicBezTo>
                  <a:pt x="630001" y="211722"/>
                  <a:pt x="629012" y="213226"/>
                  <a:pt x="626540" y="218240"/>
                </a:cubicBezTo>
                <a:cubicBezTo>
                  <a:pt x="625057" y="221247"/>
                  <a:pt x="623080" y="226261"/>
                  <a:pt x="622586" y="229770"/>
                </a:cubicBezTo>
                <a:cubicBezTo>
                  <a:pt x="620608" y="236287"/>
                  <a:pt x="619125" y="247817"/>
                  <a:pt x="619619" y="249321"/>
                </a:cubicBezTo>
                <a:cubicBezTo>
                  <a:pt x="620114" y="250324"/>
                  <a:pt x="623080" y="250825"/>
                  <a:pt x="623080" y="249822"/>
                </a:cubicBezTo>
                <a:cubicBezTo>
                  <a:pt x="623080" y="249822"/>
                  <a:pt x="623574" y="246815"/>
                  <a:pt x="624069" y="243807"/>
                </a:cubicBezTo>
                <a:cubicBezTo>
                  <a:pt x="625552" y="235284"/>
                  <a:pt x="627529" y="229770"/>
                  <a:pt x="631978" y="224757"/>
                </a:cubicBezTo>
                <a:cubicBezTo>
                  <a:pt x="638405" y="218240"/>
                  <a:pt x="642854" y="217237"/>
                  <a:pt x="657190" y="218741"/>
                </a:cubicBezTo>
                <a:cubicBezTo>
                  <a:pt x="664111" y="219242"/>
                  <a:pt x="664606" y="219242"/>
                  <a:pt x="667078" y="218240"/>
                </a:cubicBezTo>
                <a:cubicBezTo>
                  <a:pt x="669055" y="217237"/>
                  <a:pt x="671032" y="215733"/>
                  <a:pt x="672021" y="214730"/>
                </a:cubicBezTo>
                <a:cubicBezTo>
                  <a:pt x="673504" y="213728"/>
                  <a:pt x="674493" y="212725"/>
                  <a:pt x="674987" y="212725"/>
                </a:cubicBezTo>
                <a:cubicBezTo>
                  <a:pt x="674987" y="212725"/>
                  <a:pt x="676470" y="213728"/>
                  <a:pt x="678448" y="214730"/>
                </a:cubicBezTo>
                <a:cubicBezTo>
                  <a:pt x="679931" y="215733"/>
                  <a:pt x="682403" y="217237"/>
                  <a:pt x="683886" y="217738"/>
                </a:cubicBezTo>
                <a:cubicBezTo>
                  <a:pt x="686357" y="218741"/>
                  <a:pt x="686852" y="218741"/>
                  <a:pt x="692290" y="217738"/>
                </a:cubicBezTo>
                <a:cubicBezTo>
                  <a:pt x="699705" y="216736"/>
                  <a:pt x="708109" y="216736"/>
                  <a:pt x="711570" y="217738"/>
                </a:cubicBezTo>
                <a:cubicBezTo>
                  <a:pt x="714041" y="218240"/>
                  <a:pt x="718985" y="222751"/>
                  <a:pt x="721457" y="227263"/>
                </a:cubicBezTo>
                <a:cubicBezTo>
                  <a:pt x="722445" y="228767"/>
                  <a:pt x="724423" y="233780"/>
                  <a:pt x="725906" y="238794"/>
                </a:cubicBezTo>
                <a:cubicBezTo>
                  <a:pt x="727883" y="244809"/>
                  <a:pt x="728872" y="247316"/>
                  <a:pt x="729861" y="247316"/>
                </a:cubicBezTo>
                <a:cubicBezTo>
                  <a:pt x="731344" y="247817"/>
                  <a:pt x="731838" y="246313"/>
                  <a:pt x="730849" y="241801"/>
                </a:cubicBezTo>
                <a:cubicBezTo>
                  <a:pt x="727883" y="225759"/>
                  <a:pt x="721457" y="211221"/>
                  <a:pt x="715030" y="204203"/>
                </a:cubicBezTo>
                <a:cubicBezTo>
                  <a:pt x="711569" y="200192"/>
                  <a:pt x="706873" y="197560"/>
                  <a:pt x="701435" y="196307"/>
                </a:cubicBezTo>
                <a:close/>
                <a:moveTo>
                  <a:pt x="1065599" y="169862"/>
                </a:moveTo>
                <a:cubicBezTo>
                  <a:pt x="1066088" y="169862"/>
                  <a:pt x="1067067" y="169862"/>
                  <a:pt x="1068046" y="170352"/>
                </a:cubicBezTo>
                <a:cubicBezTo>
                  <a:pt x="1069025" y="170841"/>
                  <a:pt x="1069025" y="172309"/>
                  <a:pt x="1069025" y="236428"/>
                </a:cubicBezTo>
                <a:lnTo>
                  <a:pt x="1069025" y="301526"/>
                </a:lnTo>
                <a:lnTo>
                  <a:pt x="1091047" y="301526"/>
                </a:lnTo>
                <a:lnTo>
                  <a:pt x="1113560" y="301526"/>
                </a:lnTo>
                <a:lnTo>
                  <a:pt x="1113560" y="299079"/>
                </a:lnTo>
                <a:cubicBezTo>
                  <a:pt x="1113560" y="295163"/>
                  <a:pt x="1115517" y="281459"/>
                  <a:pt x="1117475" y="274606"/>
                </a:cubicBezTo>
                <a:cubicBezTo>
                  <a:pt x="1120900" y="261391"/>
                  <a:pt x="1126773" y="247686"/>
                  <a:pt x="1132157" y="240344"/>
                </a:cubicBezTo>
                <a:cubicBezTo>
                  <a:pt x="1136072" y="235450"/>
                  <a:pt x="1151732" y="220766"/>
                  <a:pt x="1156626" y="217340"/>
                </a:cubicBezTo>
                <a:cubicBezTo>
                  <a:pt x="1162010" y="213424"/>
                  <a:pt x="1169351" y="209508"/>
                  <a:pt x="1178160" y="206082"/>
                </a:cubicBezTo>
                <a:cubicBezTo>
                  <a:pt x="1183543" y="204124"/>
                  <a:pt x="1186479" y="203145"/>
                  <a:pt x="1196267" y="200698"/>
                </a:cubicBezTo>
                <a:cubicBezTo>
                  <a:pt x="1201651" y="199230"/>
                  <a:pt x="1213396" y="198740"/>
                  <a:pt x="1224163" y="199230"/>
                </a:cubicBezTo>
                <a:cubicBezTo>
                  <a:pt x="1230036" y="199719"/>
                  <a:pt x="1235419" y="200209"/>
                  <a:pt x="1235908" y="200209"/>
                </a:cubicBezTo>
                <a:cubicBezTo>
                  <a:pt x="1236887" y="200698"/>
                  <a:pt x="1238355" y="200698"/>
                  <a:pt x="1239334" y="201187"/>
                </a:cubicBezTo>
                <a:cubicBezTo>
                  <a:pt x="1242270" y="201677"/>
                  <a:pt x="1253527" y="206082"/>
                  <a:pt x="1258910" y="208529"/>
                </a:cubicBezTo>
                <a:cubicBezTo>
                  <a:pt x="1270655" y="214403"/>
                  <a:pt x="1287784" y="229087"/>
                  <a:pt x="1294636" y="239855"/>
                </a:cubicBezTo>
                <a:cubicBezTo>
                  <a:pt x="1300019" y="247197"/>
                  <a:pt x="1306871" y="262859"/>
                  <a:pt x="1309318" y="272648"/>
                </a:cubicBezTo>
                <a:cubicBezTo>
                  <a:pt x="1310786" y="277543"/>
                  <a:pt x="1310786" y="279990"/>
                  <a:pt x="1311275" y="290269"/>
                </a:cubicBezTo>
                <a:cubicBezTo>
                  <a:pt x="1311275" y="297611"/>
                  <a:pt x="1311275" y="305442"/>
                  <a:pt x="1310786" y="309847"/>
                </a:cubicBezTo>
                <a:cubicBezTo>
                  <a:pt x="1308339" y="337746"/>
                  <a:pt x="1292189" y="365156"/>
                  <a:pt x="1270166" y="379840"/>
                </a:cubicBezTo>
                <a:cubicBezTo>
                  <a:pt x="1265272" y="383266"/>
                  <a:pt x="1251080" y="389629"/>
                  <a:pt x="1242270" y="392566"/>
                </a:cubicBezTo>
                <a:cubicBezTo>
                  <a:pt x="1234440" y="395502"/>
                  <a:pt x="1226120" y="396481"/>
                  <a:pt x="1212907" y="396481"/>
                </a:cubicBezTo>
                <a:cubicBezTo>
                  <a:pt x="1200182" y="396481"/>
                  <a:pt x="1195289" y="395502"/>
                  <a:pt x="1185011" y="392076"/>
                </a:cubicBezTo>
                <a:cubicBezTo>
                  <a:pt x="1168372" y="386692"/>
                  <a:pt x="1157605" y="380329"/>
                  <a:pt x="1146838" y="371030"/>
                </a:cubicBezTo>
                <a:cubicBezTo>
                  <a:pt x="1137050" y="362219"/>
                  <a:pt x="1128241" y="349983"/>
                  <a:pt x="1122369" y="338236"/>
                </a:cubicBezTo>
                <a:lnTo>
                  <a:pt x="1119432" y="332852"/>
                </a:lnTo>
                <a:lnTo>
                  <a:pt x="1094473" y="332852"/>
                </a:lnTo>
                <a:lnTo>
                  <a:pt x="1069025" y="332852"/>
                </a:lnTo>
                <a:lnTo>
                  <a:pt x="1069025" y="389629"/>
                </a:lnTo>
                <a:lnTo>
                  <a:pt x="1069025" y="446406"/>
                </a:lnTo>
                <a:lnTo>
                  <a:pt x="1053853" y="458153"/>
                </a:lnTo>
                <a:cubicBezTo>
                  <a:pt x="1046023" y="464516"/>
                  <a:pt x="1038682" y="469900"/>
                  <a:pt x="1038193" y="469900"/>
                </a:cubicBezTo>
                <a:cubicBezTo>
                  <a:pt x="1037703" y="469900"/>
                  <a:pt x="1037214" y="460600"/>
                  <a:pt x="1037214" y="401376"/>
                </a:cubicBezTo>
                <a:lnTo>
                  <a:pt x="1037214" y="332852"/>
                </a:lnTo>
                <a:lnTo>
                  <a:pt x="982891" y="332852"/>
                </a:lnTo>
                <a:cubicBezTo>
                  <a:pt x="928568" y="332852"/>
                  <a:pt x="928079" y="332852"/>
                  <a:pt x="927589" y="331383"/>
                </a:cubicBezTo>
                <a:cubicBezTo>
                  <a:pt x="927100" y="330894"/>
                  <a:pt x="927100" y="329915"/>
                  <a:pt x="927589" y="329426"/>
                </a:cubicBezTo>
                <a:cubicBezTo>
                  <a:pt x="928079" y="328447"/>
                  <a:pt x="937377" y="317679"/>
                  <a:pt x="966741" y="283416"/>
                </a:cubicBezTo>
                <a:cubicBezTo>
                  <a:pt x="989743" y="256496"/>
                  <a:pt x="994637" y="250623"/>
                  <a:pt x="997573" y="247686"/>
                </a:cubicBezTo>
                <a:cubicBezTo>
                  <a:pt x="997573" y="247197"/>
                  <a:pt x="1003935" y="240344"/>
                  <a:pt x="1010787" y="232023"/>
                </a:cubicBezTo>
                <a:cubicBezTo>
                  <a:pt x="1048470" y="188462"/>
                  <a:pt x="1065109" y="169862"/>
                  <a:pt x="1065599" y="169862"/>
                </a:cubicBezTo>
                <a:close/>
                <a:moveTo>
                  <a:pt x="369308" y="136525"/>
                </a:moveTo>
                <a:cubicBezTo>
                  <a:pt x="376171" y="136525"/>
                  <a:pt x="376171" y="136525"/>
                  <a:pt x="368818" y="138484"/>
                </a:cubicBezTo>
                <a:cubicBezTo>
                  <a:pt x="355092" y="142403"/>
                  <a:pt x="336465" y="151221"/>
                  <a:pt x="322249" y="161018"/>
                </a:cubicBezTo>
                <a:cubicBezTo>
                  <a:pt x="310975" y="168366"/>
                  <a:pt x="298230" y="180122"/>
                  <a:pt x="289897" y="190899"/>
                </a:cubicBezTo>
                <a:cubicBezTo>
                  <a:pt x="285485" y="196287"/>
                  <a:pt x="276661" y="210983"/>
                  <a:pt x="272250" y="219801"/>
                </a:cubicBezTo>
                <a:cubicBezTo>
                  <a:pt x="254603" y="254091"/>
                  <a:pt x="252642" y="309935"/>
                  <a:pt x="267348" y="339326"/>
                </a:cubicBezTo>
                <a:cubicBezTo>
                  <a:pt x="270289" y="345204"/>
                  <a:pt x="277642" y="355491"/>
                  <a:pt x="281563" y="360390"/>
                </a:cubicBezTo>
                <a:cubicBezTo>
                  <a:pt x="286955" y="365778"/>
                  <a:pt x="292838" y="369697"/>
                  <a:pt x="299210" y="371657"/>
                </a:cubicBezTo>
                <a:cubicBezTo>
                  <a:pt x="303622" y="373126"/>
                  <a:pt x="305093" y="373616"/>
                  <a:pt x="311465" y="373616"/>
                </a:cubicBezTo>
                <a:cubicBezTo>
                  <a:pt x="318328" y="373616"/>
                  <a:pt x="319798" y="373126"/>
                  <a:pt x="323720" y="372146"/>
                </a:cubicBezTo>
                <a:cubicBezTo>
                  <a:pt x="330092" y="369207"/>
                  <a:pt x="335485" y="365778"/>
                  <a:pt x="341857" y="359900"/>
                </a:cubicBezTo>
                <a:cubicBezTo>
                  <a:pt x="346759" y="355001"/>
                  <a:pt x="347739" y="353532"/>
                  <a:pt x="350190" y="348633"/>
                </a:cubicBezTo>
                <a:cubicBezTo>
                  <a:pt x="354112" y="340306"/>
                  <a:pt x="356073" y="330998"/>
                  <a:pt x="357543" y="316793"/>
                </a:cubicBezTo>
                <a:cubicBezTo>
                  <a:pt x="358524" y="305036"/>
                  <a:pt x="356563" y="294259"/>
                  <a:pt x="351171" y="282013"/>
                </a:cubicBezTo>
                <a:cubicBezTo>
                  <a:pt x="347739" y="273685"/>
                  <a:pt x="344308" y="268297"/>
                  <a:pt x="339896" y="263398"/>
                </a:cubicBezTo>
                <a:cubicBezTo>
                  <a:pt x="332543" y="255560"/>
                  <a:pt x="325191" y="252131"/>
                  <a:pt x="312936" y="249192"/>
                </a:cubicBezTo>
                <a:cubicBezTo>
                  <a:pt x="299701" y="246743"/>
                  <a:pt x="285485" y="250172"/>
                  <a:pt x="276661" y="258010"/>
                </a:cubicBezTo>
                <a:cubicBezTo>
                  <a:pt x="271269" y="262418"/>
                  <a:pt x="268818" y="261439"/>
                  <a:pt x="272250" y="256050"/>
                </a:cubicBezTo>
                <a:cubicBezTo>
                  <a:pt x="276171" y="250172"/>
                  <a:pt x="290387" y="241355"/>
                  <a:pt x="300191" y="238905"/>
                </a:cubicBezTo>
                <a:cubicBezTo>
                  <a:pt x="304602" y="237436"/>
                  <a:pt x="306073" y="237436"/>
                  <a:pt x="318328" y="237926"/>
                </a:cubicBezTo>
                <a:cubicBezTo>
                  <a:pt x="332053" y="237926"/>
                  <a:pt x="333524" y="237926"/>
                  <a:pt x="340386" y="239885"/>
                </a:cubicBezTo>
                <a:cubicBezTo>
                  <a:pt x="353131" y="242824"/>
                  <a:pt x="361955" y="247723"/>
                  <a:pt x="370288" y="255071"/>
                </a:cubicBezTo>
                <a:cubicBezTo>
                  <a:pt x="380582" y="264868"/>
                  <a:pt x="390386" y="283482"/>
                  <a:pt x="393327" y="299158"/>
                </a:cubicBezTo>
                <a:cubicBezTo>
                  <a:pt x="395288" y="309445"/>
                  <a:pt x="395288" y="323161"/>
                  <a:pt x="392837" y="332958"/>
                </a:cubicBezTo>
                <a:cubicBezTo>
                  <a:pt x="391857" y="336877"/>
                  <a:pt x="386465" y="347654"/>
                  <a:pt x="383033" y="353532"/>
                </a:cubicBezTo>
                <a:cubicBezTo>
                  <a:pt x="379112" y="359900"/>
                  <a:pt x="373720" y="366268"/>
                  <a:pt x="367837" y="372146"/>
                </a:cubicBezTo>
                <a:cubicBezTo>
                  <a:pt x="356073" y="383413"/>
                  <a:pt x="342837" y="390271"/>
                  <a:pt x="327641" y="392720"/>
                </a:cubicBezTo>
                <a:cubicBezTo>
                  <a:pt x="322249" y="393700"/>
                  <a:pt x="309014" y="393700"/>
                  <a:pt x="303622" y="393210"/>
                </a:cubicBezTo>
                <a:cubicBezTo>
                  <a:pt x="291367" y="391251"/>
                  <a:pt x="276661" y="384883"/>
                  <a:pt x="264407" y="376065"/>
                </a:cubicBezTo>
                <a:cubicBezTo>
                  <a:pt x="256073" y="370187"/>
                  <a:pt x="245779" y="359900"/>
                  <a:pt x="239897" y="351083"/>
                </a:cubicBezTo>
                <a:cubicBezTo>
                  <a:pt x="230583" y="336877"/>
                  <a:pt x="227642" y="329039"/>
                  <a:pt x="223721" y="309935"/>
                </a:cubicBezTo>
                <a:cubicBezTo>
                  <a:pt x="222740" y="303566"/>
                  <a:pt x="222250" y="285442"/>
                  <a:pt x="222740" y="275645"/>
                </a:cubicBezTo>
                <a:cubicBezTo>
                  <a:pt x="225191" y="248213"/>
                  <a:pt x="236956" y="219311"/>
                  <a:pt x="254603" y="197757"/>
                </a:cubicBezTo>
                <a:cubicBezTo>
                  <a:pt x="268328" y="181592"/>
                  <a:pt x="291367" y="163467"/>
                  <a:pt x="313426" y="153180"/>
                </a:cubicBezTo>
                <a:cubicBezTo>
                  <a:pt x="332053" y="144363"/>
                  <a:pt x="356563" y="137015"/>
                  <a:pt x="369308" y="136525"/>
                </a:cubicBezTo>
                <a:close/>
                <a:moveTo>
                  <a:pt x="660400" y="115887"/>
                </a:moveTo>
                <a:lnTo>
                  <a:pt x="662305" y="118791"/>
                </a:lnTo>
                <a:cubicBezTo>
                  <a:pt x="667068" y="126535"/>
                  <a:pt x="671354" y="137183"/>
                  <a:pt x="673735" y="147831"/>
                </a:cubicBezTo>
                <a:cubicBezTo>
                  <a:pt x="674688" y="153639"/>
                  <a:pt x="675640" y="155575"/>
                  <a:pt x="675640" y="152671"/>
                </a:cubicBezTo>
                <a:cubicBezTo>
                  <a:pt x="675640" y="151219"/>
                  <a:pt x="678974" y="138635"/>
                  <a:pt x="680403" y="133795"/>
                </a:cubicBezTo>
                <a:cubicBezTo>
                  <a:pt x="682784" y="127503"/>
                  <a:pt x="685165" y="121695"/>
                  <a:pt x="687070" y="118791"/>
                </a:cubicBezTo>
                <a:lnTo>
                  <a:pt x="688975" y="115887"/>
                </a:lnTo>
                <a:lnTo>
                  <a:pt x="684689" y="116371"/>
                </a:lnTo>
                <a:cubicBezTo>
                  <a:pt x="678974" y="116855"/>
                  <a:pt x="671354" y="116855"/>
                  <a:pt x="665163" y="116371"/>
                </a:cubicBezTo>
                <a:close/>
                <a:moveTo>
                  <a:pt x="734917" y="85725"/>
                </a:moveTo>
                <a:lnTo>
                  <a:pt x="732956" y="87842"/>
                </a:lnTo>
                <a:cubicBezTo>
                  <a:pt x="731976" y="89429"/>
                  <a:pt x="730016" y="91546"/>
                  <a:pt x="729035" y="92604"/>
                </a:cubicBezTo>
                <a:lnTo>
                  <a:pt x="727075" y="95250"/>
                </a:lnTo>
                <a:lnTo>
                  <a:pt x="758442" y="95250"/>
                </a:lnTo>
                <a:lnTo>
                  <a:pt x="789318" y="95250"/>
                </a:lnTo>
                <a:lnTo>
                  <a:pt x="790788" y="93663"/>
                </a:lnTo>
                <a:cubicBezTo>
                  <a:pt x="791278" y="92604"/>
                  <a:pt x="793729" y="90488"/>
                  <a:pt x="796179" y="88900"/>
                </a:cubicBezTo>
                <a:lnTo>
                  <a:pt x="800100" y="85725"/>
                </a:lnTo>
                <a:lnTo>
                  <a:pt x="767263" y="85725"/>
                </a:lnTo>
                <a:close/>
                <a:moveTo>
                  <a:pt x="560387" y="85725"/>
                </a:moveTo>
                <a:lnTo>
                  <a:pt x="565224" y="90488"/>
                </a:lnTo>
                <a:lnTo>
                  <a:pt x="570545" y="94721"/>
                </a:lnTo>
                <a:lnTo>
                  <a:pt x="596181" y="94721"/>
                </a:lnTo>
                <a:lnTo>
                  <a:pt x="622300" y="95250"/>
                </a:lnTo>
                <a:lnTo>
                  <a:pt x="620365" y="92075"/>
                </a:lnTo>
                <a:cubicBezTo>
                  <a:pt x="619398" y="90488"/>
                  <a:pt x="617947" y="88371"/>
                  <a:pt x="617463" y="87313"/>
                </a:cubicBezTo>
                <a:lnTo>
                  <a:pt x="616012" y="85725"/>
                </a:lnTo>
                <a:lnTo>
                  <a:pt x="587958" y="85725"/>
                </a:lnTo>
                <a:close/>
                <a:moveTo>
                  <a:pt x="675216" y="74612"/>
                </a:moveTo>
                <a:lnTo>
                  <a:pt x="673629" y="77881"/>
                </a:lnTo>
                <a:cubicBezTo>
                  <a:pt x="671512" y="82550"/>
                  <a:pt x="668337" y="90021"/>
                  <a:pt x="668337" y="91888"/>
                </a:cubicBezTo>
                <a:cubicBezTo>
                  <a:pt x="668337" y="93289"/>
                  <a:pt x="669395" y="94223"/>
                  <a:pt x="670983" y="95624"/>
                </a:cubicBezTo>
                <a:cubicBezTo>
                  <a:pt x="674158" y="98425"/>
                  <a:pt x="675746" y="98425"/>
                  <a:pt x="678921" y="96091"/>
                </a:cubicBezTo>
                <a:cubicBezTo>
                  <a:pt x="682625" y="93289"/>
                  <a:pt x="682625" y="91421"/>
                  <a:pt x="680508" y="85351"/>
                </a:cubicBezTo>
                <a:cubicBezTo>
                  <a:pt x="679450" y="83017"/>
                  <a:pt x="677862" y="79281"/>
                  <a:pt x="676804" y="77881"/>
                </a:cubicBezTo>
                <a:close/>
                <a:moveTo>
                  <a:pt x="686753" y="73025"/>
                </a:moveTo>
                <a:cubicBezTo>
                  <a:pt x="685800" y="73025"/>
                  <a:pt x="685800" y="74008"/>
                  <a:pt x="685800" y="77448"/>
                </a:cubicBezTo>
                <a:cubicBezTo>
                  <a:pt x="685800" y="86292"/>
                  <a:pt x="688181" y="92189"/>
                  <a:pt x="691515" y="93172"/>
                </a:cubicBezTo>
                <a:cubicBezTo>
                  <a:pt x="694849" y="93663"/>
                  <a:pt x="695802" y="93172"/>
                  <a:pt x="697230" y="91698"/>
                </a:cubicBezTo>
                <a:cubicBezTo>
                  <a:pt x="700088" y="88749"/>
                  <a:pt x="700088" y="86292"/>
                  <a:pt x="697230" y="81379"/>
                </a:cubicBezTo>
                <a:cubicBezTo>
                  <a:pt x="695325" y="78430"/>
                  <a:pt x="688181" y="73025"/>
                  <a:pt x="686753" y="73025"/>
                </a:cubicBezTo>
                <a:close/>
                <a:moveTo>
                  <a:pt x="664165" y="71437"/>
                </a:moveTo>
                <a:cubicBezTo>
                  <a:pt x="663167" y="71437"/>
                  <a:pt x="655184" y="76870"/>
                  <a:pt x="652689" y="79339"/>
                </a:cubicBezTo>
                <a:cubicBezTo>
                  <a:pt x="650195" y="81809"/>
                  <a:pt x="647700" y="84772"/>
                  <a:pt x="647700" y="86748"/>
                </a:cubicBezTo>
                <a:cubicBezTo>
                  <a:pt x="647700" y="88723"/>
                  <a:pt x="649197" y="91193"/>
                  <a:pt x="651193" y="92674"/>
                </a:cubicBezTo>
                <a:cubicBezTo>
                  <a:pt x="652689" y="93662"/>
                  <a:pt x="655683" y="93662"/>
                  <a:pt x="657679" y="92180"/>
                </a:cubicBezTo>
                <a:cubicBezTo>
                  <a:pt x="660673" y="90699"/>
                  <a:pt x="661172" y="88723"/>
                  <a:pt x="663167" y="82303"/>
                </a:cubicBezTo>
                <a:cubicBezTo>
                  <a:pt x="664664" y="76870"/>
                  <a:pt x="665163" y="71437"/>
                  <a:pt x="664165" y="71437"/>
                </a:cubicBezTo>
                <a:close/>
                <a:moveTo>
                  <a:pt x="652158" y="65087"/>
                </a:moveTo>
                <a:cubicBezTo>
                  <a:pt x="642025" y="65087"/>
                  <a:pt x="636959" y="66470"/>
                  <a:pt x="634932" y="70157"/>
                </a:cubicBezTo>
                <a:cubicBezTo>
                  <a:pt x="633412" y="72462"/>
                  <a:pt x="633919" y="75688"/>
                  <a:pt x="636452" y="77532"/>
                </a:cubicBezTo>
                <a:cubicBezTo>
                  <a:pt x="637465" y="78914"/>
                  <a:pt x="638479" y="79375"/>
                  <a:pt x="641012" y="79375"/>
                </a:cubicBezTo>
                <a:cubicBezTo>
                  <a:pt x="642532" y="79375"/>
                  <a:pt x="644559" y="78914"/>
                  <a:pt x="645065" y="78453"/>
                </a:cubicBezTo>
                <a:cubicBezTo>
                  <a:pt x="649625" y="75688"/>
                  <a:pt x="657225" y="67853"/>
                  <a:pt x="657225" y="66009"/>
                </a:cubicBezTo>
                <a:cubicBezTo>
                  <a:pt x="657225" y="65087"/>
                  <a:pt x="656718" y="65087"/>
                  <a:pt x="652158" y="65087"/>
                </a:cubicBezTo>
                <a:close/>
                <a:moveTo>
                  <a:pt x="693737" y="64444"/>
                </a:moveTo>
                <a:cubicBezTo>
                  <a:pt x="693737" y="65388"/>
                  <a:pt x="700773" y="75771"/>
                  <a:pt x="702649" y="78131"/>
                </a:cubicBezTo>
                <a:cubicBezTo>
                  <a:pt x="704525" y="80019"/>
                  <a:pt x="709685" y="80963"/>
                  <a:pt x="712030" y="80019"/>
                </a:cubicBezTo>
                <a:cubicBezTo>
                  <a:pt x="713437" y="79075"/>
                  <a:pt x="714375" y="75771"/>
                  <a:pt x="713437" y="72468"/>
                </a:cubicBezTo>
                <a:cubicBezTo>
                  <a:pt x="712968" y="69636"/>
                  <a:pt x="711561" y="69164"/>
                  <a:pt x="702649" y="66332"/>
                </a:cubicBezTo>
                <a:cubicBezTo>
                  <a:pt x="696082" y="63972"/>
                  <a:pt x="693737" y="63500"/>
                  <a:pt x="693737" y="64444"/>
                </a:cubicBezTo>
                <a:close/>
                <a:moveTo>
                  <a:pt x="715122" y="49212"/>
                </a:moveTo>
                <a:cubicBezTo>
                  <a:pt x="711854" y="49212"/>
                  <a:pt x="702982" y="51253"/>
                  <a:pt x="699247" y="53294"/>
                </a:cubicBezTo>
                <a:lnTo>
                  <a:pt x="696912" y="54315"/>
                </a:lnTo>
                <a:lnTo>
                  <a:pt x="700647" y="56866"/>
                </a:lnTo>
                <a:cubicBezTo>
                  <a:pt x="705317" y="59928"/>
                  <a:pt x="713254" y="63500"/>
                  <a:pt x="714655" y="63500"/>
                </a:cubicBezTo>
                <a:cubicBezTo>
                  <a:pt x="715122" y="63500"/>
                  <a:pt x="716523" y="63500"/>
                  <a:pt x="717457" y="62990"/>
                </a:cubicBezTo>
                <a:cubicBezTo>
                  <a:pt x="719791" y="61969"/>
                  <a:pt x="720725" y="58908"/>
                  <a:pt x="720258" y="55336"/>
                </a:cubicBezTo>
                <a:cubicBezTo>
                  <a:pt x="719791" y="50743"/>
                  <a:pt x="718390" y="49212"/>
                  <a:pt x="715122" y="49212"/>
                </a:cubicBezTo>
                <a:close/>
                <a:moveTo>
                  <a:pt x="636699" y="46037"/>
                </a:moveTo>
                <a:cubicBezTo>
                  <a:pt x="634332" y="46037"/>
                  <a:pt x="634332" y="46037"/>
                  <a:pt x="631964" y="48008"/>
                </a:cubicBezTo>
                <a:cubicBezTo>
                  <a:pt x="629124" y="50471"/>
                  <a:pt x="628650" y="51949"/>
                  <a:pt x="630070" y="54906"/>
                </a:cubicBezTo>
                <a:cubicBezTo>
                  <a:pt x="631964" y="59832"/>
                  <a:pt x="631964" y="60325"/>
                  <a:pt x="636699" y="59832"/>
                </a:cubicBezTo>
                <a:cubicBezTo>
                  <a:pt x="639066" y="59832"/>
                  <a:pt x="643328" y="58847"/>
                  <a:pt x="647116" y="57369"/>
                </a:cubicBezTo>
                <a:cubicBezTo>
                  <a:pt x="650430" y="56384"/>
                  <a:pt x="653271" y="54906"/>
                  <a:pt x="653744" y="54906"/>
                </a:cubicBezTo>
                <a:cubicBezTo>
                  <a:pt x="655638" y="53920"/>
                  <a:pt x="641907" y="47023"/>
                  <a:pt x="636699" y="46037"/>
                </a:cubicBezTo>
                <a:close/>
                <a:moveTo>
                  <a:pt x="675157" y="39687"/>
                </a:moveTo>
                <a:cubicBezTo>
                  <a:pt x="674687" y="39687"/>
                  <a:pt x="674217" y="42248"/>
                  <a:pt x="674687" y="44296"/>
                </a:cubicBezTo>
                <a:cubicBezTo>
                  <a:pt x="675157" y="46856"/>
                  <a:pt x="675628" y="47881"/>
                  <a:pt x="677980" y="51465"/>
                </a:cubicBezTo>
                <a:cubicBezTo>
                  <a:pt x="680332" y="55050"/>
                  <a:pt x="680802" y="58635"/>
                  <a:pt x="678450" y="61707"/>
                </a:cubicBezTo>
                <a:cubicBezTo>
                  <a:pt x="677039" y="63244"/>
                  <a:pt x="676098" y="63756"/>
                  <a:pt x="674217" y="63756"/>
                </a:cubicBezTo>
                <a:cubicBezTo>
                  <a:pt x="671865" y="63756"/>
                  <a:pt x="671394" y="63244"/>
                  <a:pt x="669983" y="61707"/>
                </a:cubicBezTo>
                <a:cubicBezTo>
                  <a:pt x="667632" y="59659"/>
                  <a:pt x="667632" y="57611"/>
                  <a:pt x="669513" y="52490"/>
                </a:cubicBezTo>
                <a:cubicBezTo>
                  <a:pt x="670454" y="50441"/>
                  <a:pt x="670924" y="48905"/>
                  <a:pt x="670924" y="48393"/>
                </a:cubicBezTo>
                <a:cubicBezTo>
                  <a:pt x="670454" y="47881"/>
                  <a:pt x="666691" y="49929"/>
                  <a:pt x="664809" y="51977"/>
                </a:cubicBezTo>
                <a:cubicBezTo>
                  <a:pt x="662457" y="54538"/>
                  <a:pt x="661987" y="59147"/>
                  <a:pt x="662928" y="62731"/>
                </a:cubicBezTo>
                <a:cubicBezTo>
                  <a:pt x="663869" y="66828"/>
                  <a:pt x="665280" y="68365"/>
                  <a:pt x="669513" y="69901"/>
                </a:cubicBezTo>
                <a:cubicBezTo>
                  <a:pt x="673276" y="71437"/>
                  <a:pt x="677039" y="71437"/>
                  <a:pt x="680332" y="69389"/>
                </a:cubicBezTo>
                <a:cubicBezTo>
                  <a:pt x="684565" y="67340"/>
                  <a:pt x="686917" y="62219"/>
                  <a:pt x="687387" y="57098"/>
                </a:cubicBezTo>
                <a:cubicBezTo>
                  <a:pt x="687387" y="52490"/>
                  <a:pt x="685976" y="50441"/>
                  <a:pt x="682683" y="47369"/>
                </a:cubicBezTo>
                <a:cubicBezTo>
                  <a:pt x="680802" y="45832"/>
                  <a:pt x="678450" y="43784"/>
                  <a:pt x="677509" y="42248"/>
                </a:cubicBezTo>
                <a:cubicBezTo>
                  <a:pt x="676569" y="40711"/>
                  <a:pt x="675628" y="39687"/>
                  <a:pt x="675157" y="39687"/>
                </a:cubicBezTo>
                <a:close/>
                <a:moveTo>
                  <a:pt x="713563" y="32567"/>
                </a:moveTo>
                <a:cubicBezTo>
                  <a:pt x="709724" y="30162"/>
                  <a:pt x="705404" y="31605"/>
                  <a:pt x="701085" y="36416"/>
                </a:cubicBezTo>
                <a:cubicBezTo>
                  <a:pt x="698205" y="39302"/>
                  <a:pt x="695325" y="43151"/>
                  <a:pt x="695325" y="44594"/>
                </a:cubicBezTo>
                <a:cubicBezTo>
                  <a:pt x="695325" y="46037"/>
                  <a:pt x="702524" y="46037"/>
                  <a:pt x="708764" y="44594"/>
                </a:cubicBezTo>
                <a:cubicBezTo>
                  <a:pt x="712603" y="43632"/>
                  <a:pt x="715003" y="41708"/>
                  <a:pt x="715483" y="38821"/>
                </a:cubicBezTo>
                <a:cubicBezTo>
                  <a:pt x="715963" y="35454"/>
                  <a:pt x="715483" y="34011"/>
                  <a:pt x="713563" y="32567"/>
                </a:cubicBezTo>
                <a:close/>
                <a:moveTo>
                  <a:pt x="644857" y="29051"/>
                </a:moveTo>
                <a:cubicBezTo>
                  <a:pt x="639688" y="28575"/>
                  <a:pt x="636587" y="30956"/>
                  <a:pt x="636587" y="36195"/>
                </a:cubicBezTo>
                <a:cubicBezTo>
                  <a:pt x="636587" y="38100"/>
                  <a:pt x="636587" y="38576"/>
                  <a:pt x="638655" y="40005"/>
                </a:cubicBezTo>
                <a:cubicBezTo>
                  <a:pt x="641756" y="42386"/>
                  <a:pt x="644340" y="43339"/>
                  <a:pt x="650542" y="45244"/>
                </a:cubicBezTo>
                <a:cubicBezTo>
                  <a:pt x="655711" y="47149"/>
                  <a:pt x="658812" y="47625"/>
                  <a:pt x="658812" y="46196"/>
                </a:cubicBezTo>
                <a:cubicBezTo>
                  <a:pt x="658812" y="45244"/>
                  <a:pt x="651059" y="33338"/>
                  <a:pt x="648992" y="30956"/>
                </a:cubicBezTo>
                <a:cubicBezTo>
                  <a:pt x="647441" y="30004"/>
                  <a:pt x="646407" y="29528"/>
                  <a:pt x="644857" y="29051"/>
                </a:cubicBezTo>
                <a:close/>
                <a:moveTo>
                  <a:pt x="649783" y="21748"/>
                </a:moveTo>
                <a:cubicBezTo>
                  <a:pt x="649287" y="23177"/>
                  <a:pt x="649287" y="23177"/>
                  <a:pt x="650279" y="25559"/>
                </a:cubicBezTo>
                <a:cubicBezTo>
                  <a:pt x="652264" y="31274"/>
                  <a:pt x="665162" y="41275"/>
                  <a:pt x="665162" y="37465"/>
                </a:cubicBezTo>
                <a:cubicBezTo>
                  <a:pt x="665162" y="36036"/>
                  <a:pt x="662186" y="23654"/>
                  <a:pt x="661689" y="21748"/>
                </a:cubicBezTo>
                <a:cubicBezTo>
                  <a:pt x="659705" y="17462"/>
                  <a:pt x="652760" y="17462"/>
                  <a:pt x="649783" y="21748"/>
                </a:cubicBezTo>
                <a:close/>
                <a:moveTo>
                  <a:pt x="696867" y="17462"/>
                </a:moveTo>
                <a:cubicBezTo>
                  <a:pt x="695370" y="17462"/>
                  <a:pt x="691878" y="19979"/>
                  <a:pt x="690880" y="22496"/>
                </a:cubicBezTo>
                <a:cubicBezTo>
                  <a:pt x="689882" y="24509"/>
                  <a:pt x="687387" y="33570"/>
                  <a:pt x="687387" y="35583"/>
                </a:cubicBezTo>
                <a:cubicBezTo>
                  <a:pt x="687387" y="38100"/>
                  <a:pt x="687886" y="37597"/>
                  <a:pt x="693873" y="34073"/>
                </a:cubicBezTo>
                <a:cubicBezTo>
                  <a:pt x="702355" y="29543"/>
                  <a:pt x="704850" y="26019"/>
                  <a:pt x="703353" y="21992"/>
                </a:cubicBezTo>
                <a:cubicBezTo>
                  <a:pt x="702355" y="19476"/>
                  <a:pt x="699362" y="17462"/>
                  <a:pt x="696867" y="17462"/>
                </a:cubicBezTo>
                <a:close/>
                <a:moveTo>
                  <a:pt x="674591" y="9995"/>
                </a:moveTo>
                <a:cubicBezTo>
                  <a:pt x="674591" y="9995"/>
                  <a:pt x="674110" y="11877"/>
                  <a:pt x="673148" y="14229"/>
                </a:cubicBezTo>
                <a:cubicBezTo>
                  <a:pt x="672667" y="16581"/>
                  <a:pt x="671223" y="19403"/>
                  <a:pt x="670742" y="21284"/>
                </a:cubicBezTo>
                <a:cubicBezTo>
                  <a:pt x="668337" y="25047"/>
                  <a:pt x="668337" y="26929"/>
                  <a:pt x="668818" y="29281"/>
                </a:cubicBezTo>
                <a:cubicBezTo>
                  <a:pt x="669299" y="31162"/>
                  <a:pt x="671704" y="33984"/>
                  <a:pt x="673148" y="34455"/>
                </a:cubicBezTo>
                <a:cubicBezTo>
                  <a:pt x="674591" y="34925"/>
                  <a:pt x="676515" y="34925"/>
                  <a:pt x="678439" y="34455"/>
                </a:cubicBezTo>
                <a:cubicBezTo>
                  <a:pt x="681326" y="33514"/>
                  <a:pt x="684212" y="30221"/>
                  <a:pt x="684212" y="28340"/>
                </a:cubicBezTo>
                <a:cubicBezTo>
                  <a:pt x="684212" y="26458"/>
                  <a:pt x="683250" y="23636"/>
                  <a:pt x="680845" y="21284"/>
                </a:cubicBezTo>
                <a:cubicBezTo>
                  <a:pt x="680364" y="20344"/>
                  <a:pt x="678439" y="17051"/>
                  <a:pt x="677477" y="14699"/>
                </a:cubicBezTo>
                <a:cubicBezTo>
                  <a:pt x="676034" y="11877"/>
                  <a:pt x="675072" y="9525"/>
                  <a:pt x="674591" y="9995"/>
                </a:cubicBezTo>
                <a:close/>
                <a:moveTo>
                  <a:pt x="0" y="0"/>
                </a:moveTo>
                <a:lnTo>
                  <a:pt x="688975" y="0"/>
                </a:lnTo>
                <a:lnTo>
                  <a:pt x="1377950" y="0"/>
                </a:lnTo>
                <a:lnTo>
                  <a:pt x="1377950" y="14169"/>
                </a:lnTo>
                <a:lnTo>
                  <a:pt x="1377950" y="27849"/>
                </a:lnTo>
                <a:lnTo>
                  <a:pt x="1370621" y="27849"/>
                </a:lnTo>
                <a:cubicBezTo>
                  <a:pt x="1366223" y="27849"/>
                  <a:pt x="1295860" y="29315"/>
                  <a:pt x="1213769" y="30781"/>
                </a:cubicBezTo>
                <a:cubicBezTo>
                  <a:pt x="1132167" y="32247"/>
                  <a:pt x="1054474" y="33224"/>
                  <a:pt x="1042258" y="33712"/>
                </a:cubicBezTo>
                <a:cubicBezTo>
                  <a:pt x="1029554" y="33712"/>
                  <a:pt x="1014894" y="34201"/>
                  <a:pt x="1009031" y="34201"/>
                </a:cubicBezTo>
                <a:cubicBezTo>
                  <a:pt x="1003167" y="34201"/>
                  <a:pt x="993883" y="34201"/>
                  <a:pt x="988020" y="34201"/>
                </a:cubicBezTo>
                <a:lnTo>
                  <a:pt x="977270" y="34201"/>
                </a:lnTo>
                <a:lnTo>
                  <a:pt x="975315" y="38110"/>
                </a:lnTo>
                <a:cubicBezTo>
                  <a:pt x="970917" y="46904"/>
                  <a:pt x="966031" y="52767"/>
                  <a:pt x="960656" y="56676"/>
                </a:cubicBezTo>
                <a:lnTo>
                  <a:pt x="957236" y="59119"/>
                </a:lnTo>
                <a:lnTo>
                  <a:pt x="852179" y="59119"/>
                </a:lnTo>
                <a:lnTo>
                  <a:pt x="747611" y="59119"/>
                </a:lnTo>
                <a:lnTo>
                  <a:pt x="745168" y="64493"/>
                </a:lnTo>
                <a:cubicBezTo>
                  <a:pt x="743702" y="67424"/>
                  <a:pt x="742236" y="69867"/>
                  <a:pt x="742236" y="70356"/>
                </a:cubicBezTo>
                <a:cubicBezTo>
                  <a:pt x="742236" y="70356"/>
                  <a:pt x="785725" y="70356"/>
                  <a:pt x="838986" y="70356"/>
                </a:cubicBezTo>
                <a:cubicBezTo>
                  <a:pt x="902997" y="70356"/>
                  <a:pt x="936224" y="70845"/>
                  <a:pt x="936713" y="71333"/>
                </a:cubicBezTo>
                <a:cubicBezTo>
                  <a:pt x="937202" y="71822"/>
                  <a:pt x="935247" y="78662"/>
                  <a:pt x="933781" y="81593"/>
                </a:cubicBezTo>
                <a:cubicBezTo>
                  <a:pt x="932804" y="83059"/>
                  <a:pt x="931338" y="85013"/>
                  <a:pt x="930361" y="85991"/>
                </a:cubicBezTo>
                <a:lnTo>
                  <a:pt x="928895" y="87945"/>
                </a:lnTo>
                <a:lnTo>
                  <a:pt x="917168" y="87945"/>
                </a:lnTo>
                <a:lnTo>
                  <a:pt x="905929" y="88433"/>
                </a:lnTo>
                <a:lnTo>
                  <a:pt x="909349" y="90876"/>
                </a:lnTo>
                <a:cubicBezTo>
                  <a:pt x="914236" y="94296"/>
                  <a:pt x="922054" y="102114"/>
                  <a:pt x="925963" y="107977"/>
                </a:cubicBezTo>
                <a:cubicBezTo>
                  <a:pt x="930361" y="114328"/>
                  <a:pt x="933781" y="121657"/>
                  <a:pt x="935736" y="129474"/>
                </a:cubicBezTo>
                <a:cubicBezTo>
                  <a:pt x="936713" y="134360"/>
                  <a:pt x="937202" y="136315"/>
                  <a:pt x="937202" y="144132"/>
                </a:cubicBezTo>
                <a:cubicBezTo>
                  <a:pt x="937202" y="162698"/>
                  <a:pt x="932315" y="175401"/>
                  <a:pt x="920099" y="187127"/>
                </a:cubicBezTo>
                <a:cubicBezTo>
                  <a:pt x="909838" y="197387"/>
                  <a:pt x="895668" y="202762"/>
                  <a:pt x="880520" y="201785"/>
                </a:cubicBezTo>
                <a:cubicBezTo>
                  <a:pt x="875634" y="201296"/>
                  <a:pt x="864395" y="199342"/>
                  <a:pt x="863418" y="198364"/>
                </a:cubicBezTo>
                <a:cubicBezTo>
                  <a:pt x="862929" y="198364"/>
                  <a:pt x="864884" y="197387"/>
                  <a:pt x="867327" y="196410"/>
                </a:cubicBezTo>
                <a:cubicBezTo>
                  <a:pt x="874168" y="193479"/>
                  <a:pt x="878077" y="191036"/>
                  <a:pt x="882963" y="186150"/>
                </a:cubicBezTo>
                <a:cubicBezTo>
                  <a:pt x="890293" y="179310"/>
                  <a:pt x="894690" y="170515"/>
                  <a:pt x="898111" y="156346"/>
                </a:cubicBezTo>
                <a:cubicBezTo>
                  <a:pt x="901043" y="145109"/>
                  <a:pt x="900065" y="129474"/>
                  <a:pt x="895668" y="117260"/>
                </a:cubicBezTo>
                <a:cubicBezTo>
                  <a:pt x="892247" y="107488"/>
                  <a:pt x="881497" y="96251"/>
                  <a:pt x="871724" y="91365"/>
                </a:cubicBezTo>
                <a:cubicBezTo>
                  <a:pt x="865861" y="88433"/>
                  <a:pt x="862929" y="87945"/>
                  <a:pt x="852179" y="87945"/>
                </a:cubicBezTo>
                <a:cubicBezTo>
                  <a:pt x="842406" y="87945"/>
                  <a:pt x="839963" y="87945"/>
                  <a:pt x="833122" y="89411"/>
                </a:cubicBezTo>
                <a:cubicBezTo>
                  <a:pt x="817975" y="91854"/>
                  <a:pt x="799407" y="106022"/>
                  <a:pt x="786702" y="125077"/>
                </a:cubicBezTo>
                <a:cubicBezTo>
                  <a:pt x="778395" y="137292"/>
                  <a:pt x="766668" y="163187"/>
                  <a:pt x="761293" y="180776"/>
                </a:cubicBezTo>
                <a:cubicBezTo>
                  <a:pt x="760804" y="183218"/>
                  <a:pt x="759827" y="185661"/>
                  <a:pt x="759338" y="186638"/>
                </a:cubicBezTo>
                <a:cubicBezTo>
                  <a:pt x="759338" y="187616"/>
                  <a:pt x="757384" y="193967"/>
                  <a:pt x="755429" y="201296"/>
                </a:cubicBezTo>
                <a:cubicBezTo>
                  <a:pt x="753475" y="208136"/>
                  <a:pt x="751520" y="213999"/>
                  <a:pt x="751520" y="213511"/>
                </a:cubicBezTo>
                <a:cubicBezTo>
                  <a:pt x="751032" y="213511"/>
                  <a:pt x="749566" y="205693"/>
                  <a:pt x="748100" y="196410"/>
                </a:cubicBezTo>
                <a:cubicBezTo>
                  <a:pt x="745168" y="177844"/>
                  <a:pt x="743702" y="170515"/>
                  <a:pt x="739304" y="158301"/>
                </a:cubicBezTo>
                <a:cubicBezTo>
                  <a:pt x="733929" y="141689"/>
                  <a:pt x="729043" y="132406"/>
                  <a:pt x="723668" y="126543"/>
                </a:cubicBezTo>
                <a:cubicBezTo>
                  <a:pt x="718782" y="121168"/>
                  <a:pt x="714873" y="119214"/>
                  <a:pt x="709498" y="119214"/>
                </a:cubicBezTo>
                <a:cubicBezTo>
                  <a:pt x="701680" y="118726"/>
                  <a:pt x="696793" y="121657"/>
                  <a:pt x="692396" y="131429"/>
                </a:cubicBezTo>
                <a:cubicBezTo>
                  <a:pt x="687998" y="140223"/>
                  <a:pt x="687509" y="142666"/>
                  <a:pt x="687509" y="156835"/>
                </a:cubicBezTo>
                <a:cubicBezTo>
                  <a:pt x="687509" y="167584"/>
                  <a:pt x="687509" y="169538"/>
                  <a:pt x="688975" y="173935"/>
                </a:cubicBezTo>
                <a:cubicBezTo>
                  <a:pt x="690930" y="180776"/>
                  <a:pt x="692884" y="184196"/>
                  <a:pt x="695816" y="187616"/>
                </a:cubicBezTo>
                <a:cubicBezTo>
                  <a:pt x="705589" y="195922"/>
                  <a:pt x="714384" y="186150"/>
                  <a:pt x="716339" y="165629"/>
                </a:cubicBezTo>
                <a:cubicBezTo>
                  <a:pt x="716827" y="155858"/>
                  <a:pt x="712918" y="143155"/>
                  <a:pt x="708032" y="141200"/>
                </a:cubicBezTo>
                <a:cubicBezTo>
                  <a:pt x="705100" y="139735"/>
                  <a:pt x="702168" y="143643"/>
                  <a:pt x="700214" y="150972"/>
                </a:cubicBezTo>
                <a:cubicBezTo>
                  <a:pt x="699236" y="155369"/>
                  <a:pt x="699725" y="161232"/>
                  <a:pt x="701191" y="163187"/>
                </a:cubicBezTo>
                <a:cubicBezTo>
                  <a:pt x="701680" y="164164"/>
                  <a:pt x="701680" y="164164"/>
                  <a:pt x="703146" y="163187"/>
                </a:cubicBezTo>
                <a:cubicBezTo>
                  <a:pt x="703634" y="162209"/>
                  <a:pt x="705100" y="160255"/>
                  <a:pt x="705589" y="158789"/>
                </a:cubicBezTo>
                <a:cubicBezTo>
                  <a:pt x="707055" y="155858"/>
                  <a:pt x="707543" y="155369"/>
                  <a:pt x="707543" y="156835"/>
                </a:cubicBezTo>
                <a:cubicBezTo>
                  <a:pt x="708520" y="158301"/>
                  <a:pt x="708520" y="166607"/>
                  <a:pt x="707543" y="169538"/>
                </a:cubicBezTo>
                <a:cubicBezTo>
                  <a:pt x="707055" y="172470"/>
                  <a:pt x="703146" y="177355"/>
                  <a:pt x="701191" y="177355"/>
                </a:cubicBezTo>
                <a:cubicBezTo>
                  <a:pt x="699236" y="177355"/>
                  <a:pt x="696793" y="174424"/>
                  <a:pt x="695327" y="171004"/>
                </a:cubicBezTo>
                <a:cubicBezTo>
                  <a:pt x="693861" y="167095"/>
                  <a:pt x="692884" y="154392"/>
                  <a:pt x="693861" y="148529"/>
                </a:cubicBezTo>
                <a:cubicBezTo>
                  <a:pt x="694839" y="141200"/>
                  <a:pt x="698259" y="135337"/>
                  <a:pt x="702657" y="132894"/>
                </a:cubicBezTo>
                <a:cubicBezTo>
                  <a:pt x="705589" y="131429"/>
                  <a:pt x="706566" y="131429"/>
                  <a:pt x="710475" y="132894"/>
                </a:cubicBezTo>
                <a:cubicBezTo>
                  <a:pt x="715850" y="134360"/>
                  <a:pt x="719270" y="138269"/>
                  <a:pt x="726111" y="152438"/>
                </a:cubicBezTo>
                <a:cubicBezTo>
                  <a:pt x="729532" y="158789"/>
                  <a:pt x="730020" y="160744"/>
                  <a:pt x="732464" y="166118"/>
                </a:cubicBezTo>
                <a:cubicBezTo>
                  <a:pt x="733929" y="170027"/>
                  <a:pt x="740282" y="189570"/>
                  <a:pt x="740770" y="192501"/>
                </a:cubicBezTo>
                <a:cubicBezTo>
                  <a:pt x="744191" y="216442"/>
                  <a:pt x="746145" y="248688"/>
                  <a:pt x="746634" y="289241"/>
                </a:cubicBezTo>
                <a:cubicBezTo>
                  <a:pt x="746634" y="303898"/>
                  <a:pt x="746634" y="315624"/>
                  <a:pt x="746634" y="315624"/>
                </a:cubicBezTo>
                <a:cubicBezTo>
                  <a:pt x="747611" y="314647"/>
                  <a:pt x="751520" y="299990"/>
                  <a:pt x="752986" y="292172"/>
                </a:cubicBezTo>
                <a:cubicBezTo>
                  <a:pt x="753964" y="287286"/>
                  <a:pt x="755918" y="276049"/>
                  <a:pt x="757384" y="266277"/>
                </a:cubicBezTo>
                <a:cubicBezTo>
                  <a:pt x="760316" y="247711"/>
                  <a:pt x="760804" y="245268"/>
                  <a:pt x="765202" y="227191"/>
                </a:cubicBezTo>
                <a:cubicBezTo>
                  <a:pt x="769600" y="208136"/>
                  <a:pt x="773509" y="193479"/>
                  <a:pt x="775952" y="187127"/>
                </a:cubicBezTo>
                <a:cubicBezTo>
                  <a:pt x="777907" y="179798"/>
                  <a:pt x="793054" y="149506"/>
                  <a:pt x="798429" y="140712"/>
                </a:cubicBezTo>
                <a:cubicBezTo>
                  <a:pt x="808202" y="125077"/>
                  <a:pt x="820418" y="112863"/>
                  <a:pt x="831656" y="107488"/>
                </a:cubicBezTo>
                <a:cubicBezTo>
                  <a:pt x="837520" y="104557"/>
                  <a:pt x="842406" y="103580"/>
                  <a:pt x="849247" y="103580"/>
                </a:cubicBezTo>
                <a:cubicBezTo>
                  <a:pt x="861952" y="103580"/>
                  <a:pt x="870747" y="107488"/>
                  <a:pt x="877099" y="116771"/>
                </a:cubicBezTo>
                <a:cubicBezTo>
                  <a:pt x="883452" y="126054"/>
                  <a:pt x="885895" y="133383"/>
                  <a:pt x="885406" y="143643"/>
                </a:cubicBezTo>
                <a:cubicBezTo>
                  <a:pt x="884918" y="151461"/>
                  <a:pt x="883940" y="156835"/>
                  <a:pt x="879543" y="165141"/>
                </a:cubicBezTo>
                <a:cubicBezTo>
                  <a:pt x="876122" y="172470"/>
                  <a:pt x="872213" y="176867"/>
                  <a:pt x="865861" y="179798"/>
                </a:cubicBezTo>
                <a:cubicBezTo>
                  <a:pt x="861952" y="181753"/>
                  <a:pt x="861463" y="181753"/>
                  <a:pt x="855600" y="181753"/>
                </a:cubicBezTo>
                <a:cubicBezTo>
                  <a:pt x="849736" y="181753"/>
                  <a:pt x="848759" y="181753"/>
                  <a:pt x="846315" y="180287"/>
                </a:cubicBezTo>
                <a:cubicBezTo>
                  <a:pt x="842895" y="177844"/>
                  <a:pt x="838497" y="172958"/>
                  <a:pt x="836543" y="168561"/>
                </a:cubicBezTo>
                <a:cubicBezTo>
                  <a:pt x="834588" y="164652"/>
                  <a:pt x="834588" y="164652"/>
                  <a:pt x="834588" y="155369"/>
                </a:cubicBezTo>
                <a:cubicBezTo>
                  <a:pt x="834588" y="149018"/>
                  <a:pt x="834588" y="145109"/>
                  <a:pt x="835566" y="143155"/>
                </a:cubicBezTo>
                <a:cubicBezTo>
                  <a:pt x="837520" y="134849"/>
                  <a:pt x="841918" y="128986"/>
                  <a:pt x="847293" y="127520"/>
                </a:cubicBezTo>
                <a:cubicBezTo>
                  <a:pt x="853156" y="125566"/>
                  <a:pt x="856577" y="126543"/>
                  <a:pt x="859509" y="129963"/>
                </a:cubicBezTo>
                <a:cubicBezTo>
                  <a:pt x="863906" y="135337"/>
                  <a:pt x="863906" y="149018"/>
                  <a:pt x="859020" y="154392"/>
                </a:cubicBezTo>
                <a:cubicBezTo>
                  <a:pt x="858043" y="155858"/>
                  <a:pt x="857554" y="155858"/>
                  <a:pt x="857065" y="154881"/>
                </a:cubicBezTo>
                <a:cubicBezTo>
                  <a:pt x="856577" y="153903"/>
                  <a:pt x="856577" y="152438"/>
                  <a:pt x="857065" y="149506"/>
                </a:cubicBezTo>
                <a:cubicBezTo>
                  <a:pt x="858043" y="142178"/>
                  <a:pt x="856088" y="137780"/>
                  <a:pt x="851202" y="137780"/>
                </a:cubicBezTo>
                <a:cubicBezTo>
                  <a:pt x="848270" y="137780"/>
                  <a:pt x="846315" y="139246"/>
                  <a:pt x="844850" y="144132"/>
                </a:cubicBezTo>
                <a:cubicBezTo>
                  <a:pt x="842895" y="149995"/>
                  <a:pt x="843872" y="160255"/>
                  <a:pt x="847293" y="164652"/>
                </a:cubicBezTo>
                <a:cubicBezTo>
                  <a:pt x="849736" y="168072"/>
                  <a:pt x="852179" y="169050"/>
                  <a:pt x="856577" y="169050"/>
                </a:cubicBezTo>
                <a:cubicBezTo>
                  <a:pt x="860975" y="168561"/>
                  <a:pt x="862929" y="167095"/>
                  <a:pt x="865861" y="160255"/>
                </a:cubicBezTo>
                <a:cubicBezTo>
                  <a:pt x="872213" y="147063"/>
                  <a:pt x="870747" y="128986"/>
                  <a:pt x="863418" y="122146"/>
                </a:cubicBezTo>
                <a:cubicBezTo>
                  <a:pt x="855600" y="115306"/>
                  <a:pt x="844361" y="115306"/>
                  <a:pt x="835566" y="122634"/>
                </a:cubicBezTo>
                <a:cubicBezTo>
                  <a:pt x="826770" y="129963"/>
                  <a:pt x="818952" y="146086"/>
                  <a:pt x="818952" y="156835"/>
                </a:cubicBezTo>
                <a:cubicBezTo>
                  <a:pt x="818952" y="161721"/>
                  <a:pt x="820418" y="171981"/>
                  <a:pt x="821884" y="175401"/>
                </a:cubicBezTo>
                <a:cubicBezTo>
                  <a:pt x="823838" y="181753"/>
                  <a:pt x="830191" y="189570"/>
                  <a:pt x="837031" y="194944"/>
                </a:cubicBezTo>
                <a:cubicBezTo>
                  <a:pt x="839963" y="196899"/>
                  <a:pt x="841918" y="198364"/>
                  <a:pt x="841918" y="198364"/>
                </a:cubicBezTo>
                <a:cubicBezTo>
                  <a:pt x="841429" y="198364"/>
                  <a:pt x="840452" y="198364"/>
                  <a:pt x="839475" y="198853"/>
                </a:cubicBezTo>
                <a:cubicBezTo>
                  <a:pt x="829702" y="199830"/>
                  <a:pt x="817975" y="205205"/>
                  <a:pt x="810157" y="211556"/>
                </a:cubicBezTo>
                <a:cubicBezTo>
                  <a:pt x="804293" y="215953"/>
                  <a:pt x="799407" y="222794"/>
                  <a:pt x="795497" y="230611"/>
                </a:cubicBezTo>
                <a:cubicBezTo>
                  <a:pt x="793543" y="235008"/>
                  <a:pt x="791588" y="238428"/>
                  <a:pt x="791588" y="238917"/>
                </a:cubicBezTo>
                <a:cubicBezTo>
                  <a:pt x="791588" y="238917"/>
                  <a:pt x="796963" y="234031"/>
                  <a:pt x="802827" y="227679"/>
                </a:cubicBezTo>
                <a:cubicBezTo>
                  <a:pt x="813088" y="217419"/>
                  <a:pt x="814554" y="216442"/>
                  <a:pt x="819441" y="213511"/>
                </a:cubicBezTo>
                <a:cubicBezTo>
                  <a:pt x="835566" y="205205"/>
                  <a:pt x="845338" y="203250"/>
                  <a:pt x="860486" y="205693"/>
                </a:cubicBezTo>
                <a:cubicBezTo>
                  <a:pt x="872702" y="207648"/>
                  <a:pt x="882474" y="212533"/>
                  <a:pt x="889804" y="219862"/>
                </a:cubicBezTo>
                <a:cubicBezTo>
                  <a:pt x="897622" y="228168"/>
                  <a:pt x="900554" y="235008"/>
                  <a:pt x="901043" y="246246"/>
                </a:cubicBezTo>
                <a:cubicBezTo>
                  <a:pt x="901531" y="253574"/>
                  <a:pt x="901531" y="253574"/>
                  <a:pt x="900065" y="255529"/>
                </a:cubicBezTo>
                <a:cubicBezTo>
                  <a:pt x="898599" y="256994"/>
                  <a:pt x="897622" y="256994"/>
                  <a:pt x="896156" y="256994"/>
                </a:cubicBezTo>
                <a:cubicBezTo>
                  <a:pt x="894690" y="256994"/>
                  <a:pt x="893713" y="256506"/>
                  <a:pt x="890781" y="253574"/>
                </a:cubicBezTo>
                <a:cubicBezTo>
                  <a:pt x="883940" y="246734"/>
                  <a:pt x="868793" y="237940"/>
                  <a:pt x="859020" y="235008"/>
                </a:cubicBezTo>
                <a:cubicBezTo>
                  <a:pt x="853645" y="233542"/>
                  <a:pt x="843872" y="233542"/>
                  <a:pt x="838497" y="235497"/>
                </a:cubicBezTo>
                <a:cubicBezTo>
                  <a:pt x="828236" y="238917"/>
                  <a:pt x="819929" y="244291"/>
                  <a:pt x="811622" y="252108"/>
                </a:cubicBezTo>
                <a:cubicBezTo>
                  <a:pt x="803316" y="259926"/>
                  <a:pt x="798429" y="267743"/>
                  <a:pt x="793054" y="280935"/>
                </a:cubicBezTo>
                <a:cubicBezTo>
                  <a:pt x="788168" y="291684"/>
                  <a:pt x="781816" y="312693"/>
                  <a:pt x="782304" y="315136"/>
                </a:cubicBezTo>
                <a:cubicBezTo>
                  <a:pt x="782793" y="315136"/>
                  <a:pt x="786702" y="308784"/>
                  <a:pt x="792077" y="299990"/>
                </a:cubicBezTo>
                <a:cubicBezTo>
                  <a:pt x="801850" y="283378"/>
                  <a:pt x="805759" y="278492"/>
                  <a:pt x="815043" y="269697"/>
                </a:cubicBezTo>
                <a:cubicBezTo>
                  <a:pt x="827747" y="258460"/>
                  <a:pt x="836054" y="255529"/>
                  <a:pt x="852179" y="256994"/>
                </a:cubicBezTo>
                <a:cubicBezTo>
                  <a:pt x="861952" y="257971"/>
                  <a:pt x="866838" y="259926"/>
                  <a:pt x="873190" y="265789"/>
                </a:cubicBezTo>
                <a:cubicBezTo>
                  <a:pt x="877588" y="269697"/>
                  <a:pt x="881009" y="275072"/>
                  <a:pt x="883452" y="282401"/>
                </a:cubicBezTo>
                <a:cubicBezTo>
                  <a:pt x="884918" y="287286"/>
                  <a:pt x="885406" y="288264"/>
                  <a:pt x="885406" y="295592"/>
                </a:cubicBezTo>
                <a:cubicBezTo>
                  <a:pt x="885406" y="301944"/>
                  <a:pt x="884918" y="303410"/>
                  <a:pt x="883940" y="306341"/>
                </a:cubicBezTo>
                <a:cubicBezTo>
                  <a:pt x="881986" y="310738"/>
                  <a:pt x="880520" y="312204"/>
                  <a:pt x="877099" y="311716"/>
                </a:cubicBezTo>
                <a:cubicBezTo>
                  <a:pt x="875145" y="311716"/>
                  <a:pt x="872702" y="310738"/>
                  <a:pt x="866838" y="306830"/>
                </a:cubicBezTo>
                <a:cubicBezTo>
                  <a:pt x="854622" y="298524"/>
                  <a:pt x="851690" y="297058"/>
                  <a:pt x="845827" y="296569"/>
                </a:cubicBezTo>
                <a:cubicBezTo>
                  <a:pt x="833611" y="295104"/>
                  <a:pt x="816997" y="305853"/>
                  <a:pt x="805270" y="322464"/>
                </a:cubicBezTo>
                <a:cubicBezTo>
                  <a:pt x="799895" y="330282"/>
                  <a:pt x="793054" y="342008"/>
                  <a:pt x="793543" y="342496"/>
                </a:cubicBezTo>
                <a:cubicBezTo>
                  <a:pt x="793543" y="342496"/>
                  <a:pt x="796475" y="341030"/>
                  <a:pt x="799407" y="339565"/>
                </a:cubicBezTo>
                <a:cubicBezTo>
                  <a:pt x="808691" y="333702"/>
                  <a:pt x="819929" y="330770"/>
                  <a:pt x="825304" y="331747"/>
                </a:cubicBezTo>
                <a:cubicBezTo>
                  <a:pt x="833122" y="332725"/>
                  <a:pt x="840941" y="337122"/>
                  <a:pt x="848270" y="344451"/>
                </a:cubicBezTo>
                <a:cubicBezTo>
                  <a:pt x="855111" y="351291"/>
                  <a:pt x="858531" y="359108"/>
                  <a:pt x="858531" y="367902"/>
                </a:cubicBezTo>
                <a:cubicBezTo>
                  <a:pt x="858531" y="371811"/>
                  <a:pt x="857065" y="375231"/>
                  <a:pt x="855600" y="375720"/>
                </a:cubicBezTo>
                <a:cubicBezTo>
                  <a:pt x="853645" y="376697"/>
                  <a:pt x="849247" y="376208"/>
                  <a:pt x="846804" y="375231"/>
                </a:cubicBezTo>
                <a:cubicBezTo>
                  <a:pt x="845827" y="374743"/>
                  <a:pt x="841918" y="372300"/>
                  <a:pt x="838497" y="369857"/>
                </a:cubicBezTo>
                <a:cubicBezTo>
                  <a:pt x="832145" y="364971"/>
                  <a:pt x="828725" y="363017"/>
                  <a:pt x="823350" y="361062"/>
                </a:cubicBezTo>
                <a:cubicBezTo>
                  <a:pt x="813577" y="358131"/>
                  <a:pt x="807713" y="358131"/>
                  <a:pt x="800384" y="360574"/>
                </a:cubicBezTo>
                <a:cubicBezTo>
                  <a:pt x="783770" y="365948"/>
                  <a:pt x="777907" y="374743"/>
                  <a:pt x="776929" y="395752"/>
                </a:cubicBezTo>
                <a:cubicBezTo>
                  <a:pt x="775952" y="413341"/>
                  <a:pt x="773509" y="435815"/>
                  <a:pt x="772043" y="440213"/>
                </a:cubicBezTo>
                <a:cubicBezTo>
                  <a:pt x="771554" y="441678"/>
                  <a:pt x="770088" y="445587"/>
                  <a:pt x="769111" y="448030"/>
                </a:cubicBezTo>
                <a:cubicBezTo>
                  <a:pt x="768134" y="450961"/>
                  <a:pt x="767645" y="452427"/>
                  <a:pt x="768134" y="452427"/>
                </a:cubicBezTo>
                <a:cubicBezTo>
                  <a:pt x="769111" y="452427"/>
                  <a:pt x="774975" y="448030"/>
                  <a:pt x="777418" y="445587"/>
                </a:cubicBezTo>
                <a:cubicBezTo>
                  <a:pt x="779373" y="444121"/>
                  <a:pt x="782793" y="438258"/>
                  <a:pt x="785236" y="432884"/>
                </a:cubicBezTo>
                <a:cubicBezTo>
                  <a:pt x="787191" y="429464"/>
                  <a:pt x="788168" y="423601"/>
                  <a:pt x="788657" y="406500"/>
                </a:cubicBezTo>
                <a:cubicBezTo>
                  <a:pt x="789634" y="386469"/>
                  <a:pt x="791100" y="381583"/>
                  <a:pt x="795986" y="376697"/>
                </a:cubicBezTo>
                <a:cubicBezTo>
                  <a:pt x="800872" y="372300"/>
                  <a:pt x="813088" y="367414"/>
                  <a:pt x="821395" y="366437"/>
                </a:cubicBezTo>
                <a:cubicBezTo>
                  <a:pt x="824816" y="366437"/>
                  <a:pt x="825793" y="366437"/>
                  <a:pt x="825793" y="366925"/>
                </a:cubicBezTo>
                <a:cubicBezTo>
                  <a:pt x="825793" y="367414"/>
                  <a:pt x="824816" y="372788"/>
                  <a:pt x="822861" y="378163"/>
                </a:cubicBezTo>
                <a:cubicBezTo>
                  <a:pt x="817975" y="391843"/>
                  <a:pt x="816020" y="403080"/>
                  <a:pt x="814066" y="425067"/>
                </a:cubicBezTo>
                <a:cubicBezTo>
                  <a:pt x="813088" y="434350"/>
                  <a:pt x="812600" y="435815"/>
                  <a:pt x="810645" y="440701"/>
                </a:cubicBezTo>
                <a:cubicBezTo>
                  <a:pt x="808202" y="447053"/>
                  <a:pt x="806247" y="449496"/>
                  <a:pt x="801850" y="452916"/>
                </a:cubicBezTo>
                <a:cubicBezTo>
                  <a:pt x="799407" y="454870"/>
                  <a:pt x="798429" y="455847"/>
                  <a:pt x="798918" y="455847"/>
                </a:cubicBezTo>
                <a:cubicBezTo>
                  <a:pt x="799407" y="456336"/>
                  <a:pt x="801361" y="456824"/>
                  <a:pt x="802827" y="457313"/>
                </a:cubicBezTo>
                <a:cubicBezTo>
                  <a:pt x="810157" y="458779"/>
                  <a:pt x="811622" y="458779"/>
                  <a:pt x="814554" y="460244"/>
                </a:cubicBezTo>
                <a:cubicBezTo>
                  <a:pt x="818463" y="461710"/>
                  <a:pt x="821395" y="464153"/>
                  <a:pt x="822861" y="466596"/>
                </a:cubicBezTo>
                <a:cubicBezTo>
                  <a:pt x="823838" y="468062"/>
                  <a:pt x="823838" y="470016"/>
                  <a:pt x="823838" y="475879"/>
                </a:cubicBezTo>
                <a:cubicBezTo>
                  <a:pt x="823838" y="482719"/>
                  <a:pt x="823838" y="483208"/>
                  <a:pt x="822372" y="486139"/>
                </a:cubicBezTo>
                <a:cubicBezTo>
                  <a:pt x="818952" y="492491"/>
                  <a:pt x="813577" y="495422"/>
                  <a:pt x="803804" y="496400"/>
                </a:cubicBezTo>
                <a:cubicBezTo>
                  <a:pt x="796475" y="496888"/>
                  <a:pt x="543851" y="496888"/>
                  <a:pt x="538964" y="496400"/>
                </a:cubicBezTo>
                <a:cubicBezTo>
                  <a:pt x="532123" y="495422"/>
                  <a:pt x="525771" y="491025"/>
                  <a:pt x="524305" y="485162"/>
                </a:cubicBezTo>
                <a:cubicBezTo>
                  <a:pt x="523328" y="481254"/>
                  <a:pt x="523328" y="472459"/>
                  <a:pt x="524305" y="468550"/>
                </a:cubicBezTo>
                <a:cubicBezTo>
                  <a:pt x="526260" y="461222"/>
                  <a:pt x="531635" y="458290"/>
                  <a:pt x="545805" y="456824"/>
                </a:cubicBezTo>
                <a:cubicBezTo>
                  <a:pt x="549714" y="456336"/>
                  <a:pt x="553623" y="455359"/>
                  <a:pt x="553623" y="454870"/>
                </a:cubicBezTo>
                <a:cubicBezTo>
                  <a:pt x="553623" y="454381"/>
                  <a:pt x="551180" y="451450"/>
                  <a:pt x="547760" y="448519"/>
                </a:cubicBezTo>
                <a:cubicBezTo>
                  <a:pt x="539453" y="439724"/>
                  <a:pt x="537010" y="434838"/>
                  <a:pt x="535055" y="420181"/>
                </a:cubicBezTo>
                <a:cubicBezTo>
                  <a:pt x="533589" y="410898"/>
                  <a:pt x="530657" y="399172"/>
                  <a:pt x="527726" y="390377"/>
                </a:cubicBezTo>
                <a:cubicBezTo>
                  <a:pt x="525771" y="385980"/>
                  <a:pt x="524305" y="382071"/>
                  <a:pt x="521373" y="377186"/>
                </a:cubicBezTo>
                <a:cubicBezTo>
                  <a:pt x="518930" y="373765"/>
                  <a:pt x="516487" y="369857"/>
                  <a:pt x="516487" y="368880"/>
                </a:cubicBezTo>
                <a:cubicBezTo>
                  <a:pt x="515021" y="365948"/>
                  <a:pt x="516487" y="365460"/>
                  <a:pt x="526748" y="365460"/>
                </a:cubicBezTo>
                <a:cubicBezTo>
                  <a:pt x="542873" y="365948"/>
                  <a:pt x="549226" y="368880"/>
                  <a:pt x="554601" y="379628"/>
                </a:cubicBezTo>
                <a:cubicBezTo>
                  <a:pt x="559976" y="388911"/>
                  <a:pt x="561441" y="396240"/>
                  <a:pt x="563396" y="411875"/>
                </a:cubicBezTo>
                <a:cubicBezTo>
                  <a:pt x="563885" y="416761"/>
                  <a:pt x="564862" y="423112"/>
                  <a:pt x="565351" y="425555"/>
                </a:cubicBezTo>
                <a:cubicBezTo>
                  <a:pt x="566816" y="432395"/>
                  <a:pt x="572191" y="442167"/>
                  <a:pt x="576100" y="446076"/>
                </a:cubicBezTo>
                <a:cubicBezTo>
                  <a:pt x="579032" y="449007"/>
                  <a:pt x="585873" y="452916"/>
                  <a:pt x="586850" y="452427"/>
                </a:cubicBezTo>
                <a:cubicBezTo>
                  <a:pt x="586850" y="451939"/>
                  <a:pt x="585873" y="449496"/>
                  <a:pt x="584407" y="446076"/>
                </a:cubicBezTo>
                <a:cubicBezTo>
                  <a:pt x="579032" y="434838"/>
                  <a:pt x="578055" y="428975"/>
                  <a:pt x="575123" y="401126"/>
                </a:cubicBezTo>
                <a:cubicBezTo>
                  <a:pt x="573657" y="386957"/>
                  <a:pt x="569260" y="377674"/>
                  <a:pt x="559487" y="366925"/>
                </a:cubicBezTo>
                <a:cubicBezTo>
                  <a:pt x="556555" y="363505"/>
                  <a:pt x="549714" y="359597"/>
                  <a:pt x="544339" y="358619"/>
                </a:cubicBezTo>
                <a:cubicBezTo>
                  <a:pt x="539941" y="357642"/>
                  <a:pt x="529680" y="358131"/>
                  <a:pt x="525282" y="359108"/>
                </a:cubicBezTo>
                <a:cubicBezTo>
                  <a:pt x="519907" y="360574"/>
                  <a:pt x="510623" y="364971"/>
                  <a:pt x="503783" y="370345"/>
                </a:cubicBezTo>
                <a:cubicBezTo>
                  <a:pt x="494010" y="377674"/>
                  <a:pt x="487658" y="379140"/>
                  <a:pt x="484237" y="375231"/>
                </a:cubicBezTo>
                <a:cubicBezTo>
                  <a:pt x="482771" y="373765"/>
                  <a:pt x="482771" y="372788"/>
                  <a:pt x="482771" y="370345"/>
                </a:cubicBezTo>
                <a:cubicBezTo>
                  <a:pt x="482771" y="363017"/>
                  <a:pt x="486192" y="355688"/>
                  <a:pt x="496453" y="345428"/>
                </a:cubicBezTo>
                <a:cubicBezTo>
                  <a:pt x="499873" y="341519"/>
                  <a:pt x="501828" y="340053"/>
                  <a:pt x="506226" y="337610"/>
                </a:cubicBezTo>
                <a:cubicBezTo>
                  <a:pt x="514532" y="333702"/>
                  <a:pt x="519907" y="331747"/>
                  <a:pt x="524305" y="331747"/>
                </a:cubicBezTo>
                <a:cubicBezTo>
                  <a:pt x="532612" y="331747"/>
                  <a:pt x="538964" y="334190"/>
                  <a:pt x="548737" y="341519"/>
                </a:cubicBezTo>
                <a:cubicBezTo>
                  <a:pt x="551669" y="343473"/>
                  <a:pt x="554112" y="345428"/>
                  <a:pt x="554112" y="344939"/>
                </a:cubicBezTo>
                <a:cubicBezTo>
                  <a:pt x="554601" y="344451"/>
                  <a:pt x="552157" y="339076"/>
                  <a:pt x="549714" y="334190"/>
                </a:cubicBezTo>
                <a:cubicBezTo>
                  <a:pt x="547760" y="329793"/>
                  <a:pt x="540430" y="320021"/>
                  <a:pt x="536032" y="315136"/>
                </a:cubicBezTo>
                <a:cubicBezTo>
                  <a:pt x="530657" y="309273"/>
                  <a:pt x="518930" y="300967"/>
                  <a:pt x="513067" y="299012"/>
                </a:cubicBezTo>
                <a:cubicBezTo>
                  <a:pt x="504760" y="296569"/>
                  <a:pt x="488635" y="297058"/>
                  <a:pt x="482283" y="300967"/>
                </a:cubicBezTo>
                <a:cubicBezTo>
                  <a:pt x="480817" y="301455"/>
                  <a:pt x="477396" y="304875"/>
                  <a:pt x="474464" y="307318"/>
                </a:cubicBezTo>
                <a:cubicBezTo>
                  <a:pt x="469089" y="313181"/>
                  <a:pt x="467135" y="314158"/>
                  <a:pt x="464203" y="312693"/>
                </a:cubicBezTo>
                <a:cubicBezTo>
                  <a:pt x="457362" y="310250"/>
                  <a:pt x="456385" y="295104"/>
                  <a:pt x="462249" y="282889"/>
                </a:cubicBezTo>
                <a:cubicBezTo>
                  <a:pt x="466158" y="275560"/>
                  <a:pt x="473976" y="266766"/>
                  <a:pt x="481305" y="262369"/>
                </a:cubicBezTo>
                <a:cubicBezTo>
                  <a:pt x="487169" y="258460"/>
                  <a:pt x="490589" y="257483"/>
                  <a:pt x="498896" y="257483"/>
                </a:cubicBezTo>
                <a:cubicBezTo>
                  <a:pt x="507692" y="256994"/>
                  <a:pt x="513555" y="257971"/>
                  <a:pt x="521373" y="262369"/>
                </a:cubicBezTo>
                <a:cubicBezTo>
                  <a:pt x="534078" y="268720"/>
                  <a:pt x="542873" y="278003"/>
                  <a:pt x="561930" y="308295"/>
                </a:cubicBezTo>
                <a:cubicBezTo>
                  <a:pt x="564862" y="312693"/>
                  <a:pt x="567305" y="316113"/>
                  <a:pt x="567305" y="316113"/>
                </a:cubicBezTo>
                <a:cubicBezTo>
                  <a:pt x="567794" y="315624"/>
                  <a:pt x="564862" y="303898"/>
                  <a:pt x="562907" y="299501"/>
                </a:cubicBezTo>
                <a:cubicBezTo>
                  <a:pt x="560464" y="291684"/>
                  <a:pt x="549714" y="273118"/>
                  <a:pt x="542873" y="262857"/>
                </a:cubicBezTo>
                <a:cubicBezTo>
                  <a:pt x="538476" y="256994"/>
                  <a:pt x="527237" y="246246"/>
                  <a:pt x="522351" y="242825"/>
                </a:cubicBezTo>
                <a:cubicBezTo>
                  <a:pt x="516976" y="239894"/>
                  <a:pt x="509157" y="236474"/>
                  <a:pt x="504760" y="235497"/>
                </a:cubicBezTo>
                <a:cubicBezTo>
                  <a:pt x="499385" y="234520"/>
                  <a:pt x="485703" y="234520"/>
                  <a:pt x="481305" y="235985"/>
                </a:cubicBezTo>
                <a:cubicBezTo>
                  <a:pt x="473976" y="237940"/>
                  <a:pt x="466646" y="242337"/>
                  <a:pt x="455408" y="251620"/>
                </a:cubicBezTo>
                <a:cubicBezTo>
                  <a:pt x="449544" y="256994"/>
                  <a:pt x="446612" y="258460"/>
                  <a:pt x="445635" y="257971"/>
                </a:cubicBezTo>
                <a:cubicBezTo>
                  <a:pt x="444658" y="257971"/>
                  <a:pt x="443680" y="254063"/>
                  <a:pt x="443680" y="250643"/>
                </a:cubicBezTo>
                <a:cubicBezTo>
                  <a:pt x="443680" y="244291"/>
                  <a:pt x="446612" y="236474"/>
                  <a:pt x="451987" y="229145"/>
                </a:cubicBezTo>
                <a:cubicBezTo>
                  <a:pt x="455896" y="223771"/>
                  <a:pt x="463714" y="216442"/>
                  <a:pt x="467624" y="213999"/>
                </a:cubicBezTo>
                <a:cubicBezTo>
                  <a:pt x="474953" y="210579"/>
                  <a:pt x="486192" y="208625"/>
                  <a:pt x="499385" y="209113"/>
                </a:cubicBezTo>
                <a:cubicBezTo>
                  <a:pt x="507692" y="209113"/>
                  <a:pt x="513067" y="210579"/>
                  <a:pt x="521373" y="213511"/>
                </a:cubicBezTo>
                <a:cubicBezTo>
                  <a:pt x="533101" y="218396"/>
                  <a:pt x="538476" y="222305"/>
                  <a:pt x="547760" y="232077"/>
                </a:cubicBezTo>
                <a:cubicBezTo>
                  <a:pt x="551669" y="236474"/>
                  <a:pt x="555089" y="239405"/>
                  <a:pt x="555089" y="239405"/>
                </a:cubicBezTo>
                <a:cubicBezTo>
                  <a:pt x="555578" y="238917"/>
                  <a:pt x="552646" y="231588"/>
                  <a:pt x="550203" y="227191"/>
                </a:cubicBezTo>
                <a:cubicBezTo>
                  <a:pt x="548737" y="224259"/>
                  <a:pt x="546294" y="220839"/>
                  <a:pt x="542873" y="216931"/>
                </a:cubicBezTo>
                <a:cubicBezTo>
                  <a:pt x="532123" y="205693"/>
                  <a:pt x="524305" y="202273"/>
                  <a:pt x="505737" y="199830"/>
                </a:cubicBezTo>
                <a:cubicBezTo>
                  <a:pt x="502317" y="199830"/>
                  <a:pt x="498896" y="199342"/>
                  <a:pt x="498896" y="198853"/>
                </a:cubicBezTo>
                <a:cubicBezTo>
                  <a:pt x="498408" y="198853"/>
                  <a:pt x="499873" y="198364"/>
                  <a:pt x="501828" y="197876"/>
                </a:cubicBezTo>
                <a:cubicBezTo>
                  <a:pt x="509646" y="197387"/>
                  <a:pt x="517953" y="192990"/>
                  <a:pt x="523328" y="188104"/>
                </a:cubicBezTo>
                <a:cubicBezTo>
                  <a:pt x="526748" y="184684"/>
                  <a:pt x="529192" y="179310"/>
                  <a:pt x="531635" y="171492"/>
                </a:cubicBezTo>
                <a:cubicBezTo>
                  <a:pt x="532612" y="166607"/>
                  <a:pt x="533101" y="165141"/>
                  <a:pt x="533101" y="155858"/>
                </a:cubicBezTo>
                <a:cubicBezTo>
                  <a:pt x="533101" y="147063"/>
                  <a:pt x="532612" y="145598"/>
                  <a:pt x="531635" y="139735"/>
                </a:cubicBezTo>
                <a:cubicBezTo>
                  <a:pt x="528214" y="127520"/>
                  <a:pt x="523328" y="121168"/>
                  <a:pt x="513555" y="116283"/>
                </a:cubicBezTo>
                <a:cubicBezTo>
                  <a:pt x="508669" y="114328"/>
                  <a:pt x="508180" y="113840"/>
                  <a:pt x="502805" y="113840"/>
                </a:cubicBezTo>
                <a:cubicBezTo>
                  <a:pt x="497919" y="113840"/>
                  <a:pt x="496942" y="114328"/>
                  <a:pt x="493521" y="115794"/>
                </a:cubicBezTo>
                <a:cubicBezTo>
                  <a:pt x="488146" y="118237"/>
                  <a:pt x="485703" y="121168"/>
                  <a:pt x="482771" y="127031"/>
                </a:cubicBezTo>
                <a:cubicBezTo>
                  <a:pt x="478374" y="135826"/>
                  <a:pt x="477396" y="147063"/>
                  <a:pt x="479839" y="156346"/>
                </a:cubicBezTo>
                <a:cubicBezTo>
                  <a:pt x="480817" y="159278"/>
                  <a:pt x="481794" y="161721"/>
                  <a:pt x="481794" y="162698"/>
                </a:cubicBezTo>
                <a:cubicBezTo>
                  <a:pt x="483260" y="165629"/>
                  <a:pt x="487169" y="169538"/>
                  <a:pt x="490101" y="171492"/>
                </a:cubicBezTo>
                <a:cubicBezTo>
                  <a:pt x="496453" y="174913"/>
                  <a:pt x="504760" y="171492"/>
                  <a:pt x="508669" y="162698"/>
                </a:cubicBezTo>
                <a:cubicBezTo>
                  <a:pt x="510135" y="159278"/>
                  <a:pt x="510623" y="158301"/>
                  <a:pt x="510623" y="153415"/>
                </a:cubicBezTo>
                <a:cubicBezTo>
                  <a:pt x="510623" y="147063"/>
                  <a:pt x="510135" y="144620"/>
                  <a:pt x="508180" y="141689"/>
                </a:cubicBezTo>
                <a:cubicBezTo>
                  <a:pt x="505248" y="137292"/>
                  <a:pt x="500362" y="135826"/>
                  <a:pt x="497430" y="138757"/>
                </a:cubicBezTo>
                <a:cubicBezTo>
                  <a:pt x="493033" y="142178"/>
                  <a:pt x="492544" y="148529"/>
                  <a:pt x="495964" y="155369"/>
                </a:cubicBezTo>
                <a:cubicBezTo>
                  <a:pt x="498408" y="159766"/>
                  <a:pt x="497919" y="161232"/>
                  <a:pt x="494987" y="159766"/>
                </a:cubicBezTo>
                <a:cubicBezTo>
                  <a:pt x="489612" y="157812"/>
                  <a:pt x="486192" y="149018"/>
                  <a:pt x="487169" y="139735"/>
                </a:cubicBezTo>
                <a:cubicBezTo>
                  <a:pt x="488146" y="133383"/>
                  <a:pt x="491567" y="127520"/>
                  <a:pt x="495964" y="125566"/>
                </a:cubicBezTo>
                <a:cubicBezTo>
                  <a:pt x="498408" y="124589"/>
                  <a:pt x="503783" y="124589"/>
                  <a:pt x="508180" y="126054"/>
                </a:cubicBezTo>
                <a:cubicBezTo>
                  <a:pt x="515021" y="128009"/>
                  <a:pt x="519419" y="133383"/>
                  <a:pt x="521862" y="143155"/>
                </a:cubicBezTo>
                <a:cubicBezTo>
                  <a:pt x="522839" y="148041"/>
                  <a:pt x="522839" y="149018"/>
                  <a:pt x="522351" y="152926"/>
                </a:cubicBezTo>
                <a:cubicBezTo>
                  <a:pt x="520885" y="161721"/>
                  <a:pt x="516976" y="171981"/>
                  <a:pt x="512578" y="176867"/>
                </a:cubicBezTo>
                <a:cubicBezTo>
                  <a:pt x="509157" y="180776"/>
                  <a:pt x="500362" y="184684"/>
                  <a:pt x="495476" y="184684"/>
                </a:cubicBezTo>
                <a:cubicBezTo>
                  <a:pt x="492055" y="184684"/>
                  <a:pt x="485703" y="183218"/>
                  <a:pt x="482283" y="181753"/>
                </a:cubicBezTo>
                <a:cubicBezTo>
                  <a:pt x="476908" y="178821"/>
                  <a:pt x="468601" y="169538"/>
                  <a:pt x="466158" y="162698"/>
                </a:cubicBezTo>
                <a:cubicBezTo>
                  <a:pt x="463226" y="154881"/>
                  <a:pt x="462249" y="143643"/>
                  <a:pt x="463714" y="135826"/>
                </a:cubicBezTo>
                <a:cubicBezTo>
                  <a:pt x="467135" y="114817"/>
                  <a:pt x="480817" y="103091"/>
                  <a:pt x="502317" y="102114"/>
                </a:cubicBezTo>
                <a:cubicBezTo>
                  <a:pt x="510623" y="102114"/>
                  <a:pt x="513555" y="102602"/>
                  <a:pt x="520885" y="106022"/>
                </a:cubicBezTo>
                <a:cubicBezTo>
                  <a:pt x="524305" y="107488"/>
                  <a:pt x="525771" y="108954"/>
                  <a:pt x="530657" y="113840"/>
                </a:cubicBezTo>
                <a:cubicBezTo>
                  <a:pt x="539941" y="123611"/>
                  <a:pt x="543362" y="127520"/>
                  <a:pt x="548737" y="136315"/>
                </a:cubicBezTo>
                <a:cubicBezTo>
                  <a:pt x="557532" y="151949"/>
                  <a:pt x="561441" y="160255"/>
                  <a:pt x="572191" y="189570"/>
                </a:cubicBezTo>
                <a:cubicBezTo>
                  <a:pt x="574146" y="195433"/>
                  <a:pt x="576589" y="201785"/>
                  <a:pt x="576589" y="203739"/>
                </a:cubicBezTo>
                <a:cubicBezTo>
                  <a:pt x="580987" y="218885"/>
                  <a:pt x="584896" y="235497"/>
                  <a:pt x="587339" y="246734"/>
                </a:cubicBezTo>
                <a:cubicBezTo>
                  <a:pt x="588805" y="254063"/>
                  <a:pt x="590760" y="262369"/>
                  <a:pt x="591248" y="265300"/>
                </a:cubicBezTo>
                <a:cubicBezTo>
                  <a:pt x="592225" y="268232"/>
                  <a:pt x="593691" y="275072"/>
                  <a:pt x="594669" y="279958"/>
                </a:cubicBezTo>
                <a:cubicBezTo>
                  <a:pt x="596623" y="290218"/>
                  <a:pt x="598089" y="296569"/>
                  <a:pt x="601509" y="309273"/>
                </a:cubicBezTo>
                <a:lnTo>
                  <a:pt x="603464" y="318067"/>
                </a:lnTo>
                <a:lnTo>
                  <a:pt x="603953" y="311227"/>
                </a:lnTo>
                <a:cubicBezTo>
                  <a:pt x="603953" y="307807"/>
                  <a:pt x="603464" y="290706"/>
                  <a:pt x="603464" y="274095"/>
                </a:cubicBezTo>
                <a:cubicBezTo>
                  <a:pt x="601998" y="212533"/>
                  <a:pt x="605907" y="182241"/>
                  <a:pt x="618123" y="152438"/>
                </a:cubicBezTo>
                <a:cubicBezTo>
                  <a:pt x="621543" y="143643"/>
                  <a:pt x="624475" y="139246"/>
                  <a:pt x="627896" y="136315"/>
                </a:cubicBezTo>
                <a:cubicBezTo>
                  <a:pt x="634737" y="130940"/>
                  <a:pt x="639623" y="130452"/>
                  <a:pt x="644509" y="135337"/>
                </a:cubicBezTo>
                <a:cubicBezTo>
                  <a:pt x="646953" y="138269"/>
                  <a:pt x="647930" y="140712"/>
                  <a:pt x="649884" y="148529"/>
                </a:cubicBezTo>
                <a:cubicBezTo>
                  <a:pt x="651350" y="156346"/>
                  <a:pt x="649884" y="168561"/>
                  <a:pt x="646953" y="174424"/>
                </a:cubicBezTo>
                <a:cubicBezTo>
                  <a:pt x="644509" y="179310"/>
                  <a:pt x="640112" y="177844"/>
                  <a:pt x="636691" y="170515"/>
                </a:cubicBezTo>
                <a:cubicBezTo>
                  <a:pt x="635225" y="166607"/>
                  <a:pt x="634248" y="159278"/>
                  <a:pt x="635225" y="156835"/>
                </a:cubicBezTo>
                <a:cubicBezTo>
                  <a:pt x="635714" y="155858"/>
                  <a:pt x="635714" y="155858"/>
                  <a:pt x="637180" y="159278"/>
                </a:cubicBezTo>
                <a:cubicBezTo>
                  <a:pt x="640600" y="169050"/>
                  <a:pt x="644509" y="166607"/>
                  <a:pt x="644021" y="154881"/>
                </a:cubicBezTo>
                <a:cubicBezTo>
                  <a:pt x="644021" y="150483"/>
                  <a:pt x="643532" y="149018"/>
                  <a:pt x="642555" y="146575"/>
                </a:cubicBezTo>
                <a:cubicBezTo>
                  <a:pt x="641089" y="144132"/>
                  <a:pt x="640600" y="143643"/>
                  <a:pt x="638646" y="143643"/>
                </a:cubicBezTo>
                <a:cubicBezTo>
                  <a:pt x="635714" y="144132"/>
                  <a:pt x="633759" y="145598"/>
                  <a:pt x="631805" y="149506"/>
                </a:cubicBezTo>
                <a:cubicBezTo>
                  <a:pt x="629850" y="152438"/>
                  <a:pt x="629850" y="153415"/>
                  <a:pt x="629850" y="160255"/>
                </a:cubicBezTo>
                <a:cubicBezTo>
                  <a:pt x="629362" y="167584"/>
                  <a:pt x="629362" y="167584"/>
                  <a:pt x="631316" y="173935"/>
                </a:cubicBezTo>
                <a:cubicBezTo>
                  <a:pt x="633759" y="180287"/>
                  <a:pt x="637668" y="187616"/>
                  <a:pt x="640112" y="189081"/>
                </a:cubicBezTo>
                <a:cubicBezTo>
                  <a:pt x="642555" y="190059"/>
                  <a:pt x="644998" y="189570"/>
                  <a:pt x="647930" y="187127"/>
                </a:cubicBezTo>
                <a:cubicBezTo>
                  <a:pt x="652816" y="182730"/>
                  <a:pt x="655748" y="174913"/>
                  <a:pt x="656725" y="162209"/>
                </a:cubicBezTo>
                <a:cubicBezTo>
                  <a:pt x="657702" y="153415"/>
                  <a:pt x="657214" y="145598"/>
                  <a:pt x="654282" y="136315"/>
                </a:cubicBezTo>
                <a:cubicBezTo>
                  <a:pt x="652816" y="132406"/>
                  <a:pt x="650373" y="127520"/>
                  <a:pt x="647930" y="124589"/>
                </a:cubicBezTo>
                <a:cubicBezTo>
                  <a:pt x="641089" y="117260"/>
                  <a:pt x="629850" y="118237"/>
                  <a:pt x="622032" y="127031"/>
                </a:cubicBezTo>
                <a:cubicBezTo>
                  <a:pt x="615680" y="133383"/>
                  <a:pt x="609328" y="149506"/>
                  <a:pt x="604441" y="168561"/>
                </a:cubicBezTo>
                <a:cubicBezTo>
                  <a:pt x="601509" y="179798"/>
                  <a:pt x="600044" y="189081"/>
                  <a:pt x="598089" y="205693"/>
                </a:cubicBezTo>
                <a:cubicBezTo>
                  <a:pt x="597600" y="212045"/>
                  <a:pt x="596623" y="217419"/>
                  <a:pt x="596623" y="217419"/>
                </a:cubicBezTo>
                <a:cubicBezTo>
                  <a:pt x="596623" y="217908"/>
                  <a:pt x="594180" y="206670"/>
                  <a:pt x="591737" y="195433"/>
                </a:cubicBezTo>
                <a:cubicBezTo>
                  <a:pt x="586362" y="171004"/>
                  <a:pt x="581964" y="156835"/>
                  <a:pt x="575123" y="142178"/>
                </a:cubicBezTo>
                <a:cubicBezTo>
                  <a:pt x="569748" y="130940"/>
                  <a:pt x="566816" y="126543"/>
                  <a:pt x="559487" y="116771"/>
                </a:cubicBezTo>
                <a:cubicBezTo>
                  <a:pt x="546294" y="99182"/>
                  <a:pt x="535544" y="91365"/>
                  <a:pt x="518930" y="86968"/>
                </a:cubicBezTo>
                <a:cubicBezTo>
                  <a:pt x="509646" y="85013"/>
                  <a:pt x="501339" y="84036"/>
                  <a:pt x="494010" y="85502"/>
                </a:cubicBezTo>
                <a:cubicBezTo>
                  <a:pt x="481794" y="87456"/>
                  <a:pt x="473976" y="90876"/>
                  <a:pt x="466158" y="98694"/>
                </a:cubicBezTo>
                <a:cubicBezTo>
                  <a:pt x="459317" y="105045"/>
                  <a:pt x="453453" y="113840"/>
                  <a:pt x="450521" y="122634"/>
                </a:cubicBezTo>
                <a:cubicBezTo>
                  <a:pt x="447590" y="131917"/>
                  <a:pt x="446612" y="151949"/>
                  <a:pt x="449055" y="160744"/>
                </a:cubicBezTo>
                <a:cubicBezTo>
                  <a:pt x="451987" y="171004"/>
                  <a:pt x="459805" y="181753"/>
                  <a:pt x="470067" y="189570"/>
                </a:cubicBezTo>
                <a:cubicBezTo>
                  <a:pt x="475442" y="193967"/>
                  <a:pt x="478862" y="195922"/>
                  <a:pt x="482771" y="197387"/>
                </a:cubicBezTo>
                <a:lnTo>
                  <a:pt x="485703" y="198364"/>
                </a:lnTo>
                <a:lnTo>
                  <a:pt x="483260" y="199342"/>
                </a:lnTo>
                <a:cubicBezTo>
                  <a:pt x="473976" y="201785"/>
                  <a:pt x="459317" y="203250"/>
                  <a:pt x="452476" y="202273"/>
                </a:cubicBezTo>
                <a:cubicBezTo>
                  <a:pt x="431465" y="199342"/>
                  <a:pt x="415828" y="183707"/>
                  <a:pt x="410453" y="161232"/>
                </a:cubicBezTo>
                <a:cubicBezTo>
                  <a:pt x="408987" y="154881"/>
                  <a:pt x="408987" y="136315"/>
                  <a:pt x="410453" y="129963"/>
                </a:cubicBezTo>
                <a:cubicBezTo>
                  <a:pt x="413874" y="113351"/>
                  <a:pt x="424624" y="98694"/>
                  <a:pt x="439771" y="90388"/>
                </a:cubicBezTo>
                <a:lnTo>
                  <a:pt x="443192" y="88433"/>
                </a:lnTo>
                <a:lnTo>
                  <a:pt x="433908" y="87945"/>
                </a:lnTo>
                <a:cubicBezTo>
                  <a:pt x="425112" y="87945"/>
                  <a:pt x="425112" y="87945"/>
                  <a:pt x="422181" y="85991"/>
                </a:cubicBezTo>
                <a:cubicBezTo>
                  <a:pt x="418760" y="84036"/>
                  <a:pt x="413385" y="77196"/>
                  <a:pt x="412408" y="73287"/>
                </a:cubicBezTo>
                <a:lnTo>
                  <a:pt x="411431" y="70845"/>
                </a:lnTo>
                <a:lnTo>
                  <a:pt x="510623" y="70845"/>
                </a:lnTo>
                <a:cubicBezTo>
                  <a:pt x="564862" y="70845"/>
                  <a:pt x="609816" y="70356"/>
                  <a:pt x="610305" y="70356"/>
                </a:cubicBezTo>
                <a:cubicBezTo>
                  <a:pt x="610794" y="70356"/>
                  <a:pt x="610305" y="68402"/>
                  <a:pt x="608839" y="64493"/>
                </a:cubicBezTo>
                <a:lnTo>
                  <a:pt x="606884" y="59119"/>
                </a:lnTo>
                <a:lnTo>
                  <a:pt x="498408" y="59119"/>
                </a:lnTo>
                <a:lnTo>
                  <a:pt x="389442" y="58630"/>
                </a:lnTo>
                <a:lnTo>
                  <a:pt x="386510" y="57164"/>
                </a:lnTo>
                <a:cubicBezTo>
                  <a:pt x="380647" y="54233"/>
                  <a:pt x="373806" y="45927"/>
                  <a:pt x="369897" y="37621"/>
                </a:cubicBezTo>
                <a:lnTo>
                  <a:pt x="367453" y="33224"/>
                </a:lnTo>
                <a:lnTo>
                  <a:pt x="359635" y="33224"/>
                </a:lnTo>
                <a:cubicBezTo>
                  <a:pt x="355238" y="33224"/>
                  <a:pt x="348397" y="33224"/>
                  <a:pt x="344488" y="32735"/>
                </a:cubicBezTo>
                <a:cubicBezTo>
                  <a:pt x="335204" y="32735"/>
                  <a:pt x="262397" y="31758"/>
                  <a:pt x="147568" y="30781"/>
                </a:cubicBezTo>
                <a:cubicBezTo>
                  <a:pt x="97727" y="30292"/>
                  <a:pt x="44466" y="29804"/>
                  <a:pt x="28829" y="29315"/>
                </a:cubicBezTo>
                <a:lnTo>
                  <a:pt x="0" y="28826"/>
                </a:lnTo>
                <a:lnTo>
                  <a:pt x="0" y="14658"/>
                </a:lnTo>
                <a:close/>
              </a:path>
            </a:pathLst>
          </a:custGeom>
          <a:solidFill>
            <a:srgbClr val="00224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44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1200" b="0" i="0" kern="1200">
          <a:solidFill>
            <a:schemeClr val="bg1"/>
          </a:solidFill>
          <a:latin typeface="Calibri Regular"/>
          <a:ea typeface="+mj-ea"/>
          <a:cs typeface="Calibri" panose="020F05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5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2">
            <a:extLst>
              <a:ext uri="{FF2B5EF4-FFF2-40B4-BE49-F238E27FC236}">
                <a16:creationId xmlns:a16="http://schemas.microsoft.com/office/drawing/2014/main" id="{A17D7ACF-058A-6D43-B17C-41FB7E7E2365}"/>
              </a:ext>
            </a:extLst>
          </p:cNvPr>
          <p:cNvSpPr/>
          <p:nvPr userDrawn="1"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74AB-9462-5D4C-A993-6F53FEE9D5F2}"/>
              </a:ext>
            </a:extLst>
          </p:cNvPr>
          <p:cNvSpPr txBox="1"/>
          <p:nvPr userDrawn="1"/>
        </p:nvSpPr>
        <p:spPr>
          <a:xfrm>
            <a:off x="3463925" y="-635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326A1-2D3B-5C4F-B596-E8BCED904A6F}"/>
              </a:ext>
            </a:extLst>
          </p:cNvPr>
          <p:cNvSpPr txBox="1"/>
          <p:nvPr userDrawn="1"/>
        </p:nvSpPr>
        <p:spPr>
          <a:xfrm>
            <a:off x="1289050" y="-42862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F92AD66A-A856-BD4C-B28B-B5625E1440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57200" y="136575"/>
            <a:ext cx="571487" cy="498400"/>
          </a:xfrm>
          <a:custGeom>
            <a:avLst/>
            <a:gdLst>
              <a:gd name="connsiteX0" fmla="*/ 0 w 1377950"/>
              <a:gd name="connsiteY0" fmla="*/ 1157287 h 1201737"/>
              <a:gd name="connsiteX1" fmla="*/ 688975 w 1377950"/>
              <a:gd name="connsiteY1" fmla="*/ 1157287 h 1201737"/>
              <a:gd name="connsiteX2" fmla="*/ 1377950 w 1377950"/>
              <a:gd name="connsiteY2" fmla="*/ 1157287 h 1201737"/>
              <a:gd name="connsiteX3" fmla="*/ 1377950 w 1377950"/>
              <a:gd name="connsiteY3" fmla="*/ 1179512 h 1201737"/>
              <a:gd name="connsiteX4" fmla="*/ 1377950 w 1377950"/>
              <a:gd name="connsiteY4" fmla="*/ 1201737 h 1201737"/>
              <a:gd name="connsiteX5" fmla="*/ 688975 w 1377950"/>
              <a:gd name="connsiteY5" fmla="*/ 1201737 h 1201737"/>
              <a:gd name="connsiteX6" fmla="*/ 0 w 1377950"/>
              <a:gd name="connsiteY6" fmla="*/ 1201737 h 1201737"/>
              <a:gd name="connsiteX7" fmla="*/ 0 w 1377950"/>
              <a:gd name="connsiteY7" fmla="*/ 1179512 h 1201737"/>
              <a:gd name="connsiteX8" fmla="*/ 703999 w 1377950"/>
              <a:gd name="connsiteY8" fmla="*/ 918064 h 1201737"/>
              <a:gd name="connsiteX9" fmla="*/ 679450 w 1377950"/>
              <a:gd name="connsiteY9" fmla="*/ 985471 h 1201737"/>
              <a:gd name="connsiteX10" fmla="*/ 679941 w 1377950"/>
              <a:gd name="connsiteY10" fmla="*/ 986937 h 1201737"/>
              <a:gd name="connsiteX11" fmla="*/ 703017 w 1377950"/>
              <a:gd name="connsiteY11" fmla="*/ 987425 h 1201737"/>
              <a:gd name="connsiteX12" fmla="*/ 726584 w 1377950"/>
              <a:gd name="connsiteY12" fmla="*/ 986448 h 1201737"/>
              <a:gd name="connsiteX13" fmla="*/ 726584 w 1377950"/>
              <a:gd name="connsiteY13" fmla="*/ 983029 h 1201737"/>
              <a:gd name="connsiteX14" fmla="*/ 704981 w 1377950"/>
              <a:gd name="connsiteY14" fmla="*/ 918552 h 1201737"/>
              <a:gd name="connsiteX15" fmla="*/ 703999 w 1377950"/>
              <a:gd name="connsiteY15" fmla="*/ 918064 h 1201737"/>
              <a:gd name="connsiteX16" fmla="*/ 455867 w 1377950"/>
              <a:gd name="connsiteY16" fmla="*/ 897480 h 1201737"/>
              <a:gd name="connsiteX17" fmla="*/ 447886 w 1377950"/>
              <a:gd name="connsiteY17" fmla="*/ 898868 h 1201737"/>
              <a:gd name="connsiteX18" fmla="*/ 445467 w 1377950"/>
              <a:gd name="connsiteY18" fmla="*/ 900799 h 1201737"/>
              <a:gd name="connsiteX19" fmla="*/ 445467 w 1377950"/>
              <a:gd name="connsiteY19" fmla="*/ 978039 h 1201737"/>
              <a:gd name="connsiteX20" fmla="*/ 462880 w 1377950"/>
              <a:gd name="connsiteY20" fmla="*/ 979487 h 1201737"/>
              <a:gd name="connsiteX21" fmla="*/ 480294 w 1377950"/>
              <a:gd name="connsiteY21" fmla="*/ 978039 h 1201737"/>
              <a:gd name="connsiteX22" fmla="*/ 505446 w 1377950"/>
              <a:gd name="connsiteY22" fmla="*/ 936523 h 1201737"/>
              <a:gd name="connsiteX23" fmla="*/ 496255 w 1377950"/>
              <a:gd name="connsiteY23" fmla="*/ 912385 h 1201737"/>
              <a:gd name="connsiteX24" fmla="*/ 466750 w 1377950"/>
              <a:gd name="connsiteY24" fmla="*/ 897903 h 1201737"/>
              <a:gd name="connsiteX25" fmla="*/ 455867 w 1377950"/>
              <a:gd name="connsiteY25" fmla="*/ 897480 h 1201737"/>
              <a:gd name="connsiteX26" fmla="*/ 1174566 w 1377950"/>
              <a:gd name="connsiteY26" fmla="*/ 894133 h 1201737"/>
              <a:gd name="connsiteX27" fmla="*/ 1121858 w 1377950"/>
              <a:gd name="connsiteY27" fmla="*/ 915181 h 1201737"/>
              <a:gd name="connsiteX28" fmla="*/ 1104777 w 1377950"/>
              <a:gd name="connsiteY28" fmla="*/ 953360 h 1201737"/>
              <a:gd name="connsiteX29" fmla="*/ 1104289 w 1377950"/>
              <a:gd name="connsiteY29" fmla="*/ 957766 h 1201737"/>
              <a:gd name="connsiteX30" fmla="*/ 1103801 w 1377950"/>
              <a:gd name="connsiteY30" fmla="*/ 985176 h 1201737"/>
              <a:gd name="connsiteX31" fmla="*/ 1105753 w 1377950"/>
              <a:gd name="connsiteY31" fmla="*/ 998392 h 1201737"/>
              <a:gd name="connsiteX32" fmla="*/ 1116490 w 1377950"/>
              <a:gd name="connsiteY32" fmla="*/ 1029230 h 1201737"/>
              <a:gd name="connsiteX33" fmla="*/ 1138939 w 1377950"/>
              <a:gd name="connsiteY33" fmla="*/ 1055172 h 1201737"/>
              <a:gd name="connsiteX34" fmla="*/ 1187255 w 1377950"/>
              <a:gd name="connsiteY34" fmla="*/ 1065451 h 1201737"/>
              <a:gd name="connsiteX35" fmla="*/ 1238498 w 1377950"/>
              <a:gd name="connsiteY35" fmla="*/ 1011119 h 1201737"/>
              <a:gd name="connsiteX36" fmla="*/ 1239474 w 1377950"/>
              <a:gd name="connsiteY36" fmla="*/ 967555 h 1201737"/>
              <a:gd name="connsiteX37" fmla="*/ 1214584 w 1377950"/>
              <a:gd name="connsiteY37" fmla="*/ 912244 h 1201737"/>
              <a:gd name="connsiteX38" fmla="*/ 1174566 w 1377950"/>
              <a:gd name="connsiteY38" fmla="*/ 894133 h 1201737"/>
              <a:gd name="connsiteX39" fmla="*/ 133767 w 1377950"/>
              <a:gd name="connsiteY39" fmla="*/ 889473 h 1201737"/>
              <a:gd name="connsiteX40" fmla="*/ 155187 w 1377950"/>
              <a:gd name="connsiteY40" fmla="*/ 889488 h 1201737"/>
              <a:gd name="connsiteX41" fmla="*/ 188980 w 1377950"/>
              <a:gd name="connsiteY41" fmla="*/ 889976 h 1201737"/>
              <a:gd name="connsiteX42" fmla="*/ 188980 w 1377950"/>
              <a:gd name="connsiteY42" fmla="*/ 895346 h 1201737"/>
              <a:gd name="connsiteX43" fmla="*/ 183593 w 1377950"/>
              <a:gd name="connsiteY43" fmla="*/ 896322 h 1201737"/>
              <a:gd name="connsiteX44" fmla="*/ 168900 w 1377950"/>
              <a:gd name="connsiteY44" fmla="*/ 904620 h 1201737"/>
              <a:gd name="connsiteX45" fmla="*/ 166941 w 1377950"/>
              <a:gd name="connsiteY45" fmla="*/ 946600 h 1201737"/>
              <a:gd name="connsiteX46" fmla="*/ 167920 w 1377950"/>
              <a:gd name="connsiteY46" fmla="*/ 970519 h 1201737"/>
              <a:gd name="connsiteX47" fmla="*/ 170859 w 1377950"/>
              <a:gd name="connsiteY47" fmla="*/ 972471 h 1201737"/>
              <a:gd name="connsiteX48" fmla="*/ 198775 w 1377950"/>
              <a:gd name="connsiteY48" fmla="*/ 949529 h 1201737"/>
              <a:gd name="connsiteX49" fmla="*/ 244323 w 1377950"/>
              <a:gd name="connsiteY49" fmla="*/ 902180 h 1201737"/>
              <a:gd name="connsiteX50" fmla="*/ 244323 w 1377950"/>
              <a:gd name="connsiteY50" fmla="*/ 899251 h 1201737"/>
              <a:gd name="connsiteX51" fmla="*/ 237956 w 1377950"/>
              <a:gd name="connsiteY51" fmla="*/ 896810 h 1201737"/>
              <a:gd name="connsiteX52" fmla="*/ 232079 w 1377950"/>
              <a:gd name="connsiteY52" fmla="*/ 894370 h 1201737"/>
              <a:gd name="connsiteX53" fmla="*/ 232079 w 1377950"/>
              <a:gd name="connsiteY53" fmla="*/ 890953 h 1201737"/>
              <a:gd name="connsiteX54" fmla="*/ 232569 w 1377950"/>
              <a:gd name="connsiteY54" fmla="*/ 889488 h 1201737"/>
              <a:gd name="connsiteX55" fmla="*/ 261954 w 1377950"/>
              <a:gd name="connsiteY55" fmla="*/ 889488 h 1201737"/>
              <a:gd name="connsiteX56" fmla="*/ 291830 w 1377950"/>
              <a:gd name="connsiteY56" fmla="*/ 889488 h 1201737"/>
              <a:gd name="connsiteX57" fmla="*/ 292320 w 1377950"/>
              <a:gd name="connsiteY57" fmla="*/ 890953 h 1201737"/>
              <a:gd name="connsiteX58" fmla="*/ 290850 w 1377950"/>
              <a:gd name="connsiteY58" fmla="*/ 895834 h 1201737"/>
              <a:gd name="connsiteX59" fmla="*/ 285953 w 1377950"/>
              <a:gd name="connsiteY59" fmla="*/ 896810 h 1201737"/>
              <a:gd name="connsiteX60" fmla="*/ 219345 w 1377950"/>
              <a:gd name="connsiteY60" fmla="*/ 943183 h 1201737"/>
              <a:gd name="connsiteX61" fmla="*/ 197306 w 1377950"/>
              <a:gd name="connsiteY61" fmla="*/ 965638 h 1201737"/>
              <a:gd name="connsiteX62" fmla="*/ 200245 w 1377950"/>
              <a:gd name="connsiteY62" fmla="*/ 973448 h 1201737"/>
              <a:gd name="connsiteX63" fmla="*/ 222284 w 1377950"/>
              <a:gd name="connsiteY63" fmla="*/ 998343 h 1201737"/>
              <a:gd name="connsiteX64" fmla="*/ 235507 w 1377950"/>
              <a:gd name="connsiteY64" fmla="*/ 1013475 h 1201737"/>
              <a:gd name="connsiteX65" fmla="*/ 271260 w 1377950"/>
              <a:gd name="connsiteY65" fmla="*/ 1052526 h 1201737"/>
              <a:gd name="connsiteX66" fmla="*/ 293789 w 1377950"/>
              <a:gd name="connsiteY66" fmla="*/ 1063265 h 1201737"/>
              <a:gd name="connsiteX67" fmla="*/ 301135 w 1377950"/>
              <a:gd name="connsiteY67" fmla="*/ 1067658 h 1201737"/>
              <a:gd name="connsiteX68" fmla="*/ 279096 w 1377950"/>
              <a:gd name="connsiteY68" fmla="*/ 1071075 h 1201737"/>
              <a:gd name="connsiteX69" fmla="*/ 246772 w 1377950"/>
              <a:gd name="connsiteY69" fmla="*/ 1071075 h 1201737"/>
              <a:gd name="connsiteX70" fmla="*/ 234038 w 1377950"/>
              <a:gd name="connsiteY70" fmla="*/ 1070587 h 1201737"/>
              <a:gd name="connsiteX71" fmla="*/ 233548 w 1377950"/>
              <a:gd name="connsiteY71" fmla="*/ 1064729 h 1201737"/>
              <a:gd name="connsiteX72" fmla="*/ 239425 w 1377950"/>
              <a:gd name="connsiteY72" fmla="*/ 1063265 h 1201737"/>
              <a:gd name="connsiteX73" fmla="*/ 246282 w 1377950"/>
              <a:gd name="connsiteY73" fmla="*/ 1061312 h 1201737"/>
              <a:gd name="connsiteX74" fmla="*/ 219835 w 1377950"/>
              <a:gd name="connsiteY74" fmla="*/ 1028119 h 1201737"/>
              <a:gd name="connsiteX75" fmla="*/ 197306 w 1377950"/>
              <a:gd name="connsiteY75" fmla="*/ 1003224 h 1201737"/>
              <a:gd name="connsiteX76" fmla="*/ 171838 w 1377950"/>
              <a:gd name="connsiteY76" fmla="*/ 981258 h 1201737"/>
              <a:gd name="connsiteX77" fmla="*/ 167431 w 1377950"/>
              <a:gd name="connsiteY77" fmla="*/ 987116 h 1201737"/>
              <a:gd name="connsiteX78" fmla="*/ 167431 w 1377950"/>
              <a:gd name="connsiteY78" fmla="*/ 1045204 h 1201737"/>
              <a:gd name="connsiteX79" fmla="*/ 182613 w 1377950"/>
              <a:gd name="connsiteY79" fmla="*/ 1063265 h 1201737"/>
              <a:gd name="connsiteX80" fmla="*/ 191429 w 1377950"/>
              <a:gd name="connsiteY80" fmla="*/ 1067170 h 1201737"/>
              <a:gd name="connsiteX81" fmla="*/ 190449 w 1377950"/>
              <a:gd name="connsiteY81" fmla="*/ 1070099 h 1201737"/>
              <a:gd name="connsiteX82" fmla="*/ 181144 w 1377950"/>
              <a:gd name="connsiteY82" fmla="*/ 1071075 h 1201737"/>
              <a:gd name="connsiteX83" fmla="*/ 131678 w 1377950"/>
              <a:gd name="connsiteY83" fmla="*/ 1071075 h 1201737"/>
              <a:gd name="connsiteX84" fmla="*/ 123352 w 1377950"/>
              <a:gd name="connsiteY84" fmla="*/ 1070587 h 1201737"/>
              <a:gd name="connsiteX85" fmla="*/ 122862 w 1377950"/>
              <a:gd name="connsiteY85" fmla="*/ 1067658 h 1201737"/>
              <a:gd name="connsiteX86" fmla="*/ 123352 w 1377950"/>
              <a:gd name="connsiteY86" fmla="*/ 1064729 h 1201737"/>
              <a:gd name="connsiteX87" fmla="*/ 127760 w 1377950"/>
              <a:gd name="connsiteY87" fmla="*/ 1063753 h 1201737"/>
              <a:gd name="connsiteX88" fmla="*/ 142453 w 1377950"/>
              <a:gd name="connsiteY88" fmla="*/ 1054966 h 1201737"/>
              <a:gd name="connsiteX89" fmla="*/ 144412 w 1377950"/>
              <a:gd name="connsiteY89" fmla="*/ 974912 h 1201737"/>
              <a:gd name="connsiteX90" fmla="*/ 141963 w 1377950"/>
              <a:gd name="connsiteY90" fmla="*/ 902668 h 1201737"/>
              <a:gd name="connsiteX91" fmla="*/ 127270 w 1377950"/>
              <a:gd name="connsiteY91" fmla="*/ 896322 h 1201737"/>
              <a:gd name="connsiteX92" fmla="*/ 119924 w 1377950"/>
              <a:gd name="connsiteY92" fmla="*/ 892905 h 1201737"/>
              <a:gd name="connsiteX93" fmla="*/ 133767 w 1377950"/>
              <a:gd name="connsiteY93" fmla="*/ 889473 h 1201737"/>
              <a:gd name="connsiteX94" fmla="*/ 557823 w 1377950"/>
              <a:gd name="connsiteY94" fmla="*/ 889000 h 1201737"/>
              <a:gd name="connsiteX95" fmla="*/ 592504 w 1377950"/>
              <a:gd name="connsiteY95" fmla="*/ 889000 h 1201737"/>
              <a:gd name="connsiteX96" fmla="*/ 627673 w 1377950"/>
              <a:gd name="connsiteY96" fmla="*/ 889000 h 1201737"/>
              <a:gd name="connsiteX97" fmla="*/ 628162 w 1377950"/>
              <a:gd name="connsiteY97" fmla="*/ 890466 h 1201737"/>
              <a:gd name="connsiteX98" fmla="*/ 628162 w 1377950"/>
              <a:gd name="connsiteY98" fmla="*/ 893399 h 1201737"/>
              <a:gd name="connsiteX99" fmla="*/ 622300 w 1377950"/>
              <a:gd name="connsiteY99" fmla="*/ 895842 h 1201737"/>
              <a:gd name="connsiteX100" fmla="*/ 607646 w 1377950"/>
              <a:gd name="connsiteY100" fmla="*/ 908060 h 1201737"/>
              <a:gd name="connsiteX101" fmla="*/ 606181 w 1377950"/>
              <a:gd name="connsiteY101" fmla="*/ 985277 h 1201737"/>
              <a:gd name="connsiteX102" fmla="*/ 602762 w 1377950"/>
              <a:gd name="connsiteY102" fmla="*/ 1077644 h 1201737"/>
              <a:gd name="connsiteX103" fmla="*/ 557335 w 1377950"/>
              <a:gd name="connsiteY103" fmla="*/ 1124072 h 1201737"/>
              <a:gd name="connsiteX104" fmla="*/ 540239 w 1377950"/>
              <a:gd name="connsiteY104" fmla="*/ 1125049 h 1201737"/>
              <a:gd name="connsiteX105" fmla="*/ 534865 w 1377950"/>
              <a:gd name="connsiteY105" fmla="*/ 1117230 h 1201737"/>
              <a:gd name="connsiteX106" fmla="*/ 540239 w 1377950"/>
              <a:gd name="connsiteY106" fmla="*/ 1108433 h 1201737"/>
              <a:gd name="connsiteX107" fmla="*/ 555381 w 1377950"/>
              <a:gd name="connsiteY107" fmla="*/ 1108922 h 1201737"/>
              <a:gd name="connsiteX108" fmla="*/ 579804 w 1377950"/>
              <a:gd name="connsiteY108" fmla="*/ 1093283 h 1201737"/>
              <a:gd name="connsiteX109" fmla="*/ 582735 w 1377950"/>
              <a:gd name="connsiteY109" fmla="*/ 1068358 h 1201737"/>
              <a:gd name="connsiteX110" fmla="*/ 582735 w 1377950"/>
              <a:gd name="connsiteY110" fmla="*/ 910015 h 1201737"/>
              <a:gd name="connsiteX111" fmla="*/ 575896 w 1377950"/>
              <a:gd name="connsiteY111" fmla="*/ 897797 h 1201737"/>
              <a:gd name="connsiteX112" fmla="*/ 562219 w 1377950"/>
              <a:gd name="connsiteY112" fmla="*/ 895353 h 1201737"/>
              <a:gd name="connsiteX113" fmla="*/ 557335 w 1377950"/>
              <a:gd name="connsiteY113" fmla="*/ 891444 h 1201737"/>
              <a:gd name="connsiteX114" fmla="*/ 446039 w 1377950"/>
              <a:gd name="connsiteY114" fmla="*/ 889000 h 1201737"/>
              <a:gd name="connsiteX115" fmla="*/ 491310 w 1377950"/>
              <a:gd name="connsiteY115" fmla="*/ 890949 h 1201737"/>
              <a:gd name="connsiteX116" fmla="*/ 523437 w 1377950"/>
              <a:gd name="connsiteY116" fmla="*/ 910923 h 1201737"/>
              <a:gd name="connsiteX117" fmla="*/ 523437 w 1377950"/>
              <a:gd name="connsiteY117" fmla="*/ 959640 h 1201737"/>
              <a:gd name="connsiteX118" fmla="*/ 500072 w 1377950"/>
              <a:gd name="connsiteY118" fmla="*/ 979614 h 1201737"/>
              <a:gd name="connsiteX119" fmla="*/ 496177 w 1377950"/>
              <a:gd name="connsiteY119" fmla="*/ 983998 h 1201737"/>
              <a:gd name="connsiteX120" fmla="*/ 515648 w 1377950"/>
              <a:gd name="connsiteY120" fmla="*/ 1015664 h 1201737"/>
              <a:gd name="connsiteX121" fmla="*/ 549723 w 1377950"/>
              <a:gd name="connsiteY121" fmla="*/ 1057561 h 1201737"/>
              <a:gd name="connsiteX122" fmla="*/ 570654 w 1377950"/>
              <a:gd name="connsiteY122" fmla="*/ 1067791 h 1201737"/>
              <a:gd name="connsiteX123" fmla="*/ 572601 w 1377950"/>
              <a:gd name="connsiteY123" fmla="*/ 1069253 h 1201737"/>
              <a:gd name="connsiteX124" fmla="*/ 569194 w 1377950"/>
              <a:gd name="connsiteY124" fmla="*/ 1072663 h 1201737"/>
              <a:gd name="connsiteX125" fmla="*/ 550210 w 1377950"/>
              <a:gd name="connsiteY125" fmla="*/ 1072663 h 1201737"/>
              <a:gd name="connsiteX126" fmla="*/ 533659 w 1377950"/>
              <a:gd name="connsiteY126" fmla="*/ 1068278 h 1201737"/>
              <a:gd name="connsiteX127" fmla="*/ 492770 w 1377950"/>
              <a:gd name="connsiteY127" fmla="*/ 1022972 h 1201737"/>
              <a:gd name="connsiteX128" fmla="*/ 466484 w 1377950"/>
              <a:gd name="connsiteY128" fmla="*/ 989844 h 1201737"/>
              <a:gd name="connsiteX129" fmla="*/ 446039 w 1377950"/>
              <a:gd name="connsiteY129" fmla="*/ 989844 h 1201737"/>
              <a:gd name="connsiteX130" fmla="*/ 444579 w 1377950"/>
              <a:gd name="connsiteY130" fmla="*/ 990819 h 1201737"/>
              <a:gd name="connsiteX131" fmla="*/ 444579 w 1377950"/>
              <a:gd name="connsiteY131" fmla="*/ 1019074 h 1201737"/>
              <a:gd name="connsiteX132" fmla="*/ 445066 w 1377950"/>
              <a:gd name="connsiteY132" fmla="*/ 1050740 h 1201737"/>
              <a:gd name="connsiteX133" fmla="*/ 459669 w 1377950"/>
              <a:gd name="connsiteY133" fmla="*/ 1062920 h 1201737"/>
              <a:gd name="connsiteX134" fmla="*/ 466484 w 1377950"/>
              <a:gd name="connsiteY134" fmla="*/ 1064381 h 1201737"/>
              <a:gd name="connsiteX135" fmla="*/ 466484 w 1377950"/>
              <a:gd name="connsiteY135" fmla="*/ 1070227 h 1201737"/>
              <a:gd name="connsiteX136" fmla="*/ 444579 w 1377950"/>
              <a:gd name="connsiteY136" fmla="*/ 1070714 h 1201737"/>
              <a:gd name="connsiteX137" fmla="*/ 410992 w 1377950"/>
              <a:gd name="connsiteY137" fmla="*/ 1070714 h 1201737"/>
              <a:gd name="connsiteX138" fmla="*/ 397849 w 1377950"/>
              <a:gd name="connsiteY138" fmla="*/ 1070227 h 1201737"/>
              <a:gd name="connsiteX139" fmla="*/ 398335 w 1377950"/>
              <a:gd name="connsiteY139" fmla="*/ 1064381 h 1201737"/>
              <a:gd name="connsiteX140" fmla="*/ 404663 w 1377950"/>
              <a:gd name="connsiteY140" fmla="*/ 1062920 h 1201737"/>
              <a:gd name="connsiteX141" fmla="*/ 417320 w 1377950"/>
              <a:gd name="connsiteY141" fmla="*/ 1058535 h 1201737"/>
              <a:gd name="connsiteX142" fmla="*/ 420727 w 1377950"/>
              <a:gd name="connsiteY142" fmla="*/ 1050253 h 1201737"/>
              <a:gd name="connsiteX143" fmla="*/ 420727 w 1377950"/>
              <a:gd name="connsiteY143" fmla="*/ 910923 h 1201737"/>
              <a:gd name="connsiteX144" fmla="*/ 414886 w 1377950"/>
              <a:gd name="connsiteY144" fmla="*/ 900205 h 1201737"/>
              <a:gd name="connsiteX145" fmla="*/ 407097 w 1377950"/>
              <a:gd name="connsiteY145" fmla="*/ 898744 h 1201737"/>
              <a:gd name="connsiteX146" fmla="*/ 400282 w 1377950"/>
              <a:gd name="connsiteY146" fmla="*/ 897282 h 1201737"/>
              <a:gd name="connsiteX147" fmla="*/ 400282 w 1377950"/>
              <a:gd name="connsiteY147" fmla="*/ 891436 h 1201737"/>
              <a:gd name="connsiteX148" fmla="*/ 446039 w 1377950"/>
              <a:gd name="connsiteY148" fmla="*/ 889000 h 1201737"/>
              <a:gd name="connsiteX149" fmla="*/ 305159 w 1377950"/>
              <a:gd name="connsiteY149" fmla="*/ 889000 h 1201737"/>
              <a:gd name="connsiteX150" fmla="*/ 340211 w 1377950"/>
              <a:gd name="connsiteY150" fmla="*/ 889000 h 1201737"/>
              <a:gd name="connsiteX151" fmla="*/ 375263 w 1377950"/>
              <a:gd name="connsiteY151" fmla="*/ 889000 h 1201737"/>
              <a:gd name="connsiteX152" fmla="*/ 375750 w 1377950"/>
              <a:gd name="connsiteY152" fmla="*/ 890468 h 1201737"/>
              <a:gd name="connsiteX153" fmla="*/ 374777 w 1377950"/>
              <a:gd name="connsiteY153" fmla="*/ 894873 h 1201737"/>
              <a:gd name="connsiteX154" fmla="*/ 371369 w 1377950"/>
              <a:gd name="connsiteY154" fmla="*/ 895363 h 1201737"/>
              <a:gd name="connsiteX155" fmla="*/ 358711 w 1377950"/>
              <a:gd name="connsiteY155" fmla="*/ 897810 h 1201737"/>
              <a:gd name="connsiteX156" fmla="*/ 352869 w 1377950"/>
              <a:gd name="connsiteY156" fmla="*/ 907110 h 1201737"/>
              <a:gd name="connsiteX157" fmla="*/ 351409 w 1377950"/>
              <a:gd name="connsiteY157" fmla="*/ 979547 h 1201737"/>
              <a:gd name="connsiteX158" fmla="*/ 352382 w 1377950"/>
              <a:gd name="connsiteY158" fmla="*/ 1051006 h 1201737"/>
              <a:gd name="connsiteX159" fmla="*/ 369421 w 1377950"/>
              <a:gd name="connsiteY159" fmla="*/ 1063243 h 1201737"/>
              <a:gd name="connsiteX160" fmla="*/ 375263 w 1377950"/>
              <a:gd name="connsiteY160" fmla="*/ 1064711 h 1201737"/>
              <a:gd name="connsiteX161" fmla="*/ 375263 w 1377950"/>
              <a:gd name="connsiteY161" fmla="*/ 1070584 h 1201737"/>
              <a:gd name="connsiteX162" fmla="*/ 366014 w 1377950"/>
              <a:gd name="connsiteY162" fmla="*/ 1071074 h 1201737"/>
              <a:gd name="connsiteX163" fmla="*/ 314409 w 1377950"/>
              <a:gd name="connsiteY163" fmla="*/ 1071074 h 1201737"/>
              <a:gd name="connsiteX164" fmla="*/ 305159 w 1377950"/>
              <a:gd name="connsiteY164" fmla="*/ 1070584 h 1201737"/>
              <a:gd name="connsiteX165" fmla="*/ 305159 w 1377950"/>
              <a:gd name="connsiteY165" fmla="*/ 1064221 h 1201737"/>
              <a:gd name="connsiteX166" fmla="*/ 310515 w 1377950"/>
              <a:gd name="connsiteY166" fmla="*/ 1063732 h 1201737"/>
              <a:gd name="connsiteX167" fmla="*/ 328527 w 1377950"/>
              <a:gd name="connsiteY167" fmla="*/ 1044154 h 1201737"/>
              <a:gd name="connsiteX168" fmla="*/ 329014 w 1377950"/>
              <a:gd name="connsiteY168" fmla="*/ 976121 h 1201737"/>
              <a:gd name="connsiteX169" fmla="*/ 326093 w 1377950"/>
              <a:gd name="connsiteY169" fmla="*/ 902705 h 1201737"/>
              <a:gd name="connsiteX170" fmla="*/ 311488 w 1377950"/>
              <a:gd name="connsiteY170" fmla="*/ 895852 h 1201737"/>
              <a:gd name="connsiteX171" fmla="*/ 304673 w 1377950"/>
              <a:gd name="connsiteY171" fmla="*/ 889979 h 1201737"/>
              <a:gd name="connsiteX172" fmla="*/ 1149510 w 1377950"/>
              <a:gd name="connsiteY172" fmla="*/ 886773 h 1201737"/>
              <a:gd name="connsiteX173" fmla="*/ 1199180 w 1377950"/>
              <a:gd name="connsiteY173" fmla="*/ 886834 h 1201737"/>
              <a:gd name="connsiteX174" fmla="*/ 1231847 w 1377950"/>
              <a:gd name="connsiteY174" fmla="*/ 901553 h 1201737"/>
              <a:gd name="connsiteX175" fmla="*/ 1250862 w 1377950"/>
              <a:gd name="connsiteY175" fmla="*/ 920196 h 1201737"/>
              <a:gd name="connsiteX176" fmla="*/ 1267439 w 1377950"/>
              <a:gd name="connsiteY176" fmla="*/ 962388 h 1201737"/>
              <a:gd name="connsiteX177" fmla="*/ 1267927 w 1377950"/>
              <a:gd name="connsiteY177" fmla="*/ 990844 h 1201737"/>
              <a:gd name="connsiteX178" fmla="*/ 1266951 w 1377950"/>
              <a:gd name="connsiteY178" fmla="*/ 996240 h 1201737"/>
              <a:gd name="connsiteX179" fmla="*/ 1265001 w 1377950"/>
              <a:gd name="connsiteY179" fmla="*/ 1005071 h 1201737"/>
              <a:gd name="connsiteX180" fmla="*/ 1191867 w 1377950"/>
              <a:gd name="connsiteY180" fmla="*/ 1072776 h 1201737"/>
              <a:gd name="connsiteX181" fmla="*/ 1161638 w 1377950"/>
              <a:gd name="connsiteY181" fmla="*/ 1074248 h 1201737"/>
              <a:gd name="connsiteX182" fmla="*/ 1118732 w 1377950"/>
              <a:gd name="connsiteY182" fmla="*/ 1060020 h 1201737"/>
              <a:gd name="connsiteX183" fmla="*/ 1078265 w 1377950"/>
              <a:gd name="connsiteY183" fmla="*/ 960426 h 1201737"/>
              <a:gd name="connsiteX184" fmla="*/ 1107518 w 1377950"/>
              <a:gd name="connsiteY184" fmla="*/ 908421 h 1201737"/>
              <a:gd name="connsiteX185" fmla="*/ 1149510 w 1377950"/>
              <a:gd name="connsiteY185" fmla="*/ 886773 h 1201737"/>
              <a:gd name="connsiteX186" fmla="*/ 857046 w 1377950"/>
              <a:gd name="connsiteY186" fmla="*/ 885033 h 1201737"/>
              <a:gd name="connsiteX187" fmla="*/ 885067 w 1377950"/>
              <a:gd name="connsiteY187" fmla="*/ 887049 h 1201737"/>
              <a:gd name="connsiteX188" fmla="*/ 894792 w 1377950"/>
              <a:gd name="connsiteY188" fmla="*/ 889493 h 1201737"/>
              <a:gd name="connsiteX189" fmla="*/ 899168 w 1377950"/>
              <a:gd name="connsiteY189" fmla="*/ 889982 h 1201737"/>
              <a:gd name="connsiteX190" fmla="*/ 900141 w 1377950"/>
              <a:gd name="connsiteY190" fmla="*/ 894381 h 1201737"/>
              <a:gd name="connsiteX191" fmla="*/ 903544 w 1377950"/>
              <a:gd name="connsiteY191" fmla="*/ 919308 h 1201737"/>
              <a:gd name="connsiteX192" fmla="*/ 902086 w 1377950"/>
              <a:gd name="connsiteY192" fmla="*/ 924685 h 1201737"/>
              <a:gd name="connsiteX193" fmla="*/ 897709 w 1377950"/>
              <a:gd name="connsiteY193" fmla="*/ 924685 h 1201737"/>
              <a:gd name="connsiteX194" fmla="*/ 895764 w 1377950"/>
              <a:gd name="connsiteY194" fmla="*/ 920286 h 1201737"/>
              <a:gd name="connsiteX195" fmla="*/ 870479 w 1377950"/>
              <a:gd name="connsiteY195" fmla="*/ 894381 h 1201737"/>
              <a:gd name="connsiteX196" fmla="*/ 848597 w 1377950"/>
              <a:gd name="connsiteY196" fmla="*/ 894381 h 1201737"/>
              <a:gd name="connsiteX197" fmla="*/ 827688 w 1377950"/>
              <a:gd name="connsiteY197" fmla="*/ 922730 h 1201737"/>
              <a:gd name="connsiteX198" fmla="*/ 835468 w 1377950"/>
              <a:gd name="connsiteY198" fmla="*/ 944236 h 1201737"/>
              <a:gd name="connsiteX199" fmla="*/ 863185 w 1377950"/>
              <a:gd name="connsiteY199" fmla="*/ 965253 h 1201737"/>
              <a:gd name="connsiteX200" fmla="*/ 892360 w 1377950"/>
              <a:gd name="connsiteY200" fmla="*/ 987736 h 1201737"/>
              <a:gd name="connsiteX201" fmla="*/ 905976 w 1377950"/>
              <a:gd name="connsiteY201" fmla="*/ 1015597 h 1201737"/>
              <a:gd name="connsiteX202" fmla="*/ 905976 w 1377950"/>
              <a:gd name="connsiteY202" fmla="*/ 1032704 h 1201737"/>
              <a:gd name="connsiteX203" fmla="*/ 900627 w 1377950"/>
              <a:gd name="connsiteY203" fmla="*/ 1047856 h 1201737"/>
              <a:gd name="connsiteX204" fmla="*/ 892847 w 1377950"/>
              <a:gd name="connsiteY204" fmla="*/ 1058120 h 1201737"/>
              <a:gd name="connsiteX205" fmla="*/ 864644 w 1377950"/>
              <a:gd name="connsiteY205" fmla="*/ 1072783 h 1201737"/>
              <a:gd name="connsiteX206" fmla="*/ 837413 w 1377950"/>
              <a:gd name="connsiteY206" fmla="*/ 1074249 h 1201737"/>
              <a:gd name="connsiteX207" fmla="*/ 819421 w 1377950"/>
              <a:gd name="connsiteY207" fmla="*/ 1070339 h 1201737"/>
              <a:gd name="connsiteX208" fmla="*/ 809696 w 1377950"/>
              <a:gd name="connsiteY208" fmla="*/ 1066429 h 1201737"/>
              <a:gd name="connsiteX209" fmla="*/ 805320 w 1377950"/>
              <a:gd name="connsiteY209" fmla="*/ 1064474 h 1201737"/>
              <a:gd name="connsiteX210" fmla="*/ 803861 w 1377950"/>
              <a:gd name="connsiteY210" fmla="*/ 1060564 h 1201737"/>
              <a:gd name="connsiteX211" fmla="*/ 800457 w 1377950"/>
              <a:gd name="connsiteY211" fmla="*/ 1046389 h 1201737"/>
              <a:gd name="connsiteX212" fmla="*/ 798512 w 1377950"/>
              <a:gd name="connsiteY212" fmla="*/ 1028305 h 1201737"/>
              <a:gd name="connsiteX213" fmla="*/ 800457 w 1377950"/>
              <a:gd name="connsiteY213" fmla="*/ 1024394 h 1201737"/>
              <a:gd name="connsiteX214" fmla="*/ 805806 w 1377950"/>
              <a:gd name="connsiteY214" fmla="*/ 1028305 h 1201737"/>
              <a:gd name="connsiteX215" fmla="*/ 815045 w 1377950"/>
              <a:gd name="connsiteY215" fmla="*/ 1046878 h 1201737"/>
              <a:gd name="connsiteX216" fmla="*/ 830605 w 1377950"/>
              <a:gd name="connsiteY216" fmla="*/ 1060564 h 1201737"/>
              <a:gd name="connsiteX217" fmla="*/ 877286 w 1377950"/>
              <a:gd name="connsiteY217" fmla="*/ 1056165 h 1201737"/>
              <a:gd name="connsiteX218" fmla="*/ 885553 w 1377950"/>
              <a:gd name="connsiteY218" fmla="*/ 1033192 h 1201737"/>
              <a:gd name="connsiteX219" fmla="*/ 881663 w 1377950"/>
              <a:gd name="connsiteY219" fmla="*/ 1014619 h 1201737"/>
              <a:gd name="connsiteX220" fmla="*/ 858808 w 1377950"/>
              <a:gd name="connsiteY220" fmla="*/ 993113 h 1201737"/>
              <a:gd name="connsiteX221" fmla="*/ 840331 w 1377950"/>
              <a:gd name="connsiteY221" fmla="*/ 980894 h 1201737"/>
              <a:gd name="connsiteX222" fmla="*/ 810182 w 1377950"/>
              <a:gd name="connsiteY222" fmla="*/ 946191 h 1201737"/>
              <a:gd name="connsiteX223" fmla="*/ 833037 w 1377950"/>
              <a:gd name="connsiteY223" fmla="*/ 891448 h 1201737"/>
              <a:gd name="connsiteX224" fmla="*/ 857046 w 1377950"/>
              <a:gd name="connsiteY224" fmla="*/ 885033 h 1201737"/>
              <a:gd name="connsiteX225" fmla="*/ 715637 w 1377950"/>
              <a:gd name="connsiteY225" fmla="*/ 884728 h 1201737"/>
              <a:gd name="connsiteX226" fmla="*/ 718092 w 1377950"/>
              <a:gd name="connsiteY226" fmla="*/ 886199 h 1201737"/>
              <a:gd name="connsiteX227" fmla="*/ 723494 w 1377950"/>
              <a:gd name="connsiteY227" fmla="*/ 903362 h 1201737"/>
              <a:gd name="connsiteX228" fmla="*/ 750993 w 1377950"/>
              <a:gd name="connsiteY228" fmla="*/ 984275 h 1201737"/>
              <a:gd name="connsiteX229" fmla="*/ 762288 w 1377950"/>
              <a:gd name="connsiteY229" fmla="*/ 1017620 h 1201737"/>
              <a:gd name="connsiteX230" fmla="*/ 779475 w 1377950"/>
              <a:gd name="connsiteY230" fmla="*/ 1058322 h 1201737"/>
              <a:gd name="connsiteX231" fmla="*/ 793225 w 1377950"/>
              <a:gd name="connsiteY231" fmla="*/ 1063716 h 1201737"/>
              <a:gd name="connsiteX232" fmla="*/ 800100 w 1377950"/>
              <a:gd name="connsiteY232" fmla="*/ 1067149 h 1201737"/>
              <a:gd name="connsiteX233" fmla="*/ 799609 w 1377950"/>
              <a:gd name="connsiteY233" fmla="*/ 1070091 h 1201737"/>
              <a:gd name="connsiteX234" fmla="*/ 766216 w 1377950"/>
              <a:gd name="connsiteY234" fmla="*/ 1071072 h 1201737"/>
              <a:gd name="connsiteX235" fmla="*/ 731842 w 1377950"/>
              <a:gd name="connsiteY235" fmla="*/ 1067639 h 1201737"/>
              <a:gd name="connsiteX236" fmla="*/ 739208 w 1377950"/>
              <a:gd name="connsiteY236" fmla="*/ 1063226 h 1201737"/>
              <a:gd name="connsiteX237" fmla="*/ 750502 w 1377950"/>
              <a:gd name="connsiteY237" fmla="*/ 1059303 h 1201737"/>
              <a:gd name="connsiteX238" fmla="*/ 742154 w 1377950"/>
              <a:gd name="connsiteY238" fmla="*/ 1029389 h 1201737"/>
              <a:gd name="connsiteX239" fmla="*/ 735770 w 1377950"/>
              <a:gd name="connsiteY239" fmla="*/ 1008303 h 1201737"/>
              <a:gd name="connsiteX240" fmla="*/ 730369 w 1377950"/>
              <a:gd name="connsiteY240" fmla="*/ 1000457 h 1201737"/>
              <a:gd name="connsiteX241" fmla="*/ 703360 w 1377950"/>
              <a:gd name="connsiteY241" fmla="*/ 999476 h 1201737"/>
              <a:gd name="connsiteX242" fmla="*/ 673405 w 1377950"/>
              <a:gd name="connsiteY242" fmla="*/ 1002909 h 1201737"/>
              <a:gd name="connsiteX243" fmla="*/ 657691 w 1377950"/>
              <a:gd name="connsiteY243" fmla="*/ 1049495 h 1201737"/>
              <a:gd name="connsiteX244" fmla="*/ 668003 w 1377950"/>
              <a:gd name="connsiteY244" fmla="*/ 1063716 h 1201737"/>
              <a:gd name="connsiteX245" fmla="*/ 673896 w 1377950"/>
              <a:gd name="connsiteY245" fmla="*/ 1065187 h 1201737"/>
              <a:gd name="connsiteX246" fmla="*/ 673896 w 1377950"/>
              <a:gd name="connsiteY246" fmla="*/ 1070091 h 1201737"/>
              <a:gd name="connsiteX247" fmla="*/ 666039 w 1377950"/>
              <a:gd name="connsiteY247" fmla="*/ 1071072 h 1201737"/>
              <a:gd name="connsiteX248" fmla="*/ 625771 w 1377950"/>
              <a:gd name="connsiteY248" fmla="*/ 1071072 h 1201737"/>
              <a:gd name="connsiteX249" fmla="*/ 616441 w 1377950"/>
              <a:gd name="connsiteY249" fmla="*/ 1070091 h 1201737"/>
              <a:gd name="connsiteX250" fmla="*/ 615950 w 1377950"/>
              <a:gd name="connsiteY250" fmla="*/ 1067149 h 1201737"/>
              <a:gd name="connsiteX251" fmla="*/ 624298 w 1377950"/>
              <a:gd name="connsiteY251" fmla="*/ 1063226 h 1201737"/>
              <a:gd name="connsiteX252" fmla="*/ 640503 w 1377950"/>
              <a:gd name="connsiteY252" fmla="*/ 1053418 h 1201737"/>
              <a:gd name="connsiteX253" fmla="*/ 670458 w 1377950"/>
              <a:gd name="connsiteY253" fmla="*/ 978390 h 1201737"/>
              <a:gd name="connsiteX254" fmla="*/ 699431 w 1377950"/>
              <a:gd name="connsiteY254" fmla="*/ 896987 h 1201737"/>
              <a:gd name="connsiteX255" fmla="*/ 702869 w 1377950"/>
              <a:gd name="connsiteY255" fmla="*/ 893554 h 1201737"/>
              <a:gd name="connsiteX256" fmla="*/ 710235 w 1377950"/>
              <a:gd name="connsiteY256" fmla="*/ 888160 h 1201737"/>
              <a:gd name="connsiteX257" fmla="*/ 715637 w 1377950"/>
              <a:gd name="connsiteY257" fmla="*/ 884728 h 1201737"/>
              <a:gd name="connsiteX258" fmla="*/ 920741 w 1377950"/>
              <a:gd name="connsiteY258" fmla="*/ 879475 h 1201737"/>
              <a:gd name="connsiteX259" fmla="*/ 924646 w 1377950"/>
              <a:gd name="connsiteY259" fmla="*/ 882886 h 1201737"/>
              <a:gd name="connsiteX260" fmla="*/ 933921 w 1377950"/>
              <a:gd name="connsiteY260" fmla="*/ 888245 h 1201737"/>
              <a:gd name="connsiteX261" fmla="*/ 1003722 w 1377950"/>
              <a:gd name="connsiteY261" fmla="*/ 888732 h 1201737"/>
              <a:gd name="connsiteX262" fmla="*/ 1070107 w 1377950"/>
              <a:gd name="connsiteY262" fmla="*/ 888732 h 1201737"/>
              <a:gd name="connsiteX263" fmla="*/ 1073036 w 1377950"/>
              <a:gd name="connsiteY263" fmla="*/ 887271 h 1201737"/>
              <a:gd name="connsiteX264" fmla="*/ 1077429 w 1377950"/>
              <a:gd name="connsiteY264" fmla="*/ 883373 h 1201737"/>
              <a:gd name="connsiteX265" fmla="*/ 1083287 w 1377950"/>
              <a:gd name="connsiteY265" fmla="*/ 881424 h 1201737"/>
              <a:gd name="connsiteX266" fmla="*/ 1083287 w 1377950"/>
              <a:gd name="connsiteY266" fmla="*/ 885322 h 1201737"/>
              <a:gd name="connsiteX267" fmla="*/ 1079870 w 1377950"/>
              <a:gd name="connsiteY267" fmla="*/ 915529 h 1201737"/>
              <a:gd name="connsiteX268" fmla="*/ 1078406 w 1377950"/>
              <a:gd name="connsiteY268" fmla="*/ 924786 h 1201737"/>
              <a:gd name="connsiteX269" fmla="*/ 1073036 w 1377950"/>
              <a:gd name="connsiteY269" fmla="*/ 924299 h 1201737"/>
              <a:gd name="connsiteX270" fmla="*/ 1072548 w 1377950"/>
              <a:gd name="connsiteY270" fmla="*/ 921375 h 1201737"/>
              <a:gd name="connsiteX271" fmla="*/ 1068643 w 1377950"/>
              <a:gd name="connsiteY271" fmla="*/ 908221 h 1201737"/>
              <a:gd name="connsiteX272" fmla="*/ 1061809 w 1377950"/>
              <a:gd name="connsiteY272" fmla="*/ 901887 h 1201737"/>
              <a:gd name="connsiteX273" fmla="*/ 1029105 w 1377950"/>
              <a:gd name="connsiteY273" fmla="*/ 897502 h 1201737"/>
              <a:gd name="connsiteX274" fmla="*/ 1008116 w 1377950"/>
              <a:gd name="connsiteY274" fmla="*/ 898476 h 1201737"/>
              <a:gd name="connsiteX275" fmla="*/ 1007139 w 1377950"/>
              <a:gd name="connsiteY275" fmla="*/ 973994 h 1201737"/>
              <a:gd name="connsiteX276" fmla="*/ 1008116 w 1377950"/>
              <a:gd name="connsiteY276" fmla="*/ 1051948 h 1201737"/>
              <a:gd name="connsiteX277" fmla="*/ 1010556 w 1377950"/>
              <a:gd name="connsiteY277" fmla="*/ 1057308 h 1201737"/>
              <a:gd name="connsiteX278" fmla="*/ 1024712 w 1377950"/>
              <a:gd name="connsiteY278" fmla="*/ 1062180 h 1201737"/>
              <a:gd name="connsiteX279" fmla="*/ 1032522 w 1377950"/>
              <a:gd name="connsiteY279" fmla="*/ 1064129 h 1201737"/>
              <a:gd name="connsiteX280" fmla="*/ 1032522 w 1377950"/>
              <a:gd name="connsiteY280" fmla="*/ 1069001 h 1201737"/>
              <a:gd name="connsiteX281" fmla="*/ 994448 w 1377950"/>
              <a:gd name="connsiteY281" fmla="*/ 1069975 h 1201737"/>
              <a:gd name="connsiteX282" fmla="*/ 956374 w 1377950"/>
              <a:gd name="connsiteY282" fmla="*/ 1069001 h 1201737"/>
              <a:gd name="connsiteX283" fmla="*/ 956863 w 1377950"/>
              <a:gd name="connsiteY283" fmla="*/ 1064129 h 1201737"/>
              <a:gd name="connsiteX284" fmla="*/ 965161 w 1377950"/>
              <a:gd name="connsiteY284" fmla="*/ 1062180 h 1201737"/>
              <a:gd name="connsiteX285" fmla="*/ 983221 w 1377950"/>
              <a:gd name="connsiteY285" fmla="*/ 1049512 h 1201737"/>
              <a:gd name="connsiteX286" fmla="*/ 984198 w 1377950"/>
              <a:gd name="connsiteY286" fmla="*/ 973994 h 1201737"/>
              <a:gd name="connsiteX287" fmla="*/ 984198 w 1377950"/>
              <a:gd name="connsiteY287" fmla="*/ 899938 h 1201737"/>
              <a:gd name="connsiteX288" fmla="*/ 982733 w 1377950"/>
              <a:gd name="connsiteY288" fmla="*/ 898476 h 1201737"/>
              <a:gd name="connsiteX289" fmla="*/ 962720 w 1377950"/>
              <a:gd name="connsiteY289" fmla="*/ 897502 h 1201737"/>
              <a:gd name="connsiteX290" fmla="*/ 931968 w 1377950"/>
              <a:gd name="connsiteY290" fmla="*/ 901887 h 1201737"/>
              <a:gd name="connsiteX291" fmla="*/ 918301 w 1377950"/>
              <a:gd name="connsiteY291" fmla="*/ 916990 h 1201737"/>
              <a:gd name="connsiteX292" fmla="*/ 914396 w 1377950"/>
              <a:gd name="connsiteY292" fmla="*/ 923324 h 1201737"/>
              <a:gd name="connsiteX293" fmla="*/ 909026 w 1377950"/>
              <a:gd name="connsiteY293" fmla="*/ 922350 h 1201737"/>
              <a:gd name="connsiteX294" fmla="*/ 908050 w 1377950"/>
              <a:gd name="connsiteY294" fmla="*/ 920888 h 1201737"/>
              <a:gd name="connsiteX295" fmla="*/ 909514 w 1377950"/>
              <a:gd name="connsiteY295" fmla="*/ 915529 h 1201737"/>
              <a:gd name="connsiteX296" fmla="*/ 916836 w 1377950"/>
              <a:gd name="connsiteY296" fmla="*/ 887271 h 1201737"/>
              <a:gd name="connsiteX297" fmla="*/ 920741 w 1377950"/>
              <a:gd name="connsiteY297" fmla="*/ 879475 h 1201737"/>
              <a:gd name="connsiteX298" fmla="*/ 769807 w 1377950"/>
              <a:gd name="connsiteY298" fmla="*/ 673100 h 1201737"/>
              <a:gd name="connsiteX299" fmla="*/ 757172 w 1377950"/>
              <a:gd name="connsiteY299" fmla="*/ 705843 h 1201737"/>
              <a:gd name="connsiteX300" fmla="*/ 747939 w 1377950"/>
              <a:gd name="connsiteY300" fmla="*/ 732136 h 1201737"/>
              <a:gd name="connsiteX301" fmla="*/ 745509 w 1377950"/>
              <a:gd name="connsiteY301" fmla="*/ 743050 h 1201737"/>
              <a:gd name="connsiteX302" fmla="*/ 790704 w 1377950"/>
              <a:gd name="connsiteY302" fmla="*/ 743050 h 1201737"/>
              <a:gd name="connsiteX303" fmla="*/ 792162 w 1377950"/>
              <a:gd name="connsiteY303" fmla="*/ 741065 h 1201737"/>
              <a:gd name="connsiteX304" fmla="*/ 782443 w 1377950"/>
              <a:gd name="connsiteY304" fmla="*/ 708819 h 1201737"/>
              <a:gd name="connsiteX305" fmla="*/ 769807 w 1377950"/>
              <a:gd name="connsiteY305" fmla="*/ 673100 h 1201737"/>
              <a:gd name="connsiteX306" fmla="*/ 272920 w 1377950"/>
              <a:gd name="connsiteY306" fmla="*/ 671512 h 1201737"/>
              <a:gd name="connsiteX307" fmla="*/ 269519 w 1377950"/>
              <a:gd name="connsiteY307" fmla="*/ 678457 h 1201737"/>
              <a:gd name="connsiteX308" fmla="*/ 247650 w 1377950"/>
              <a:gd name="connsiteY308" fmla="*/ 740470 h 1201737"/>
              <a:gd name="connsiteX309" fmla="*/ 249108 w 1377950"/>
              <a:gd name="connsiteY309" fmla="*/ 741958 h 1201737"/>
              <a:gd name="connsiteX310" fmla="*/ 293331 w 1377950"/>
              <a:gd name="connsiteY310" fmla="*/ 741958 h 1201737"/>
              <a:gd name="connsiteX311" fmla="*/ 295275 w 1377950"/>
              <a:gd name="connsiteY311" fmla="*/ 739477 h 1201737"/>
              <a:gd name="connsiteX312" fmla="*/ 285070 w 1377950"/>
              <a:gd name="connsiteY312" fmla="*/ 707231 h 1201737"/>
              <a:gd name="connsiteX313" fmla="*/ 272920 w 1377950"/>
              <a:gd name="connsiteY313" fmla="*/ 671512 h 1201737"/>
              <a:gd name="connsiteX314" fmla="*/ 1182688 w 1377950"/>
              <a:gd name="connsiteY314" fmla="*/ 642937 h 1201737"/>
              <a:gd name="connsiteX315" fmla="*/ 1218213 w 1377950"/>
              <a:gd name="connsiteY315" fmla="*/ 643427 h 1201737"/>
              <a:gd name="connsiteX316" fmla="*/ 1218213 w 1377950"/>
              <a:gd name="connsiteY316" fmla="*/ 649300 h 1201737"/>
              <a:gd name="connsiteX317" fmla="*/ 1211306 w 1377950"/>
              <a:gd name="connsiteY317" fmla="*/ 650279 h 1201737"/>
              <a:gd name="connsiteX318" fmla="*/ 1195023 w 1377950"/>
              <a:gd name="connsiteY318" fmla="*/ 668388 h 1201737"/>
              <a:gd name="connsiteX319" fmla="*/ 1195023 w 1377950"/>
              <a:gd name="connsiteY319" fmla="*/ 798581 h 1201737"/>
              <a:gd name="connsiteX320" fmla="*/ 1198477 w 1377950"/>
              <a:gd name="connsiteY320" fmla="*/ 813264 h 1201737"/>
              <a:gd name="connsiteX321" fmla="*/ 1212292 w 1377950"/>
              <a:gd name="connsiteY321" fmla="*/ 818158 h 1201737"/>
              <a:gd name="connsiteX322" fmla="*/ 1218707 w 1377950"/>
              <a:gd name="connsiteY322" fmla="*/ 819137 h 1201737"/>
              <a:gd name="connsiteX323" fmla="*/ 1218707 w 1377950"/>
              <a:gd name="connsiteY323" fmla="*/ 821585 h 1201737"/>
              <a:gd name="connsiteX324" fmla="*/ 1218707 w 1377950"/>
              <a:gd name="connsiteY324" fmla="*/ 824521 h 1201737"/>
              <a:gd name="connsiteX325" fmla="*/ 1182688 w 1377950"/>
              <a:gd name="connsiteY325" fmla="*/ 825500 h 1201737"/>
              <a:gd name="connsiteX326" fmla="*/ 1147162 w 1377950"/>
              <a:gd name="connsiteY326" fmla="*/ 824521 h 1201737"/>
              <a:gd name="connsiteX327" fmla="*/ 1147162 w 1377950"/>
              <a:gd name="connsiteY327" fmla="*/ 819137 h 1201737"/>
              <a:gd name="connsiteX328" fmla="*/ 1153576 w 1377950"/>
              <a:gd name="connsiteY328" fmla="*/ 818158 h 1201737"/>
              <a:gd name="connsiteX329" fmla="*/ 1169859 w 1377950"/>
              <a:gd name="connsiteY329" fmla="*/ 808370 h 1201737"/>
              <a:gd name="connsiteX330" fmla="*/ 1170846 w 1377950"/>
              <a:gd name="connsiteY330" fmla="*/ 734463 h 1201737"/>
              <a:gd name="connsiteX331" fmla="*/ 1168379 w 1377950"/>
              <a:gd name="connsiteY331" fmla="*/ 655663 h 1201737"/>
              <a:gd name="connsiteX332" fmla="*/ 1154563 w 1377950"/>
              <a:gd name="connsiteY332" fmla="*/ 650279 h 1201737"/>
              <a:gd name="connsiteX333" fmla="*/ 1147162 w 1377950"/>
              <a:gd name="connsiteY333" fmla="*/ 649300 h 1201737"/>
              <a:gd name="connsiteX334" fmla="*/ 1147162 w 1377950"/>
              <a:gd name="connsiteY334" fmla="*/ 643916 h 1201737"/>
              <a:gd name="connsiteX335" fmla="*/ 1182688 w 1377950"/>
              <a:gd name="connsiteY335" fmla="*/ 642937 h 1201737"/>
              <a:gd name="connsiteX336" fmla="*/ 1008905 w 1377950"/>
              <a:gd name="connsiteY336" fmla="*/ 642937 h 1201737"/>
              <a:gd name="connsiteX337" fmla="*/ 1043895 w 1377950"/>
              <a:gd name="connsiteY337" fmla="*/ 642937 h 1201737"/>
              <a:gd name="connsiteX338" fmla="*/ 1079370 w 1377950"/>
              <a:gd name="connsiteY338" fmla="*/ 643916 h 1201737"/>
              <a:gd name="connsiteX339" fmla="*/ 1079856 w 1377950"/>
              <a:gd name="connsiteY339" fmla="*/ 648810 h 1201737"/>
              <a:gd name="connsiteX340" fmla="*/ 1073053 w 1377950"/>
              <a:gd name="connsiteY340" fmla="*/ 650279 h 1201737"/>
              <a:gd name="connsiteX341" fmla="*/ 1059932 w 1377950"/>
              <a:gd name="connsiteY341" fmla="*/ 654684 h 1201737"/>
              <a:gd name="connsiteX342" fmla="*/ 1056044 w 1377950"/>
              <a:gd name="connsiteY342" fmla="*/ 734953 h 1201737"/>
              <a:gd name="connsiteX343" fmla="*/ 1058960 w 1377950"/>
              <a:gd name="connsiteY343" fmla="*/ 805922 h 1201737"/>
              <a:gd name="connsiteX344" fmla="*/ 1073539 w 1377950"/>
              <a:gd name="connsiteY344" fmla="*/ 815222 h 1201737"/>
              <a:gd name="connsiteX345" fmla="*/ 1094921 w 1377950"/>
              <a:gd name="connsiteY345" fmla="*/ 816201 h 1201737"/>
              <a:gd name="connsiteX346" fmla="*/ 1128453 w 1377950"/>
              <a:gd name="connsiteY346" fmla="*/ 808859 h 1201737"/>
              <a:gd name="connsiteX347" fmla="*/ 1139145 w 1377950"/>
              <a:gd name="connsiteY347" fmla="*/ 792707 h 1201737"/>
              <a:gd name="connsiteX348" fmla="*/ 1144976 w 1377950"/>
              <a:gd name="connsiteY348" fmla="*/ 784876 h 1201737"/>
              <a:gd name="connsiteX349" fmla="*/ 1149350 w 1377950"/>
              <a:gd name="connsiteY349" fmla="*/ 787813 h 1201737"/>
              <a:gd name="connsiteX350" fmla="*/ 1139631 w 1377950"/>
              <a:gd name="connsiteY350" fmla="*/ 821585 h 1201737"/>
              <a:gd name="connsiteX351" fmla="*/ 1138173 w 1377950"/>
              <a:gd name="connsiteY351" fmla="*/ 825500 h 1201737"/>
              <a:gd name="connsiteX352" fmla="*/ 1073539 w 1377950"/>
              <a:gd name="connsiteY352" fmla="*/ 825500 h 1201737"/>
              <a:gd name="connsiteX353" fmla="*/ 1008905 w 1377950"/>
              <a:gd name="connsiteY353" fmla="*/ 825500 h 1201737"/>
              <a:gd name="connsiteX354" fmla="*/ 1007933 w 1377950"/>
              <a:gd name="connsiteY354" fmla="*/ 824032 h 1201737"/>
              <a:gd name="connsiteX355" fmla="*/ 1015223 w 1377950"/>
              <a:gd name="connsiteY355" fmla="*/ 818158 h 1201737"/>
              <a:gd name="connsiteX356" fmla="*/ 1029316 w 1377950"/>
              <a:gd name="connsiteY356" fmla="*/ 813753 h 1201737"/>
              <a:gd name="connsiteX357" fmla="*/ 1033203 w 1377950"/>
              <a:gd name="connsiteY357" fmla="*/ 797112 h 1201737"/>
              <a:gd name="connsiteX358" fmla="*/ 1033203 w 1377950"/>
              <a:gd name="connsiteY358" fmla="*/ 669857 h 1201737"/>
              <a:gd name="connsiteX359" fmla="*/ 1028830 w 1377950"/>
              <a:gd name="connsiteY359" fmla="*/ 654194 h 1201737"/>
              <a:gd name="connsiteX360" fmla="*/ 1015708 w 1377950"/>
              <a:gd name="connsiteY360" fmla="*/ 650279 h 1201737"/>
              <a:gd name="connsiteX361" fmla="*/ 1007933 w 1377950"/>
              <a:gd name="connsiteY361" fmla="*/ 644405 h 1201737"/>
              <a:gd name="connsiteX362" fmla="*/ 904848 w 1377950"/>
              <a:gd name="connsiteY362" fmla="*/ 642937 h 1201737"/>
              <a:gd name="connsiteX363" fmla="*/ 940840 w 1377950"/>
              <a:gd name="connsiteY363" fmla="*/ 643427 h 1201737"/>
              <a:gd name="connsiteX364" fmla="*/ 941333 w 1377950"/>
              <a:gd name="connsiteY364" fmla="*/ 649300 h 1201737"/>
              <a:gd name="connsiteX365" fmla="*/ 933937 w 1377950"/>
              <a:gd name="connsiteY365" fmla="*/ 650279 h 1201737"/>
              <a:gd name="connsiteX366" fmla="*/ 920625 w 1377950"/>
              <a:gd name="connsiteY366" fmla="*/ 656152 h 1201737"/>
              <a:gd name="connsiteX367" fmla="*/ 917667 w 1377950"/>
              <a:gd name="connsiteY367" fmla="*/ 733484 h 1201737"/>
              <a:gd name="connsiteX368" fmla="*/ 919146 w 1377950"/>
              <a:gd name="connsiteY368" fmla="*/ 802007 h 1201737"/>
              <a:gd name="connsiteX369" fmla="*/ 932458 w 1377950"/>
              <a:gd name="connsiteY369" fmla="*/ 814732 h 1201737"/>
              <a:gd name="connsiteX370" fmla="*/ 952180 w 1377950"/>
              <a:gd name="connsiteY370" fmla="*/ 816201 h 1201737"/>
              <a:gd name="connsiteX371" fmla="*/ 983735 w 1377950"/>
              <a:gd name="connsiteY371" fmla="*/ 814243 h 1201737"/>
              <a:gd name="connsiteX372" fmla="*/ 1002964 w 1377950"/>
              <a:gd name="connsiteY372" fmla="*/ 790260 h 1201737"/>
              <a:gd name="connsiteX373" fmla="*/ 1005922 w 1377950"/>
              <a:gd name="connsiteY373" fmla="*/ 784876 h 1201737"/>
              <a:gd name="connsiteX374" fmla="*/ 1011839 w 1377950"/>
              <a:gd name="connsiteY374" fmla="*/ 786834 h 1201737"/>
              <a:gd name="connsiteX375" fmla="*/ 1002964 w 1377950"/>
              <a:gd name="connsiteY375" fmla="*/ 820606 h 1201737"/>
              <a:gd name="connsiteX376" fmla="*/ 1000992 w 1377950"/>
              <a:gd name="connsiteY376" fmla="*/ 825500 h 1201737"/>
              <a:gd name="connsiteX377" fmla="*/ 935417 w 1377950"/>
              <a:gd name="connsiteY377" fmla="*/ 825500 h 1201737"/>
              <a:gd name="connsiteX378" fmla="*/ 869348 w 1377950"/>
              <a:gd name="connsiteY378" fmla="*/ 825011 h 1201737"/>
              <a:gd name="connsiteX379" fmla="*/ 869348 w 1377950"/>
              <a:gd name="connsiteY379" fmla="*/ 819627 h 1201737"/>
              <a:gd name="connsiteX380" fmla="*/ 875758 w 1377950"/>
              <a:gd name="connsiteY380" fmla="*/ 818158 h 1201737"/>
              <a:gd name="connsiteX381" fmla="*/ 890056 w 1377950"/>
              <a:gd name="connsiteY381" fmla="*/ 813753 h 1201737"/>
              <a:gd name="connsiteX382" fmla="*/ 894494 w 1377950"/>
              <a:gd name="connsiteY382" fmla="*/ 728590 h 1201737"/>
              <a:gd name="connsiteX383" fmla="*/ 893014 w 1377950"/>
              <a:gd name="connsiteY383" fmla="*/ 660557 h 1201737"/>
              <a:gd name="connsiteX384" fmla="*/ 890056 w 1377950"/>
              <a:gd name="connsiteY384" fmla="*/ 654684 h 1201737"/>
              <a:gd name="connsiteX385" fmla="*/ 876251 w 1377950"/>
              <a:gd name="connsiteY385" fmla="*/ 650279 h 1201737"/>
              <a:gd name="connsiteX386" fmla="*/ 869348 w 1377950"/>
              <a:gd name="connsiteY386" fmla="*/ 648810 h 1201737"/>
              <a:gd name="connsiteX387" fmla="*/ 869348 w 1377950"/>
              <a:gd name="connsiteY387" fmla="*/ 643916 h 1201737"/>
              <a:gd name="connsiteX388" fmla="*/ 904848 w 1377950"/>
              <a:gd name="connsiteY388" fmla="*/ 642937 h 1201737"/>
              <a:gd name="connsiteX389" fmla="*/ 1290444 w 1377950"/>
              <a:gd name="connsiteY389" fmla="*/ 641224 h 1201737"/>
              <a:gd name="connsiteX390" fmla="*/ 1326464 w 1377950"/>
              <a:gd name="connsiteY390" fmla="*/ 643173 h 1201737"/>
              <a:gd name="connsiteX391" fmla="*/ 1333865 w 1377950"/>
              <a:gd name="connsiteY391" fmla="*/ 644634 h 1201737"/>
              <a:gd name="connsiteX392" fmla="*/ 1338799 w 1377950"/>
              <a:gd name="connsiteY392" fmla="*/ 645609 h 1201737"/>
              <a:gd name="connsiteX393" fmla="*/ 1339786 w 1377950"/>
              <a:gd name="connsiteY393" fmla="*/ 649506 h 1201737"/>
              <a:gd name="connsiteX394" fmla="*/ 1343240 w 1377950"/>
              <a:gd name="connsiteY394" fmla="*/ 671431 h 1201737"/>
              <a:gd name="connsiteX395" fmla="*/ 1339292 w 1377950"/>
              <a:gd name="connsiteY395" fmla="*/ 680688 h 1201737"/>
              <a:gd name="connsiteX396" fmla="*/ 1334852 w 1377950"/>
              <a:gd name="connsiteY396" fmla="*/ 675329 h 1201737"/>
              <a:gd name="connsiteX397" fmla="*/ 1324983 w 1377950"/>
              <a:gd name="connsiteY397" fmla="*/ 658763 h 1201737"/>
              <a:gd name="connsiteX398" fmla="*/ 1296365 w 1377950"/>
              <a:gd name="connsiteY398" fmla="*/ 649506 h 1201737"/>
              <a:gd name="connsiteX399" fmla="*/ 1277616 w 1377950"/>
              <a:gd name="connsiteY399" fmla="*/ 654866 h 1201737"/>
              <a:gd name="connsiteX400" fmla="*/ 1268734 w 1377950"/>
              <a:gd name="connsiteY400" fmla="*/ 691407 h 1201737"/>
              <a:gd name="connsiteX401" fmla="*/ 1286497 w 1377950"/>
              <a:gd name="connsiteY401" fmla="*/ 710895 h 1201737"/>
              <a:gd name="connsiteX402" fmla="*/ 1303273 w 1377950"/>
              <a:gd name="connsiteY402" fmla="*/ 721127 h 1201737"/>
              <a:gd name="connsiteX403" fmla="*/ 1320049 w 1377950"/>
              <a:gd name="connsiteY403" fmla="*/ 731845 h 1201737"/>
              <a:gd name="connsiteX404" fmla="*/ 1344226 w 1377950"/>
              <a:gd name="connsiteY404" fmla="*/ 764488 h 1201737"/>
              <a:gd name="connsiteX405" fmla="*/ 1344720 w 1377950"/>
              <a:gd name="connsiteY405" fmla="*/ 792260 h 1201737"/>
              <a:gd name="connsiteX406" fmla="*/ 1338305 w 1377950"/>
              <a:gd name="connsiteY406" fmla="*/ 806389 h 1201737"/>
              <a:gd name="connsiteX407" fmla="*/ 1310674 w 1377950"/>
              <a:gd name="connsiteY407" fmla="*/ 826364 h 1201737"/>
              <a:gd name="connsiteX408" fmla="*/ 1279589 w 1377950"/>
              <a:gd name="connsiteY408" fmla="*/ 829288 h 1201737"/>
              <a:gd name="connsiteX409" fmla="*/ 1246530 w 1377950"/>
              <a:gd name="connsiteY409" fmla="*/ 821005 h 1201737"/>
              <a:gd name="connsiteX410" fmla="*/ 1242090 w 1377950"/>
              <a:gd name="connsiteY410" fmla="*/ 815159 h 1201737"/>
              <a:gd name="connsiteX411" fmla="*/ 1236662 w 1377950"/>
              <a:gd name="connsiteY411" fmla="*/ 783003 h 1201737"/>
              <a:gd name="connsiteX412" fmla="*/ 1240609 w 1377950"/>
              <a:gd name="connsiteY412" fmla="*/ 779592 h 1201737"/>
              <a:gd name="connsiteX413" fmla="*/ 1244557 w 1377950"/>
              <a:gd name="connsiteY413" fmla="*/ 783490 h 1201737"/>
              <a:gd name="connsiteX414" fmla="*/ 1255412 w 1377950"/>
              <a:gd name="connsiteY414" fmla="*/ 804440 h 1201737"/>
              <a:gd name="connsiteX415" fmla="*/ 1284523 w 1377950"/>
              <a:gd name="connsiteY415" fmla="*/ 820518 h 1201737"/>
              <a:gd name="connsiteX416" fmla="*/ 1317582 w 1377950"/>
              <a:gd name="connsiteY416" fmla="*/ 810286 h 1201737"/>
              <a:gd name="connsiteX417" fmla="*/ 1325477 w 1377950"/>
              <a:gd name="connsiteY417" fmla="*/ 790798 h 1201737"/>
              <a:gd name="connsiteX418" fmla="*/ 1321529 w 1377950"/>
              <a:gd name="connsiteY418" fmla="*/ 771309 h 1201737"/>
              <a:gd name="connsiteX419" fmla="*/ 1287484 w 1377950"/>
              <a:gd name="connsiteY419" fmla="*/ 742077 h 1201737"/>
              <a:gd name="connsiteX420" fmla="*/ 1253438 w 1377950"/>
              <a:gd name="connsiteY420" fmla="*/ 711870 h 1201737"/>
              <a:gd name="connsiteX421" fmla="*/ 1252451 w 1377950"/>
              <a:gd name="connsiteY421" fmla="*/ 664610 h 1201737"/>
              <a:gd name="connsiteX422" fmla="*/ 1269721 w 1377950"/>
              <a:gd name="connsiteY422" fmla="*/ 648045 h 1201737"/>
              <a:gd name="connsiteX423" fmla="*/ 1290444 w 1377950"/>
              <a:gd name="connsiteY423" fmla="*/ 641224 h 1201737"/>
              <a:gd name="connsiteX424" fmla="*/ 623087 w 1377950"/>
              <a:gd name="connsiteY424" fmla="*/ 641124 h 1201737"/>
              <a:gd name="connsiteX425" fmla="*/ 664164 w 1377950"/>
              <a:gd name="connsiteY425" fmla="*/ 642108 h 1201737"/>
              <a:gd name="connsiteX426" fmla="*/ 672966 w 1377950"/>
              <a:gd name="connsiteY426" fmla="*/ 644074 h 1201737"/>
              <a:gd name="connsiteX427" fmla="*/ 675900 w 1377950"/>
              <a:gd name="connsiteY427" fmla="*/ 644565 h 1201737"/>
              <a:gd name="connsiteX428" fmla="*/ 676878 w 1377950"/>
              <a:gd name="connsiteY428" fmla="*/ 647515 h 1201737"/>
              <a:gd name="connsiteX429" fmla="*/ 680790 w 1377950"/>
              <a:gd name="connsiteY429" fmla="*/ 671601 h 1201737"/>
              <a:gd name="connsiteX430" fmla="*/ 679812 w 1377950"/>
              <a:gd name="connsiteY430" fmla="*/ 679466 h 1201737"/>
              <a:gd name="connsiteX431" fmla="*/ 676389 w 1377950"/>
              <a:gd name="connsiteY431" fmla="*/ 679958 h 1201737"/>
              <a:gd name="connsiteX432" fmla="*/ 672477 w 1377950"/>
              <a:gd name="connsiteY432" fmla="*/ 674551 h 1201737"/>
              <a:gd name="connsiteX433" fmla="*/ 662208 w 1377950"/>
              <a:gd name="connsiteY433" fmla="*/ 657346 h 1201737"/>
              <a:gd name="connsiteX434" fmla="*/ 636779 w 1377950"/>
              <a:gd name="connsiteY434" fmla="*/ 648498 h 1201737"/>
              <a:gd name="connsiteX435" fmla="*/ 605972 w 1377950"/>
              <a:gd name="connsiteY435" fmla="*/ 667177 h 1201737"/>
              <a:gd name="connsiteX436" fmla="*/ 607439 w 1377950"/>
              <a:gd name="connsiteY436" fmla="*/ 692247 h 1201737"/>
              <a:gd name="connsiteX437" fmla="*/ 616241 w 1377950"/>
              <a:gd name="connsiteY437" fmla="*/ 702570 h 1201737"/>
              <a:gd name="connsiteX438" fmla="*/ 649493 w 1377950"/>
              <a:gd name="connsiteY438" fmla="*/ 726165 h 1201737"/>
              <a:gd name="connsiteX439" fmla="*/ 665631 w 1377950"/>
              <a:gd name="connsiteY439" fmla="*/ 738945 h 1201737"/>
              <a:gd name="connsiteX440" fmla="*/ 682257 w 1377950"/>
              <a:gd name="connsiteY440" fmla="*/ 767456 h 1201737"/>
              <a:gd name="connsiteX441" fmla="*/ 682257 w 1377950"/>
              <a:gd name="connsiteY441" fmla="*/ 792034 h 1201737"/>
              <a:gd name="connsiteX442" fmla="*/ 618686 w 1377950"/>
              <a:gd name="connsiteY442" fmla="*/ 829884 h 1201737"/>
              <a:gd name="connsiteX443" fmla="*/ 607439 w 1377950"/>
              <a:gd name="connsiteY443" fmla="*/ 828901 h 1201737"/>
              <a:gd name="connsiteX444" fmla="*/ 585922 w 1377950"/>
              <a:gd name="connsiteY444" fmla="*/ 822019 h 1201737"/>
              <a:gd name="connsiteX445" fmla="*/ 582010 w 1377950"/>
              <a:gd name="connsiteY445" fmla="*/ 820053 h 1201737"/>
              <a:gd name="connsiteX446" fmla="*/ 580543 w 1377950"/>
              <a:gd name="connsiteY446" fmla="*/ 815137 h 1201737"/>
              <a:gd name="connsiteX447" fmla="*/ 575164 w 1377950"/>
              <a:gd name="connsiteY447" fmla="*/ 788101 h 1201737"/>
              <a:gd name="connsiteX448" fmla="*/ 575653 w 1377950"/>
              <a:gd name="connsiteY448" fmla="*/ 780728 h 1201737"/>
              <a:gd name="connsiteX449" fmla="*/ 579076 w 1377950"/>
              <a:gd name="connsiteY449" fmla="*/ 779745 h 1201737"/>
              <a:gd name="connsiteX450" fmla="*/ 582499 w 1377950"/>
              <a:gd name="connsiteY450" fmla="*/ 784169 h 1201737"/>
              <a:gd name="connsiteX451" fmla="*/ 613796 w 1377950"/>
              <a:gd name="connsiteY451" fmla="*/ 819070 h 1201737"/>
              <a:gd name="connsiteX452" fmla="*/ 654873 w 1377950"/>
              <a:gd name="connsiteY452" fmla="*/ 811205 h 1201737"/>
              <a:gd name="connsiteX453" fmla="*/ 662697 w 1377950"/>
              <a:gd name="connsiteY453" fmla="*/ 787118 h 1201737"/>
              <a:gd name="connsiteX454" fmla="*/ 648026 w 1377950"/>
              <a:gd name="connsiteY454" fmla="*/ 757133 h 1201737"/>
              <a:gd name="connsiteX455" fmla="*/ 627977 w 1377950"/>
              <a:gd name="connsiteY455" fmla="*/ 743369 h 1201737"/>
              <a:gd name="connsiteX456" fmla="*/ 601082 w 1377950"/>
              <a:gd name="connsiteY456" fmla="*/ 723215 h 1201737"/>
              <a:gd name="connsiteX457" fmla="*/ 586411 w 1377950"/>
              <a:gd name="connsiteY457" fmla="*/ 699129 h 1201737"/>
              <a:gd name="connsiteX458" fmla="*/ 584944 w 1377950"/>
              <a:gd name="connsiteY458" fmla="*/ 686840 h 1201737"/>
              <a:gd name="connsiteX459" fmla="*/ 589834 w 1377950"/>
              <a:gd name="connsiteY459" fmla="*/ 665703 h 1201737"/>
              <a:gd name="connsiteX460" fmla="*/ 597658 w 1377950"/>
              <a:gd name="connsiteY460" fmla="*/ 654888 h 1201737"/>
              <a:gd name="connsiteX461" fmla="*/ 623087 w 1377950"/>
              <a:gd name="connsiteY461" fmla="*/ 641124 h 1201737"/>
              <a:gd name="connsiteX462" fmla="*/ 781116 w 1377950"/>
              <a:gd name="connsiteY462" fmla="*/ 640309 h 1201737"/>
              <a:gd name="connsiteX463" fmla="*/ 788081 w 1377950"/>
              <a:gd name="connsiteY463" fmla="*/ 658066 h 1201737"/>
              <a:gd name="connsiteX464" fmla="*/ 833049 w 1377950"/>
              <a:gd name="connsiteY464" fmla="*/ 789865 h 1201737"/>
              <a:gd name="connsiteX465" fmla="*/ 856999 w 1377950"/>
              <a:gd name="connsiteY465" fmla="*/ 818178 h 1201737"/>
              <a:gd name="connsiteX466" fmla="*/ 864331 w 1377950"/>
              <a:gd name="connsiteY466" fmla="*/ 822083 h 1201737"/>
              <a:gd name="connsiteX467" fmla="*/ 830605 w 1377950"/>
              <a:gd name="connsiteY467" fmla="*/ 825500 h 1201737"/>
              <a:gd name="connsiteX468" fmla="*/ 797856 w 1377950"/>
              <a:gd name="connsiteY468" fmla="*/ 825500 h 1201737"/>
              <a:gd name="connsiteX469" fmla="*/ 796879 w 1377950"/>
              <a:gd name="connsiteY469" fmla="*/ 823548 h 1201737"/>
              <a:gd name="connsiteX470" fmla="*/ 796390 w 1377950"/>
              <a:gd name="connsiteY470" fmla="*/ 820619 h 1201737"/>
              <a:gd name="connsiteX471" fmla="*/ 802744 w 1377950"/>
              <a:gd name="connsiteY471" fmla="*/ 818178 h 1201737"/>
              <a:gd name="connsiteX472" fmla="*/ 814475 w 1377950"/>
              <a:gd name="connsiteY472" fmla="*/ 814273 h 1201737"/>
              <a:gd name="connsiteX473" fmla="*/ 814475 w 1377950"/>
              <a:gd name="connsiteY473" fmla="*/ 807927 h 1201737"/>
              <a:gd name="connsiteX474" fmla="*/ 797856 w 1377950"/>
              <a:gd name="connsiteY474" fmla="*/ 757160 h 1201737"/>
              <a:gd name="connsiteX475" fmla="*/ 794435 w 1377950"/>
              <a:gd name="connsiteY475" fmla="*/ 755207 h 1201737"/>
              <a:gd name="connsiteX476" fmla="*/ 768041 w 1377950"/>
              <a:gd name="connsiteY476" fmla="*/ 754719 h 1201737"/>
              <a:gd name="connsiteX477" fmla="*/ 738225 w 1377950"/>
              <a:gd name="connsiteY477" fmla="*/ 757648 h 1201737"/>
              <a:gd name="connsiteX478" fmla="*/ 722095 w 1377950"/>
              <a:gd name="connsiteY478" fmla="*/ 807439 h 1201737"/>
              <a:gd name="connsiteX479" fmla="*/ 732359 w 1377950"/>
              <a:gd name="connsiteY479" fmla="*/ 818178 h 1201737"/>
              <a:gd name="connsiteX480" fmla="*/ 739202 w 1377950"/>
              <a:gd name="connsiteY480" fmla="*/ 820619 h 1201737"/>
              <a:gd name="connsiteX481" fmla="*/ 739202 w 1377950"/>
              <a:gd name="connsiteY481" fmla="*/ 823548 h 1201737"/>
              <a:gd name="connsiteX482" fmla="*/ 738714 w 1377950"/>
              <a:gd name="connsiteY482" fmla="*/ 825500 h 1201737"/>
              <a:gd name="connsiteX483" fmla="*/ 710364 w 1377950"/>
              <a:gd name="connsiteY483" fmla="*/ 825500 h 1201737"/>
              <a:gd name="connsiteX484" fmla="*/ 682015 w 1377950"/>
              <a:gd name="connsiteY484" fmla="*/ 825500 h 1201737"/>
              <a:gd name="connsiteX485" fmla="*/ 681526 w 1377950"/>
              <a:gd name="connsiteY485" fmla="*/ 823548 h 1201737"/>
              <a:gd name="connsiteX486" fmla="*/ 681037 w 1377950"/>
              <a:gd name="connsiteY486" fmla="*/ 820131 h 1201737"/>
              <a:gd name="connsiteX487" fmla="*/ 688369 w 1377950"/>
              <a:gd name="connsiteY487" fmla="*/ 818178 h 1201737"/>
              <a:gd name="connsiteX488" fmla="*/ 706454 w 1377950"/>
              <a:gd name="connsiteY488" fmla="*/ 806951 h 1201737"/>
              <a:gd name="connsiteX489" fmla="*/ 732848 w 1377950"/>
              <a:gd name="connsiteY489" fmla="*/ 740563 h 1201737"/>
              <a:gd name="connsiteX490" fmla="*/ 745068 w 1377950"/>
              <a:gd name="connsiteY490" fmla="*/ 707857 h 1201737"/>
              <a:gd name="connsiteX491" fmla="*/ 764130 w 1377950"/>
              <a:gd name="connsiteY491" fmla="*/ 652696 h 1201737"/>
              <a:gd name="connsiteX492" fmla="*/ 764130 w 1377950"/>
              <a:gd name="connsiteY492" fmla="*/ 649767 h 1201737"/>
              <a:gd name="connsiteX493" fmla="*/ 767552 w 1377950"/>
              <a:gd name="connsiteY493" fmla="*/ 648303 h 1201737"/>
              <a:gd name="connsiteX494" fmla="*/ 774884 w 1377950"/>
              <a:gd name="connsiteY494" fmla="*/ 643421 h 1201737"/>
              <a:gd name="connsiteX495" fmla="*/ 781116 w 1377950"/>
              <a:gd name="connsiteY495" fmla="*/ 640309 h 1201737"/>
              <a:gd name="connsiteX496" fmla="*/ 283417 w 1377950"/>
              <a:gd name="connsiteY496" fmla="*/ 640249 h 1201737"/>
              <a:gd name="connsiteX497" fmla="*/ 292217 w 1377950"/>
              <a:gd name="connsiteY497" fmla="*/ 662661 h 1201737"/>
              <a:gd name="connsiteX498" fmla="*/ 307374 w 1377950"/>
              <a:gd name="connsiteY498" fmla="*/ 707972 h 1201737"/>
              <a:gd name="connsiteX499" fmla="*/ 322041 w 1377950"/>
              <a:gd name="connsiteY499" fmla="*/ 750359 h 1201737"/>
              <a:gd name="connsiteX500" fmla="*/ 350887 w 1377950"/>
              <a:gd name="connsiteY500" fmla="*/ 815646 h 1201737"/>
              <a:gd name="connsiteX501" fmla="*/ 383155 w 1377950"/>
              <a:gd name="connsiteY501" fmla="*/ 815646 h 1201737"/>
              <a:gd name="connsiteX502" fmla="*/ 388044 w 1377950"/>
              <a:gd name="connsiteY502" fmla="*/ 806389 h 1201737"/>
              <a:gd name="connsiteX503" fmla="*/ 390488 w 1377950"/>
              <a:gd name="connsiteY503" fmla="*/ 723563 h 1201737"/>
              <a:gd name="connsiteX504" fmla="*/ 389999 w 1377950"/>
              <a:gd name="connsiteY504" fmla="*/ 667046 h 1201737"/>
              <a:gd name="connsiteX505" fmla="*/ 388533 w 1377950"/>
              <a:gd name="connsiteY505" fmla="*/ 663636 h 1201737"/>
              <a:gd name="connsiteX506" fmla="*/ 367509 w 1377950"/>
              <a:gd name="connsiteY506" fmla="*/ 650968 h 1201737"/>
              <a:gd name="connsiteX507" fmla="*/ 362620 w 1377950"/>
              <a:gd name="connsiteY507" fmla="*/ 649994 h 1201737"/>
              <a:gd name="connsiteX508" fmla="*/ 362620 w 1377950"/>
              <a:gd name="connsiteY508" fmla="*/ 644147 h 1201737"/>
              <a:gd name="connsiteX509" fmla="*/ 385110 w 1377950"/>
              <a:gd name="connsiteY509" fmla="*/ 643660 h 1201737"/>
              <a:gd name="connsiteX510" fmla="*/ 407600 w 1377950"/>
              <a:gd name="connsiteY510" fmla="*/ 644147 h 1201737"/>
              <a:gd name="connsiteX511" fmla="*/ 410045 w 1377950"/>
              <a:gd name="connsiteY511" fmla="*/ 648532 h 1201737"/>
              <a:gd name="connsiteX512" fmla="*/ 424712 w 1377950"/>
              <a:gd name="connsiteY512" fmla="*/ 668995 h 1201737"/>
              <a:gd name="connsiteX513" fmla="*/ 449646 w 1377950"/>
              <a:gd name="connsiteY513" fmla="*/ 698715 h 1201737"/>
              <a:gd name="connsiteX514" fmla="*/ 466269 w 1377950"/>
              <a:gd name="connsiteY514" fmla="*/ 717229 h 1201737"/>
              <a:gd name="connsiteX515" fmla="*/ 520049 w 1377950"/>
              <a:gd name="connsiteY515" fmla="*/ 776669 h 1201737"/>
              <a:gd name="connsiteX516" fmla="*/ 526405 w 1377950"/>
              <a:gd name="connsiteY516" fmla="*/ 782028 h 1201737"/>
              <a:gd name="connsiteX517" fmla="*/ 526405 w 1377950"/>
              <a:gd name="connsiteY517" fmla="*/ 678739 h 1201737"/>
              <a:gd name="connsiteX518" fmla="*/ 522494 w 1377950"/>
              <a:gd name="connsiteY518" fmla="*/ 658276 h 1201737"/>
              <a:gd name="connsiteX519" fmla="*/ 518582 w 1377950"/>
              <a:gd name="connsiteY519" fmla="*/ 653891 h 1201737"/>
              <a:gd name="connsiteX520" fmla="*/ 506849 w 1377950"/>
              <a:gd name="connsiteY520" fmla="*/ 651455 h 1201737"/>
              <a:gd name="connsiteX521" fmla="*/ 499026 w 1377950"/>
              <a:gd name="connsiteY521" fmla="*/ 648532 h 1201737"/>
              <a:gd name="connsiteX522" fmla="*/ 499515 w 1377950"/>
              <a:gd name="connsiteY522" fmla="*/ 645609 h 1201737"/>
              <a:gd name="connsiteX523" fmla="*/ 500004 w 1377950"/>
              <a:gd name="connsiteY523" fmla="*/ 643660 h 1201737"/>
              <a:gd name="connsiteX524" fmla="*/ 530805 w 1377950"/>
              <a:gd name="connsiteY524" fmla="*/ 643660 h 1201737"/>
              <a:gd name="connsiteX525" fmla="*/ 562584 w 1377950"/>
              <a:gd name="connsiteY525" fmla="*/ 644147 h 1201737"/>
              <a:gd name="connsiteX526" fmla="*/ 562584 w 1377950"/>
              <a:gd name="connsiteY526" fmla="*/ 649506 h 1201737"/>
              <a:gd name="connsiteX527" fmla="*/ 558184 w 1377950"/>
              <a:gd name="connsiteY527" fmla="*/ 650968 h 1201737"/>
              <a:gd name="connsiteX528" fmla="*/ 542539 w 1377950"/>
              <a:gd name="connsiteY528" fmla="*/ 657302 h 1201737"/>
              <a:gd name="connsiteX529" fmla="*/ 539606 w 1377950"/>
              <a:gd name="connsiteY529" fmla="*/ 674354 h 1201737"/>
              <a:gd name="connsiteX530" fmla="*/ 539606 w 1377950"/>
              <a:gd name="connsiteY530" fmla="*/ 823441 h 1201737"/>
              <a:gd name="connsiteX531" fmla="*/ 538628 w 1377950"/>
              <a:gd name="connsiteY531" fmla="*/ 827826 h 1201737"/>
              <a:gd name="connsiteX532" fmla="*/ 531294 w 1377950"/>
              <a:gd name="connsiteY532" fmla="*/ 825390 h 1201737"/>
              <a:gd name="connsiteX533" fmla="*/ 495115 w 1377950"/>
              <a:gd name="connsiteY533" fmla="*/ 783003 h 1201737"/>
              <a:gd name="connsiteX534" fmla="*/ 444268 w 1377950"/>
              <a:gd name="connsiteY534" fmla="*/ 725511 h 1201737"/>
              <a:gd name="connsiteX535" fmla="*/ 432045 w 1377950"/>
              <a:gd name="connsiteY535" fmla="*/ 711382 h 1201737"/>
              <a:gd name="connsiteX536" fmla="*/ 420312 w 1377950"/>
              <a:gd name="connsiteY536" fmla="*/ 697740 h 1201737"/>
              <a:gd name="connsiteX537" fmla="*/ 407600 w 1377950"/>
              <a:gd name="connsiteY537" fmla="*/ 683611 h 1201737"/>
              <a:gd name="connsiteX538" fmla="*/ 403200 w 1377950"/>
              <a:gd name="connsiteY538" fmla="*/ 680201 h 1201737"/>
              <a:gd name="connsiteX539" fmla="*/ 402222 w 1377950"/>
              <a:gd name="connsiteY539" fmla="*/ 726486 h 1201737"/>
              <a:gd name="connsiteX540" fmla="*/ 405155 w 1377950"/>
              <a:gd name="connsiteY540" fmla="*/ 807850 h 1201737"/>
              <a:gd name="connsiteX541" fmla="*/ 422756 w 1377950"/>
              <a:gd name="connsiteY541" fmla="*/ 818082 h 1201737"/>
              <a:gd name="connsiteX542" fmla="*/ 430579 w 1377950"/>
              <a:gd name="connsiteY542" fmla="*/ 821980 h 1201737"/>
              <a:gd name="connsiteX543" fmla="*/ 398800 w 1377950"/>
              <a:gd name="connsiteY543" fmla="*/ 825390 h 1201737"/>
              <a:gd name="connsiteX544" fmla="*/ 367021 w 1377950"/>
              <a:gd name="connsiteY544" fmla="*/ 824903 h 1201737"/>
              <a:gd name="connsiteX545" fmla="*/ 366532 w 1377950"/>
              <a:gd name="connsiteY545" fmla="*/ 824903 h 1201737"/>
              <a:gd name="connsiteX546" fmla="*/ 333286 w 1377950"/>
              <a:gd name="connsiteY546" fmla="*/ 825390 h 1201737"/>
              <a:gd name="connsiteX547" fmla="*/ 300040 w 1377950"/>
              <a:gd name="connsiteY547" fmla="*/ 825390 h 1201737"/>
              <a:gd name="connsiteX548" fmla="*/ 299551 w 1377950"/>
              <a:gd name="connsiteY548" fmla="*/ 823441 h 1201737"/>
              <a:gd name="connsiteX549" fmla="*/ 299551 w 1377950"/>
              <a:gd name="connsiteY549" fmla="*/ 820518 h 1201737"/>
              <a:gd name="connsiteX550" fmla="*/ 304440 w 1377950"/>
              <a:gd name="connsiteY550" fmla="*/ 818082 h 1201737"/>
              <a:gd name="connsiteX551" fmla="*/ 316663 w 1377950"/>
              <a:gd name="connsiteY551" fmla="*/ 815159 h 1201737"/>
              <a:gd name="connsiteX552" fmla="*/ 309818 w 1377950"/>
              <a:gd name="connsiteY552" fmla="*/ 785439 h 1201737"/>
              <a:gd name="connsiteX553" fmla="*/ 297595 w 1377950"/>
              <a:gd name="connsiteY553" fmla="*/ 755231 h 1201737"/>
              <a:gd name="connsiteX554" fmla="*/ 244304 w 1377950"/>
              <a:gd name="connsiteY554" fmla="*/ 755231 h 1201737"/>
              <a:gd name="connsiteX555" fmla="*/ 240882 w 1377950"/>
              <a:gd name="connsiteY555" fmla="*/ 757667 h 1201737"/>
              <a:gd name="connsiteX556" fmla="*/ 224259 w 1377950"/>
              <a:gd name="connsiteY556" fmla="*/ 809312 h 1201737"/>
              <a:gd name="connsiteX557" fmla="*/ 234526 w 1377950"/>
              <a:gd name="connsiteY557" fmla="*/ 818082 h 1201737"/>
              <a:gd name="connsiteX558" fmla="*/ 241860 w 1377950"/>
              <a:gd name="connsiteY558" fmla="*/ 820518 h 1201737"/>
              <a:gd name="connsiteX559" fmla="*/ 241860 w 1377950"/>
              <a:gd name="connsiteY559" fmla="*/ 823441 h 1201737"/>
              <a:gd name="connsiteX560" fmla="*/ 241371 w 1377950"/>
              <a:gd name="connsiteY560" fmla="*/ 824903 h 1201737"/>
              <a:gd name="connsiteX561" fmla="*/ 192969 w 1377950"/>
              <a:gd name="connsiteY561" fmla="*/ 824903 h 1201737"/>
              <a:gd name="connsiteX562" fmla="*/ 144078 w 1377950"/>
              <a:gd name="connsiteY562" fmla="*/ 824416 h 1201737"/>
              <a:gd name="connsiteX563" fmla="*/ 143589 w 1377950"/>
              <a:gd name="connsiteY563" fmla="*/ 821492 h 1201737"/>
              <a:gd name="connsiteX564" fmla="*/ 144078 w 1377950"/>
              <a:gd name="connsiteY564" fmla="*/ 819056 h 1201737"/>
              <a:gd name="connsiteX565" fmla="*/ 148478 w 1377950"/>
              <a:gd name="connsiteY565" fmla="*/ 818082 h 1201737"/>
              <a:gd name="connsiteX566" fmla="*/ 156790 w 1377950"/>
              <a:gd name="connsiteY566" fmla="*/ 814671 h 1201737"/>
              <a:gd name="connsiteX567" fmla="*/ 151412 w 1377950"/>
              <a:gd name="connsiteY567" fmla="*/ 806389 h 1201737"/>
              <a:gd name="connsiteX568" fmla="*/ 92742 w 1377950"/>
              <a:gd name="connsiteY568" fmla="*/ 741589 h 1201737"/>
              <a:gd name="connsiteX569" fmla="*/ 78075 w 1377950"/>
              <a:gd name="connsiteY569" fmla="*/ 738179 h 1201737"/>
              <a:gd name="connsiteX570" fmla="*/ 78075 w 1377950"/>
              <a:gd name="connsiteY570" fmla="*/ 805414 h 1201737"/>
              <a:gd name="connsiteX571" fmla="*/ 83942 w 1377950"/>
              <a:gd name="connsiteY571" fmla="*/ 815646 h 1201737"/>
              <a:gd name="connsiteX572" fmla="*/ 97632 w 1377950"/>
              <a:gd name="connsiteY572" fmla="*/ 818569 h 1201737"/>
              <a:gd name="connsiteX573" fmla="*/ 101543 w 1377950"/>
              <a:gd name="connsiteY573" fmla="*/ 821005 h 1201737"/>
              <a:gd name="connsiteX574" fmla="*/ 101543 w 1377950"/>
              <a:gd name="connsiteY574" fmla="*/ 823928 h 1201737"/>
              <a:gd name="connsiteX575" fmla="*/ 101054 w 1377950"/>
              <a:gd name="connsiteY575" fmla="*/ 825390 h 1201737"/>
              <a:gd name="connsiteX576" fmla="*/ 67808 w 1377950"/>
              <a:gd name="connsiteY576" fmla="*/ 825390 h 1201737"/>
              <a:gd name="connsiteX577" fmla="*/ 34073 w 1377950"/>
              <a:gd name="connsiteY577" fmla="*/ 824903 h 1201737"/>
              <a:gd name="connsiteX578" fmla="*/ 33584 w 1377950"/>
              <a:gd name="connsiteY578" fmla="*/ 819543 h 1201737"/>
              <a:gd name="connsiteX579" fmla="*/ 38473 w 1377950"/>
              <a:gd name="connsiteY579" fmla="*/ 818082 h 1201737"/>
              <a:gd name="connsiteX580" fmla="*/ 54119 w 1377950"/>
              <a:gd name="connsiteY580" fmla="*/ 802978 h 1201737"/>
              <a:gd name="connsiteX581" fmla="*/ 54119 w 1377950"/>
              <a:gd name="connsiteY581" fmla="*/ 666072 h 1201737"/>
              <a:gd name="connsiteX582" fmla="*/ 50696 w 1377950"/>
              <a:gd name="connsiteY582" fmla="*/ 655353 h 1201737"/>
              <a:gd name="connsiteX583" fmla="*/ 37496 w 1377950"/>
              <a:gd name="connsiteY583" fmla="*/ 650968 h 1201737"/>
              <a:gd name="connsiteX584" fmla="*/ 30651 w 1377950"/>
              <a:gd name="connsiteY584" fmla="*/ 649506 h 1201737"/>
              <a:gd name="connsiteX585" fmla="*/ 30651 w 1377950"/>
              <a:gd name="connsiteY585" fmla="*/ 645121 h 1201737"/>
              <a:gd name="connsiteX586" fmla="*/ 31140 w 1377950"/>
              <a:gd name="connsiteY586" fmla="*/ 643660 h 1201737"/>
              <a:gd name="connsiteX587" fmla="*/ 65363 w 1377950"/>
              <a:gd name="connsiteY587" fmla="*/ 643660 h 1201737"/>
              <a:gd name="connsiteX588" fmla="*/ 99587 w 1377950"/>
              <a:gd name="connsiteY588" fmla="*/ 643660 h 1201737"/>
              <a:gd name="connsiteX589" fmla="*/ 100076 w 1377950"/>
              <a:gd name="connsiteY589" fmla="*/ 645609 h 1201737"/>
              <a:gd name="connsiteX590" fmla="*/ 95676 w 1377950"/>
              <a:gd name="connsiteY590" fmla="*/ 650968 h 1201737"/>
              <a:gd name="connsiteX591" fmla="*/ 80031 w 1377950"/>
              <a:gd name="connsiteY591" fmla="*/ 657302 h 1201737"/>
              <a:gd name="connsiteX592" fmla="*/ 77586 w 1377950"/>
              <a:gd name="connsiteY592" fmla="*/ 695304 h 1201737"/>
              <a:gd name="connsiteX593" fmla="*/ 80520 w 1377950"/>
              <a:gd name="connsiteY593" fmla="*/ 726973 h 1201737"/>
              <a:gd name="connsiteX594" fmla="*/ 85898 w 1377950"/>
              <a:gd name="connsiteY594" fmla="*/ 725511 h 1201737"/>
              <a:gd name="connsiteX595" fmla="*/ 119144 w 1377950"/>
              <a:gd name="connsiteY595" fmla="*/ 694330 h 1201737"/>
              <a:gd name="connsiteX596" fmla="*/ 154834 w 1377950"/>
              <a:gd name="connsiteY596" fmla="*/ 655840 h 1201737"/>
              <a:gd name="connsiteX597" fmla="*/ 148478 w 1377950"/>
              <a:gd name="connsiteY597" fmla="*/ 651455 h 1201737"/>
              <a:gd name="connsiteX598" fmla="*/ 142611 w 1377950"/>
              <a:gd name="connsiteY598" fmla="*/ 649506 h 1201737"/>
              <a:gd name="connsiteX599" fmla="*/ 143100 w 1377950"/>
              <a:gd name="connsiteY599" fmla="*/ 644147 h 1201737"/>
              <a:gd name="connsiteX600" fmla="*/ 172924 w 1377950"/>
              <a:gd name="connsiteY600" fmla="*/ 643660 h 1201737"/>
              <a:gd name="connsiteX601" fmla="*/ 202258 w 1377950"/>
              <a:gd name="connsiteY601" fmla="*/ 644147 h 1201737"/>
              <a:gd name="connsiteX602" fmla="*/ 202747 w 1377950"/>
              <a:gd name="connsiteY602" fmla="*/ 645609 h 1201737"/>
              <a:gd name="connsiteX603" fmla="*/ 202747 w 1377950"/>
              <a:gd name="connsiteY603" fmla="*/ 648532 h 1201737"/>
              <a:gd name="connsiteX604" fmla="*/ 195902 w 1377950"/>
              <a:gd name="connsiteY604" fmla="*/ 651455 h 1201737"/>
              <a:gd name="connsiteX605" fmla="*/ 127455 w 1377950"/>
              <a:gd name="connsiteY605" fmla="*/ 699689 h 1201737"/>
              <a:gd name="connsiteX606" fmla="*/ 106921 w 1377950"/>
              <a:gd name="connsiteY606" fmla="*/ 722101 h 1201737"/>
              <a:gd name="connsiteX607" fmla="*/ 130388 w 1377950"/>
              <a:gd name="connsiteY607" fmla="*/ 750359 h 1201737"/>
              <a:gd name="connsiteX608" fmla="*/ 190035 w 1377950"/>
              <a:gd name="connsiteY608" fmla="*/ 813697 h 1201737"/>
              <a:gd name="connsiteX609" fmla="*/ 200302 w 1377950"/>
              <a:gd name="connsiteY609" fmla="*/ 816133 h 1201737"/>
              <a:gd name="connsiteX610" fmla="*/ 208614 w 1377950"/>
              <a:gd name="connsiteY610" fmla="*/ 807850 h 1201737"/>
              <a:gd name="connsiteX611" fmla="*/ 236971 w 1377950"/>
              <a:gd name="connsiteY611" fmla="*/ 736717 h 1201737"/>
              <a:gd name="connsiteX612" fmla="*/ 267283 w 1377950"/>
              <a:gd name="connsiteY612" fmla="*/ 651942 h 1201737"/>
              <a:gd name="connsiteX613" fmla="*/ 270705 w 1377950"/>
              <a:gd name="connsiteY613" fmla="*/ 648532 h 1201737"/>
              <a:gd name="connsiteX614" fmla="*/ 278039 w 1377950"/>
              <a:gd name="connsiteY614" fmla="*/ 643173 h 1201737"/>
              <a:gd name="connsiteX615" fmla="*/ 283417 w 1377950"/>
              <a:gd name="connsiteY615" fmla="*/ 640249 h 1201737"/>
              <a:gd name="connsiteX616" fmla="*/ 546294 w 1377950"/>
              <a:gd name="connsiteY616" fmla="*/ 506412 h 1201737"/>
              <a:gd name="connsiteX617" fmla="*/ 673339 w 1377950"/>
              <a:gd name="connsiteY617" fmla="*/ 506412 h 1201737"/>
              <a:gd name="connsiteX618" fmla="*/ 800872 w 1377950"/>
              <a:gd name="connsiteY618" fmla="*/ 506412 h 1201737"/>
              <a:gd name="connsiteX619" fmla="*/ 802338 w 1377950"/>
              <a:gd name="connsiteY619" fmla="*/ 507900 h 1201737"/>
              <a:gd name="connsiteX620" fmla="*/ 805270 w 1377950"/>
              <a:gd name="connsiteY620" fmla="*/ 510381 h 1201737"/>
              <a:gd name="connsiteX621" fmla="*/ 806247 w 1377950"/>
              <a:gd name="connsiteY621" fmla="*/ 511869 h 1201737"/>
              <a:gd name="connsiteX622" fmla="*/ 1092099 w 1377950"/>
              <a:gd name="connsiteY622" fmla="*/ 511869 h 1201737"/>
              <a:gd name="connsiteX623" fmla="*/ 1377950 w 1377950"/>
              <a:gd name="connsiteY623" fmla="*/ 511869 h 1201737"/>
              <a:gd name="connsiteX624" fmla="*/ 1377950 w 1377950"/>
              <a:gd name="connsiteY624" fmla="*/ 517326 h 1201737"/>
              <a:gd name="connsiteX625" fmla="*/ 1377950 w 1377950"/>
              <a:gd name="connsiteY625" fmla="*/ 522287 h 1201737"/>
              <a:gd name="connsiteX626" fmla="*/ 688975 w 1377950"/>
              <a:gd name="connsiteY626" fmla="*/ 522287 h 1201737"/>
              <a:gd name="connsiteX627" fmla="*/ 0 w 1377950"/>
              <a:gd name="connsiteY627" fmla="*/ 522287 h 1201737"/>
              <a:gd name="connsiteX628" fmla="*/ 0 w 1377950"/>
              <a:gd name="connsiteY628" fmla="*/ 517326 h 1201737"/>
              <a:gd name="connsiteX629" fmla="*/ 0 w 1377950"/>
              <a:gd name="connsiteY629" fmla="*/ 511869 h 1201737"/>
              <a:gd name="connsiteX630" fmla="*/ 271681 w 1377950"/>
              <a:gd name="connsiteY630" fmla="*/ 511869 h 1201737"/>
              <a:gd name="connsiteX631" fmla="*/ 543362 w 1377950"/>
              <a:gd name="connsiteY631" fmla="*/ 510877 h 1201737"/>
              <a:gd name="connsiteX632" fmla="*/ 544828 w 1377950"/>
              <a:gd name="connsiteY632" fmla="*/ 507900 h 1201737"/>
              <a:gd name="connsiteX633" fmla="*/ 670901 w 1377950"/>
              <a:gd name="connsiteY633" fmla="*/ 457332 h 1201737"/>
              <a:gd name="connsiteX634" fmla="*/ 562571 w 1377950"/>
              <a:gd name="connsiteY634" fmla="*/ 457729 h 1201737"/>
              <a:gd name="connsiteX635" fmla="*/ 558674 w 1377950"/>
              <a:gd name="connsiteY635" fmla="*/ 460375 h 1201737"/>
              <a:gd name="connsiteX636" fmla="*/ 557212 w 1377950"/>
              <a:gd name="connsiteY636" fmla="*/ 466196 h 1201737"/>
              <a:gd name="connsiteX637" fmla="*/ 562084 w 1377950"/>
              <a:gd name="connsiteY637" fmla="*/ 473605 h 1201737"/>
              <a:gd name="connsiteX638" fmla="*/ 778866 w 1377950"/>
              <a:gd name="connsiteY638" fmla="*/ 473605 h 1201737"/>
              <a:gd name="connsiteX639" fmla="*/ 784225 w 1377950"/>
              <a:gd name="connsiteY639" fmla="*/ 466725 h 1201737"/>
              <a:gd name="connsiteX640" fmla="*/ 782764 w 1377950"/>
              <a:gd name="connsiteY640" fmla="*/ 460375 h 1201737"/>
              <a:gd name="connsiteX641" fmla="*/ 778866 w 1377950"/>
              <a:gd name="connsiteY641" fmla="*/ 457729 h 1201737"/>
              <a:gd name="connsiteX642" fmla="*/ 670901 w 1377950"/>
              <a:gd name="connsiteY642" fmla="*/ 457332 h 1201737"/>
              <a:gd name="connsiteX643" fmla="*/ 604440 w 1377950"/>
              <a:gd name="connsiteY643" fmla="*/ 381369 h 1201737"/>
              <a:gd name="connsiteX644" fmla="*/ 597746 w 1377950"/>
              <a:gd name="connsiteY644" fmla="*/ 382476 h 1201737"/>
              <a:gd name="connsiteX645" fmla="*/ 595312 w 1377950"/>
              <a:gd name="connsiteY645" fmla="*/ 383460 h 1201737"/>
              <a:gd name="connsiteX646" fmla="*/ 595312 w 1377950"/>
              <a:gd name="connsiteY646" fmla="*/ 388379 h 1201737"/>
              <a:gd name="connsiteX647" fmla="*/ 600667 w 1377950"/>
              <a:gd name="connsiteY647" fmla="*/ 415433 h 1201737"/>
              <a:gd name="connsiteX648" fmla="*/ 624522 w 1377950"/>
              <a:gd name="connsiteY648" fmla="*/ 448391 h 1201737"/>
              <a:gd name="connsiteX649" fmla="*/ 630851 w 1377950"/>
              <a:gd name="connsiteY649" fmla="*/ 449374 h 1201737"/>
              <a:gd name="connsiteX650" fmla="*/ 627930 w 1377950"/>
              <a:gd name="connsiteY650" fmla="*/ 444947 h 1201737"/>
              <a:gd name="connsiteX651" fmla="*/ 613812 w 1377950"/>
              <a:gd name="connsiteY651" fmla="*/ 411498 h 1201737"/>
              <a:gd name="connsiteX652" fmla="*/ 611865 w 1377950"/>
              <a:gd name="connsiteY652" fmla="*/ 394773 h 1201737"/>
              <a:gd name="connsiteX653" fmla="*/ 610404 w 1377950"/>
              <a:gd name="connsiteY653" fmla="*/ 382476 h 1201737"/>
              <a:gd name="connsiteX654" fmla="*/ 604440 w 1377950"/>
              <a:gd name="connsiteY654" fmla="*/ 381369 h 1201737"/>
              <a:gd name="connsiteX655" fmla="*/ 744940 w 1377950"/>
              <a:gd name="connsiteY655" fmla="*/ 378313 h 1201737"/>
              <a:gd name="connsiteX656" fmla="*/ 738611 w 1377950"/>
              <a:gd name="connsiteY656" fmla="*/ 388552 h 1201737"/>
              <a:gd name="connsiteX657" fmla="*/ 734229 w 1377950"/>
              <a:gd name="connsiteY657" fmla="*/ 417320 h 1201737"/>
              <a:gd name="connsiteX658" fmla="*/ 722058 w 1377950"/>
              <a:gd name="connsiteY658" fmla="*/ 442187 h 1201737"/>
              <a:gd name="connsiteX659" fmla="*/ 719137 w 1377950"/>
              <a:gd name="connsiteY659" fmla="*/ 446088 h 1201737"/>
              <a:gd name="connsiteX660" fmla="*/ 721084 w 1377950"/>
              <a:gd name="connsiteY660" fmla="*/ 446088 h 1201737"/>
              <a:gd name="connsiteX661" fmla="*/ 724979 w 1377950"/>
              <a:gd name="connsiteY661" fmla="*/ 445113 h 1201737"/>
              <a:gd name="connsiteX662" fmla="*/ 746887 w 1377950"/>
              <a:gd name="connsiteY662" fmla="*/ 417808 h 1201737"/>
              <a:gd name="connsiteX663" fmla="*/ 755163 w 1377950"/>
              <a:gd name="connsiteY663" fmla="*/ 389040 h 1201737"/>
              <a:gd name="connsiteX664" fmla="*/ 754676 w 1377950"/>
              <a:gd name="connsiteY664" fmla="*/ 380751 h 1201737"/>
              <a:gd name="connsiteX665" fmla="*/ 744940 w 1377950"/>
              <a:gd name="connsiteY665" fmla="*/ 378313 h 1201737"/>
              <a:gd name="connsiteX666" fmla="*/ 621297 w 1377950"/>
              <a:gd name="connsiteY666" fmla="*/ 323240 h 1201737"/>
              <a:gd name="connsiteX667" fmla="*/ 587499 w 1377950"/>
              <a:gd name="connsiteY667" fmla="*/ 329107 h 1201737"/>
              <a:gd name="connsiteX668" fmla="*/ 568668 w 1377950"/>
              <a:gd name="connsiteY668" fmla="*/ 346709 h 1201737"/>
              <a:gd name="connsiteX669" fmla="*/ 572531 w 1377950"/>
              <a:gd name="connsiteY669" fmla="*/ 357954 h 1201737"/>
              <a:gd name="connsiteX670" fmla="*/ 580256 w 1377950"/>
              <a:gd name="connsiteY670" fmla="*/ 357954 h 1201737"/>
              <a:gd name="connsiteX671" fmla="*/ 584119 w 1377950"/>
              <a:gd name="connsiteY671" fmla="*/ 355020 h 1201737"/>
              <a:gd name="connsiteX672" fmla="*/ 586533 w 1377950"/>
              <a:gd name="connsiteY672" fmla="*/ 357954 h 1201737"/>
              <a:gd name="connsiteX673" fmla="*/ 590396 w 1377950"/>
              <a:gd name="connsiteY673" fmla="*/ 361865 h 1201737"/>
              <a:gd name="connsiteX674" fmla="*/ 615020 w 1377950"/>
              <a:gd name="connsiteY674" fmla="*/ 359910 h 1201737"/>
              <a:gd name="connsiteX675" fmla="*/ 626608 w 1377950"/>
              <a:gd name="connsiteY675" fmla="*/ 353554 h 1201737"/>
              <a:gd name="connsiteX676" fmla="*/ 634817 w 1377950"/>
              <a:gd name="connsiteY676" fmla="*/ 348664 h 1201737"/>
              <a:gd name="connsiteX677" fmla="*/ 640128 w 1377950"/>
              <a:gd name="connsiteY677" fmla="*/ 351598 h 1201737"/>
              <a:gd name="connsiteX678" fmla="*/ 644473 w 1377950"/>
              <a:gd name="connsiteY678" fmla="*/ 381422 h 1201737"/>
              <a:gd name="connsiteX679" fmla="*/ 646405 w 1377950"/>
              <a:gd name="connsiteY679" fmla="*/ 407824 h 1201737"/>
              <a:gd name="connsiteX680" fmla="*/ 658958 w 1377950"/>
              <a:gd name="connsiteY680" fmla="*/ 439605 h 1201737"/>
              <a:gd name="connsiteX681" fmla="*/ 671512 w 1377950"/>
              <a:gd name="connsiteY681" fmla="*/ 448405 h 1201737"/>
              <a:gd name="connsiteX682" fmla="*/ 670064 w 1377950"/>
              <a:gd name="connsiteY682" fmla="*/ 444494 h 1201737"/>
              <a:gd name="connsiteX683" fmla="*/ 661855 w 1377950"/>
              <a:gd name="connsiteY683" fmla="*/ 395112 h 1201737"/>
              <a:gd name="connsiteX684" fmla="*/ 645922 w 1377950"/>
              <a:gd name="connsiteY684" fmla="*/ 334485 h 1201737"/>
              <a:gd name="connsiteX685" fmla="*/ 621297 w 1377950"/>
              <a:gd name="connsiteY685" fmla="*/ 323240 h 1201737"/>
              <a:gd name="connsiteX686" fmla="*/ 741739 w 1377950"/>
              <a:gd name="connsiteY686" fmla="*/ 321289 h 1201737"/>
              <a:gd name="connsiteX687" fmla="*/ 728719 w 1377950"/>
              <a:gd name="connsiteY687" fmla="*/ 322148 h 1201737"/>
              <a:gd name="connsiteX688" fmla="*/ 706714 w 1377950"/>
              <a:gd name="connsiteY688" fmla="*/ 330982 h 1201737"/>
              <a:gd name="connsiteX689" fmla="*/ 695466 w 1377950"/>
              <a:gd name="connsiteY689" fmla="*/ 342761 h 1201737"/>
              <a:gd name="connsiteX690" fmla="*/ 686664 w 1377950"/>
              <a:gd name="connsiteY690" fmla="*/ 378589 h 1201737"/>
              <a:gd name="connsiteX691" fmla="*/ 685197 w 1377950"/>
              <a:gd name="connsiteY691" fmla="*/ 405092 h 1201737"/>
              <a:gd name="connsiteX692" fmla="*/ 682752 w 1377950"/>
              <a:gd name="connsiteY692" fmla="*/ 435030 h 1201737"/>
              <a:gd name="connsiteX693" fmla="*/ 679818 w 1377950"/>
              <a:gd name="connsiteY693" fmla="*/ 443374 h 1201737"/>
              <a:gd name="connsiteX694" fmla="*/ 677862 w 1377950"/>
              <a:gd name="connsiteY694" fmla="*/ 448282 h 1201737"/>
              <a:gd name="connsiteX695" fmla="*/ 681774 w 1377950"/>
              <a:gd name="connsiteY695" fmla="*/ 447300 h 1201737"/>
              <a:gd name="connsiteX696" fmla="*/ 697422 w 1377950"/>
              <a:gd name="connsiteY696" fmla="*/ 426687 h 1201737"/>
              <a:gd name="connsiteX697" fmla="*/ 702802 w 1377950"/>
              <a:gd name="connsiteY697" fmla="*/ 391840 h 1201737"/>
              <a:gd name="connsiteX698" fmla="*/ 711115 w 1377950"/>
              <a:gd name="connsiteY698" fmla="*/ 346196 h 1201737"/>
              <a:gd name="connsiteX699" fmla="*/ 726274 w 1377950"/>
              <a:gd name="connsiteY699" fmla="*/ 351595 h 1201737"/>
              <a:gd name="connsiteX700" fmla="*/ 753658 w 1377950"/>
              <a:gd name="connsiteY700" fmla="*/ 361411 h 1201737"/>
              <a:gd name="connsiteX701" fmla="*/ 767351 w 1377950"/>
              <a:gd name="connsiteY701" fmla="*/ 356503 h 1201737"/>
              <a:gd name="connsiteX702" fmla="*/ 770774 w 1377950"/>
              <a:gd name="connsiteY702" fmla="*/ 353068 h 1201737"/>
              <a:gd name="connsiteX703" fmla="*/ 773708 w 1377950"/>
              <a:gd name="connsiteY703" fmla="*/ 354049 h 1201737"/>
              <a:gd name="connsiteX704" fmla="*/ 780554 w 1377950"/>
              <a:gd name="connsiteY704" fmla="*/ 355031 h 1201737"/>
              <a:gd name="connsiteX705" fmla="*/ 771263 w 1377950"/>
              <a:gd name="connsiteY705" fmla="*/ 330000 h 1201737"/>
              <a:gd name="connsiteX706" fmla="*/ 755125 w 1377950"/>
              <a:gd name="connsiteY706" fmla="*/ 322638 h 1201737"/>
              <a:gd name="connsiteX707" fmla="*/ 741739 w 1377950"/>
              <a:gd name="connsiteY707" fmla="*/ 321289 h 1201737"/>
              <a:gd name="connsiteX708" fmla="*/ 679457 w 1377950"/>
              <a:gd name="connsiteY708" fmla="*/ 239712 h 1201737"/>
              <a:gd name="connsiteX709" fmla="*/ 635398 w 1377950"/>
              <a:gd name="connsiteY709" fmla="*/ 252972 h 1201737"/>
              <a:gd name="connsiteX710" fmla="*/ 626097 w 1377950"/>
              <a:gd name="connsiteY710" fmla="*/ 272616 h 1201737"/>
              <a:gd name="connsiteX711" fmla="*/ 621202 w 1377950"/>
              <a:gd name="connsiteY711" fmla="*/ 300609 h 1201737"/>
              <a:gd name="connsiteX712" fmla="*/ 621691 w 1377950"/>
              <a:gd name="connsiteY712" fmla="*/ 306993 h 1201737"/>
              <a:gd name="connsiteX713" fmla="*/ 624139 w 1377950"/>
              <a:gd name="connsiteY713" fmla="*/ 304537 h 1201737"/>
              <a:gd name="connsiteX714" fmla="*/ 635888 w 1377950"/>
              <a:gd name="connsiteY714" fmla="*/ 280965 h 1201737"/>
              <a:gd name="connsiteX715" fmla="*/ 652042 w 1377950"/>
              <a:gd name="connsiteY715" fmla="*/ 278018 h 1201737"/>
              <a:gd name="connsiteX716" fmla="*/ 659386 w 1377950"/>
              <a:gd name="connsiteY716" fmla="*/ 279491 h 1201737"/>
              <a:gd name="connsiteX717" fmla="*/ 669666 w 1377950"/>
              <a:gd name="connsiteY717" fmla="*/ 274089 h 1201737"/>
              <a:gd name="connsiteX718" fmla="*/ 673093 w 1377950"/>
              <a:gd name="connsiteY718" fmla="*/ 270651 h 1201737"/>
              <a:gd name="connsiteX719" fmla="*/ 680925 w 1377950"/>
              <a:gd name="connsiteY719" fmla="*/ 274580 h 1201737"/>
              <a:gd name="connsiteX720" fmla="*/ 685821 w 1377950"/>
              <a:gd name="connsiteY720" fmla="*/ 278509 h 1201737"/>
              <a:gd name="connsiteX721" fmla="*/ 698549 w 1377950"/>
              <a:gd name="connsiteY721" fmla="*/ 277036 h 1201737"/>
              <a:gd name="connsiteX722" fmla="*/ 717151 w 1377950"/>
              <a:gd name="connsiteY722" fmla="*/ 281456 h 1201737"/>
              <a:gd name="connsiteX723" fmla="*/ 727431 w 1377950"/>
              <a:gd name="connsiteY723" fmla="*/ 301591 h 1201737"/>
              <a:gd name="connsiteX724" fmla="*/ 730368 w 1377950"/>
              <a:gd name="connsiteY724" fmla="*/ 305520 h 1201737"/>
              <a:gd name="connsiteX725" fmla="*/ 728410 w 1377950"/>
              <a:gd name="connsiteY725" fmla="*/ 291278 h 1201737"/>
              <a:gd name="connsiteX726" fmla="*/ 714214 w 1377950"/>
              <a:gd name="connsiteY726" fmla="*/ 251499 h 1201737"/>
              <a:gd name="connsiteX727" fmla="*/ 703444 w 1377950"/>
              <a:gd name="connsiteY727" fmla="*/ 241185 h 1201737"/>
              <a:gd name="connsiteX728" fmla="*/ 679457 w 1377950"/>
              <a:gd name="connsiteY728" fmla="*/ 239712 h 1201737"/>
              <a:gd name="connsiteX729" fmla="*/ 1037241 w 1377950"/>
              <a:gd name="connsiteY729" fmla="*/ 230670 h 1201737"/>
              <a:gd name="connsiteX730" fmla="*/ 1030841 w 1377950"/>
              <a:gd name="connsiteY730" fmla="*/ 237910 h 1201737"/>
              <a:gd name="connsiteX731" fmla="*/ 999830 w 1377950"/>
              <a:gd name="connsiteY731" fmla="*/ 272664 h 1201737"/>
              <a:gd name="connsiteX732" fmla="*/ 974725 w 1377950"/>
              <a:gd name="connsiteY732" fmla="*/ 301625 h 1201737"/>
              <a:gd name="connsiteX733" fmla="*/ 1005737 w 1377950"/>
              <a:gd name="connsiteY733" fmla="*/ 301625 h 1201737"/>
              <a:gd name="connsiteX734" fmla="*/ 1037241 w 1377950"/>
              <a:gd name="connsiteY734" fmla="*/ 301142 h 1201737"/>
              <a:gd name="connsiteX735" fmla="*/ 1037241 w 1377950"/>
              <a:gd name="connsiteY735" fmla="*/ 230670 h 1201737"/>
              <a:gd name="connsiteX736" fmla="*/ 1212055 w 1377950"/>
              <a:gd name="connsiteY736" fmla="*/ 217792 h 1201737"/>
              <a:gd name="connsiteX737" fmla="*/ 1200931 w 1377950"/>
              <a:gd name="connsiteY737" fmla="*/ 218950 h 1201737"/>
              <a:gd name="connsiteX738" fmla="*/ 1161326 w 1377950"/>
              <a:gd name="connsiteY738" fmla="*/ 256017 h 1201737"/>
              <a:gd name="connsiteX739" fmla="*/ 1153992 w 1377950"/>
              <a:gd name="connsiteY739" fmla="*/ 306253 h 1201737"/>
              <a:gd name="connsiteX740" fmla="*/ 1168172 w 1377950"/>
              <a:gd name="connsiteY740" fmla="*/ 351124 h 1201737"/>
              <a:gd name="connsiteX741" fmla="*/ 1207777 w 1377950"/>
              <a:gd name="connsiteY741" fmla="*/ 377949 h 1201737"/>
              <a:gd name="connsiteX742" fmla="*/ 1231735 w 1377950"/>
              <a:gd name="connsiteY742" fmla="*/ 376974 h 1201737"/>
              <a:gd name="connsiteX743" fmla="*/ 1264495 w 1377950"/>
              <a:gd name="connsiteY743" fmla="*/ 348198 h 1201737"/>
              <a:gd name="connsiteX744" fmla="*/ 1274763 w 1377950"/>
              <a:gd name="connsiteY744" fmla="*/ 307229 h 1201737"/>
              <a:gd name="connsiteX745" fmla="*/ 1273296 w 1377950"/>
              <a:gd name="connsiteY745" fmla="*/ 281867 h 1201737"/>
              <a:gd name="connsiteX746" fmla="*/ 1272807 w 1377950"/>
              <a:gd name="connsiteY746" fmla="*/ 278453 h 1201737"/>
              <a:gd name="connsiteX747" fmla="*/ 1266451 w 1377950"/>
              <a:gd name="connsiteY747" fmla="*/ 255042 h 1201737"/>
              <a:gd name="connsiteX748" fmla="*/ 1223912 w 1377950"/>
              <a:gd name="connsiteY748" fmla="*/ 218463 h 1201737"/>
              <a:gd name="connsiteX749" fmla="*/ 1212055 w 1377950"/>
              <a:gd name="connsiteY749" fmla="*/ 217792 h 1201737"/>
              <a:gd name="connsiteX750" fmla="*/ 138000 w 1377950"/>
              <a:gd name="connsiteY750" fmla="*/ 208451 h 1201737"/>
              <a:gd name="connsiteX751" fmla="*/ 180750 w 1377950"/>
              <a:gd name="connsiteY751" fmla="*/ 214316 h 1201737"/>
              <a:gd name="connsiteX752" fmla="*/ 180750 w 1377950"/>
              <a:gd name="connsiteY752" fmla="*/ 218227 h 1201737"/>
              <a:gd name="connsiteX753" fmla="*/ 172005 w 1377950"/>
              <a:gd name="connsiteY753" fmla="*/ 218715 h 1201737"/>
              <a:gd name="connsiteX754" fmla="*/ 158403 w 1377950"/>
              <a:gd name="connsiteY754" fmla="*/ 223603 h 1201737"/>
              <a:gd name="connsiteX755" fmla="*/ 153545 w 1377950"/>
              <a:gd name="connsiteY755" fmla="*/ 264172 h 1201737"/>
              <a:gd name="connsiteX756" fmla="*/ 153059 w 1377950"/>
              <a:gd name="connsiteY756" fmla="*/ 332602 h 1201737"/>
              <a:gd name="connsiteX757" fmla="*/ 154517 w 1377950"/>
              <a:gd name="connsiteY757" fmla="*/ 372194 h 1201737"/>
              <a:gd name="connsiteX758" fmla="*/ 157917 w 1377950"/>
              <a:gd name="connsiteY758" fmla="*/ 378548 h 1201737"/>
              <a:gd name="connsiteX759" fmla="*/ 170062 w 1377950"/>
              <a:gd name="connsiteY759" fmla="*/ 382947 h 1201737"/>
              <a:gd name="connsiteX760" fmla="*/ 176863 w 1377950"/>
              <a:gd name="connsiteY760" fmla="*/ 385391 h 1201737"/>
              <a:gd name="connsiteX761" fmla="*/ 176863 w 1377950"/>
              <a:gd name="connsiteY761" fmla="*/ 392723 h 1201737"/>
              <a:gd name="connsiteX762" fmla="*/ 137028 w 1377950"/>
              <a:gd name="connsiteY762" fmla="*/ 393211 h 1201737"/>
              <a:gd name="connsiteX763" fmla="*/ 97679 w 1377950"/>
              <a:gd name="connsiteY763" fmla="*/ 392723 h 1201737"/>
              <a:gd name="connsiteX764" fmla="*/ 96707 w 1377950"/>
              <a:gd name="connsiteY764" fmla="*/ 385880 h 1201737"/>
              <a:gd name="connsiteX765" fmla="*/ 102051 w 1377950"/>
              <a:gd name="connsiteY765" fmla="*/ 383924 h 1201737"/>
              <a:gd name="connsiteX766" fmla="*/ 114682 w 1377950"/>
              <a:gd name="connsiteY766" fmla="*/ 378059 h 1201737"/>
              <a:gd name="connsiteX767" fmla="*/ 120511 w 1377950"/>
              <a:gd name="connsiteY767" fmla="*/ 368772 h 1201737"/>
              <a:gd name="connsiteX768" fmla="*/ 121969 w 1377950"/>
              <a:gd name="connsiteY768" fmla="*/ 234356 h 1201737"/>
              <a:gd name="connsiteX769" fmla="*/ 119054 w 1377950"/>
              <a:gd name="connsiteY769" fmla="*/ 224581 h 1201737"/>
              <a:gd name="connsiteX770" fmla="*/ 103509 w 1377950"/>
              <a:gd name="connsiteY770" fmla="*/ 218715 h 1201737"/>
              <a:gd name="connsiteX771" fmla="*/ 95736 w 1377950"/>
              <a:gd name="connsiteY771" fmla="*/ 218227 h 1201737"/>
              <a:gd name="connsiteX772" fmla="*/ 95736 w 1377950"/>
              <a:gd name="connsiteY772" fmla="*/ 216760 h 1201737"/>
              <a:gd name="connsiteX773" fmla="*/ 96707 w 1377950"/>
              <a:gd name="connsiteY773" fmla="*/ 209428 h 1201737"/>
              <a:gd name="connsiteX774" fmla="*/ 138000 w 1377950"/>
              <a:gd name="connsiteY774" fmla="*/ 208451 h 1201737"/>
              <a:gd name="connsiteX775" fmla="*/ 701435 w 1377950"/>
              <a:gd name="connsiteY775" fmla="*/ 196307 h 1201737"/>
              <a:gd name="connsiteX776" fmla="*/ 683391 w 1377950"/>
              <a:gd name="connsiteY776" fmla="*/ 196683 h 1201737"/>
              <a:gd name="connsiteX777" fmla="*/ 673010 w 1377950"/>
              <a:gd name="connsiteY777" fmla="*/ 197184 h 1201737"/>
              <a:gd name="connsiteX778" fmla="*/ 657685 w 1377950"/>
              <a:gd name="connsiteY778" fmla="*/ 197184 h 1201737"/>
              <a:gd name="connsiteX779" fmla="*/ 649281 w 1377950"/>
              <a:gd name="connsiteY779" fmla="*/ 196683 h 1201737"/>
              <a:gd name="connsiteX780" fmla="*/ 644832 w 1377950"/>
              <a:gd name="connsiteY780" fmla="*/ 199190 h 1201737"/>
              <a:gd name="connsiteX781" fmla="*/ 634450 w 1377950"/>
              <a:gd name="connsiteY781" fmla="*/ 207211 h 1201737"/>
              <a:gd name="connsiteX782" fmla="*/ 626540 w 1377950"/>
              <a:gd name="connsiteY782" fmla="*/ 218240 h 1201737"/>
              <a:gd name="connsiteX783" fmla="*/ 622586 w 1377950"/>
              <a:gd name="connsiteY783" fmla="*/ 229770 h 1201737"/>
              <a:gd name="connsiteX784" fmla="*/ 619619 w 1377950"/>
              <a:gd name="connsiteY784" fmla="*/ 249321 h 1201737"/>
              <a:gd name="connsiteX785" fmla="*/ 623080 w 1377950"/>
              <a:gd name="connsiteY785" fmla="*/ 249822 h 1201737"/>
              <a:gd name="connsiteX786" fmla="*/ 624069 w 1377950"/>
              <a:gd name="connsiteY786" fmla="*/ 243807 h 1201737"/>
              <a:gd name="connsiteX787" fmla="*/ 631978 w 1377950"/>
              <a:gd name="connsiteY787" fmla="*/ 224757 h 1201737"/>
              <a:gd name="connsiteX788" fmla="*/ 657190 w 1377950"/>
              <a:gd name="connsiteY788" fmla="*/ 218741 h 1201737"/>
              <a:gd name="connsiteX789" fmla="*/ 667078 w 1377950"/>
              <a:gd name="connsiteY789" fmla="*/ 218240 h 1201737"/>
              <a:gd name="connsiteX790" fmla="*/ 672021 w 1377950"/>
              <a:gd name="connsiteY790" fmla="*/ 214730 h 1201737"/>
              <a:gd name="connsiteX791" fmla="*/ 674987 w 1377950"/>
              <a:gd name="connsiteY791" fmla="*/ 212725 h 1201737"/>
              <a:gd name="connsiteX792" fmla="*/ 678448 w 1377950"/>
              <a:gd name="connsiteY792" fmla="*/ 214730 h 1201737"/>
              <a:gd name="connsiteX793" fmla="*/ 683886 w 1377950"/>
              <a:gd name="connsiteY793" fmla="*/ 217738 h 1201737"/>
              <a:gd name="connsiteX794" fmla="*/ 692290 w 1377950"/>
              <a:gd name="connsiteY794" fmla="*/ 217738 h 1201737"/>
              <a:gd name="connsiteX795" fmla="*/ 711570 w 1377950"/>
              <a:gd name="connsiteY795" fmla="*/ 217738 h 1201737"/>
              <a:gd name="connsiteX796" fmla="*/ 721457 w 1377950"/>
              <a:gd name="connsiteY796" fmla="*/ 227263 h 1201737"/>
              <a:gd name="connsiteX797" fmla="*/ 725906 w 1377950"/>
              <a:gd name="connsiteY797" fmla="*/ 238794 h 1201737"/>
              <a:gd name="connsiteX798" fmla="*/ 729861 w 1377950"/>
              <a:gd name="connsiteY798" fmla="*/ 247316 h 1201737"/>
              <a:gd name="connsiteX799" fmla="*/ 730849 w 1377950"/>
              <a:gd name="connsiteY799" fmla="*/ 241801 h 1201737"/>
              <a:gd name="connsiteX800" fmla="*/ 715030 w 1377950"/>
              <a:gd name="connsiteY800" fmla="*/ 204203 h 1201737"/>
              <a:gd name="connsiteX801" fmla="*/ 701435 w 1377950"/>
              <a:gd name="connsiteY801" fmla="*/ 196307 h 1201737"/>
              <a:gd name="connsiteX802" fmla="*/ 1065599 w 1377950"/>
              <a:gd name="connsiteY802" fmla="*/ 169862 h 1201737"/>
              <a:gd name="connsiteX803" fmla="*/ 1068046 w 1377950"/>
              <a:gd name="connsiteY803" fmla="*/ 170352 h 1201737"/>
              <a:gd name="connsiteX804" fmla="*/ 1069025 w 1377950"/>
              <a:gd name="connsiteY804" fmla="*/ 236428 h 1201737"/>
              <a:gd name="connsiteX805" fmla="*/ 1069025 w 1377950"/>
              <a:gd name="connsiteY805" fmla="*/ 301526 h 1201737"/>
              <a:gd name="connsiteX806" fmla="*/ 1091047 w 1377950"/>
              <a:gd name="connsiteY806" fmla="*/ 301526 h 1201737"/>
              <a:gd name="connsiteX807" fmla="*/ 1113560 w 1377950"/>
              <a:gd name="connsiteY807" fmla="*/ 301526 h 1201737"/>
              <a:gd name="connsiteX808" fmla="*/ 1113560 w 1377950"/>
              <a:gd name="connsiteY808" fmla="*/ 299079 h 1201737"/>
              <a:gd name="connsiteX809" fmla="*/ 1117475 w 1377950"/>
              <a:gd name="connsiteY809" fmla="*/ 274606 h 1201737"/>
              <a:gd name="connsiteX810" fmla="*/ 1132157 w 1377950"/>
              <a:gd name="connsiteY810" fmla="*/ 240344 h 1201737"/>
              <a:gd name="connsiteX811" fmla="*/ 1156626 w 1377950"/>
              <a:gd name="connsiteY811" fmla="*/ 217340 h 1201737"/>
              <a:gd name="connsiteX812" fmla="*/ 1178160 w 1377950"/>
              <a:gd name="connsiteY812" fmla="*/ 206082 h 1201737"/>
              <a:gd name="connsiteX813" fmla="*/ 1196267 w 1377950"/>
              <a:gd name="connsiteY813" fmla="*/ 200698 h 1201737"/>
              <a:gd name="connsiteX814" fmla="*/ 1224163 w 1377950"/>
              <a:gd name="connsiteY814" fmla="*/ 199230 h 1201737"/>
              <a:gd name="connsiteX815" fmla="*/ 1235908 w 1377950"/>
              <a:gd name="connsiteY815" fmla="*/ 200209 h 1201737"/>
              <a:gd name="connsiteX816" fmla="*/ 1239334 w 1377950"/>
              <a:gd name="connsiteY816" fmla="*/ 201187 h 1201737"/>
              <a:gd name="connsiteX817" fmla="*/ 1258910 w 1377950"/>
              <a:gd name="connsiteY817" fmla="*/ 208529 h 1201737"/>
              <a:gd name="connsiteX818" fmla="*/ 1294636 w 1377950"/>
              <a:gd name="connsiteY818" fmla="*/ 239855 h 1201737"/>
              <a:gd name="connsiteX819" fmla="*/ 1309318 w 1377950"/>
              <a:gd name="connsiteY819" fmla="*/ 272648 h 1201737"/>
              <a:gd name="connsiteX820" fmla="*/ 1311275 w 1377950"/>
              <a:gd name="connsiteY820" fmla="*/ 290269 h 1201737"/>
              <a:gd name="connsiteX821" fmla="*/ 1310786 w 1377950"/>
              <a:gd name="connsiteY821" fmla="*/ 309847 h 1201737"/>
              <a:gd name="connsiteX822" fmla="*/ 1270166 w 1377950"/>
              <a:gd name="connsiteY822" fmla="*/ 379840 h 1201737"/>
              <a:gd name="connsiteX823" fmla="*/ 1242270 w 1377950"/>
              <a:gd name="connsiteY823" fmla="*/ 392566 h 1201737"/>
              <a:gd name="connsiteX824" fmla="*/ 1212907 w 1377950"/>
              <a:gd name="connsiteY824" fmla="*/ 396481 h 1201737"/>
              <a:gd name="connsiteX825" fmla="*/ 1185011 w 1377950"/>
              <a:gd name="connsiteY825" fmla="*/ 392076 h 1201737"/>
              <a:gd name="connsiteX826" fmla="*/ 1146838 w 1377950"/>
              <a:gd name="connsiteY826" fmla="*/ 371030 h 1201737"/>
              <a:gd name="connsiteX827" fmla="*/ 1122369 w 1377950"/>
              <a:gd name="connsiteY827" fmla="*/ 338236 h 1201737"/>
              <a:gd name="connsiteX828" fmla="*/ 1119432 w 1377950"/>
              <a:gd name="connsiteY828" fmla="*/ 332852 h 1201737"/>
              <a:gd name="connsiteX829" fmla="*/ 1094473 w 1377950"/>
              <a:gd name="connsiteY829" fmla="*/ 332852 h 1201737"/>
              <a:gd name="connsiteX830" fmla="*/ 1069025 w 1377950"/>
              <a:gd name="connsiteY830" fmla="*/ 332852 h 1201737"/>
              <a:gd name="connsiteX831" fmla="*/ 1069025 w 1377950"/>
              <a:gd name="connsiteY831" fmla="*/ 389629 h 1201737"/>
              <a:gd name="connsiteX832" fmla="*/ 1069025 w 1377950"/>
              <a:gd name="connsiteY832" fmla="*/ 446406 h 1201737"/>
              <a:gd name="connsiteX833" fmla="*/ 1053853 w 1377950"/>
              <a:gd name="connsiteY833" fmla="*/ 458153 h 1201737"/>
              <a:gd name="connsiteX834" fmla="*/ 1038193 w 1377950"/>
              <a:gd name="connsiteY834" fmla="*/ 469900 h 1201737"/>
              <a:gd name="connsiteX835" fmla="*/ 1037214 w 1377950"/>
              <a:gd name="connsiteY835" fmla="*/ 401376 h 1201737"/>
              <a:gd name="connsiteX836" fmla="*/ 1037214 w 1377950"/>
              <a:gd name="connsiteY836" fmla="*/ 332852 h 1201737"/>
              <a:gd name="connsiteX837" fmla="*/ 982891 w 1377950"/>
              <a:gd name="connsiteY837" fmla="*/ 332852 h 1201737"/>
              <a:gd name="connsiteX838" fmla="*/ 927589 w 1377950"/>
              <a:gd name="connsiteY838" fmla="*/ 331383 h 1201737"/>
              <a:gd name="connsiteX839" fmla="*/ 927589 w 1377950"/>
              <a:gd name="connsiteY839" fmla="*/ 329426 h 1201737"/>
              <a:gd name="connsiteX840" fmla="*/ 966741 w 1377950"/>
              <a:gd name="connsiteY840" fmla="*/ 283416 h 1201737"/>
              <a:gd name="connsiteX841" fmla="*/ 997573 w 1377950"/>
              <a:gd name="connsiteY841" fmla="*/ 247686 h 1201737"/>
              <a:gd name="connsiteX842" fmla="*/ 1010787 w 1377950"/>
              <a:gd name="connsiteY842" fmla="*/ 232023 h 1201737"/>
              <a:gd name="connsiteX843" fmla="*/ 1065599 w 1377950"/>
              <a:gd name="connsiteY843" fmla="*/ 169862 h 1201737"/>
              <a:gd name="connsiteX844" fmla="*/ 369308 w 1377950"/>
              <a:gd name="connsiteY844" fmla="*/ 136525 h 1201737"/>
              <a:gd name="connsiteX845" fmla="*/ 368818 w 1377950"/>
              <a:gd name="connsiteY845" fmla="*/ 138484 h 1201737"/>
              <a:gd name="connsiteX846" fmla="*/ 322249 w 1377950"/>
              <a:gd name="connsiteY846" fmla="*/ 161018 h 1201737"/>
              <a:gd name="connsiteX847" fmla="*/ 289897 w 1377950"/>
              <a:gd name="connsiteY847" fmla="*/ 190899 h 1201737"/>
              <a:gd name="connsiteX848" fmla="*/ 272250 w 1377950"/>
              <a:gd name="connsiteY848" fmla="*/ 219801 h 1201737"/>
              <a:gd name="connsiteX849" fmla="*/ 267348 w 1377950"/>
              <a:gd name="connsiteY849" fmla="*/ 339326 h 1201737"/>
              <a:gd name="connsiteX850" fmla="*/ 281563 w 1377950"/>
              <a:gd name="connsiteY850" fmla="*/ 360390 h 1201737"/>
              <a:gd name="connsiteX851" fmla="*/ 299210 w 1377950"/>
              <a:gd name="connsiteY851" fmla="*/ 371657 h 1201737"/>
              <a:gd name="connsiteX852" fmla="*/ 311465 w 1377950"/>
              <a:gd name="connsiteY852" fmla="*/ 373616 h 1201737"/>
              <a:gd name="connsiteX853" fmla="*/ 323720 w 1377950"/>
              <a:gd name="connsiteY853" fmla="*/ 372146 h 1201737"/>
              <a:gd name="connsiteX854" fmla="*/ 341857 w 1377950"/>
              <a:gd name="connsiteY854" fmla="*/ 359900 h 1201737"/>
              <a:gd name="connsiteX855" fmla="*/ 350190 w 1377950"/>
              <a:gd name="connsiteY855" fmla="*/ 348633 h 1201737"/>
              <a:gd name="connsiteX856" fmla="*/ 357543 w 1377950"/>
              <a:gd name="connsiteY856" fmla="*/ 316793 h 1201737"/>
              <a:gd name="connsiteX857" fmla="*/ 351171 w 1377950"/>
              <a:gd name="connsiteY857" fmla="*/ 282013 h 1201737"/>
              <a:gd name="connsiteX858" fmla="*/ 339896 w 1377950"/>
              <a:gd name="connsiteY858" fmla="*/ 263398 h 1201737"/>
              <a:gd name="connsiteX859" fmla="*/ 312936 w 1377950"/>
              <a:gd name="connsiteY859" fmla="*/ 249192 h 1201737"/>
              <a:gd name="connsiteX860" fmla="*/ 276661 w 1377950"/>
              <a:gd name="connsiteY860" fmla="*/ 258010 h 1201737"/>
              <a:gd name="connsiteX861" fmla="*/ 272250 w 1377950"/>
              <a:gd name="connsiteY861" fmla="*/ 256050 h 1201737"/>
              <a:gd name="connsiteX862" fmla="*/ 300191 w 1377950"/>
              <a:gd name="connsiteY862" fmla="*/ 238905 h 1201737"/>
              <a:gd name="connsiteX863" fmla="*/ 318328 w 1377950"/>
              <a:gd name="connsiteY863" fmla="*/ 237926 h 1201737"/>
              <a:gd name="connsiteX864" fmla="*/ 340386 w 1377950"/>
              <a:gd name="connsiteY864" fmla="*/ 239885 h 1201737"/>
              <a:gd name="connsiteX865" fmla="*/ 370288 w 1377950"/>
              <a:gd name="connsiteY865" fmla="*/ 255071 h 1201737"/>
              <a:gd name="connsiteX866" fmla="*/ 393327 w 1377950"/>
              <a:gd name="connsiteY866" fmla="*/ 299158 h 1201737"/>
              <a:gd name="connsiteX867" fmla="*/ 392837 w 1377950"/>
              <a:gd name="connsiteY867" fmla="*/ 332958 h 1201737"/>
              <a:gd name="connsiteX868" fmla="*/ 383033 w 1377950"/>
              <a:gd name="connsiteY868" fmla="*/ 353532 h 1201737"/>
              <a:gd name="connsiteX869" fmla="*/ 367837 w 1377950"/>
              <a:gd name="connsiteY869" fmla="*/ 372146 h 1201737"/>
              <a:gd name="connsiteX870" fmla="*/ 327641 w 1377950"/>
              <a:gd name="connsiteY870" fmla="*/ 392720 h 1201737"/>
              <a:gd name="connsiteX871" fmla="*/ 303622 w 1377950"/>
              <a:gd name="connsiteY871" fmla="*/ 393210 h 1201737"/>
              <a:gd name="connsiteX872" fmla="*/ 264407 w 1377950"/>
              <a:gd name="connsiteY872" fmla="*/ 376065 h 1201737"/>
              <a:gd name="connsiteX873" fmla="*/ 239897 w 1377950"/>
              <a:gd name="connsiteY873" fmla="*/ 351083 h 1201737"/>
              <a:gd name="connsiteX874" fmla="*/ 223721 w 1377950"/>
              <a:gd name="connsiteY874" fmla="*/ 309935 h 1201737"/>
              <a:gd name="connsiteX875" fmla="*/ 222740 w 1377950"/>
              <a:gd name="connsiteY875" fmla="*/ 275645 h 1201737"/>
              <a:gd name="connsiteX876" fmla="*/ 254603 w 1377950"/>
              <a:gd name="connsiteY876" fmla="*/ 197757 h 1201737"/>
              <a:gd name="connsiteX877" fmla="*/ 313426 w 1377950"/>
              <a:gd name="connsiteY877" fmla="*/ 153180 h 1201737"/>
              <a:gd name="connsiteX878" fmla="*/ 369308 w 1377950"/>
              <a:gd name="connsiteY878" fmla="*/ 136525 h 1201737"/>
              <a:gd name="connsiteX879" fmla="*/ 660400 w 1377950"/>
              <a:gd name="connsiteY879" fmla="*/ 115887 h 1201737"/>
              <a:gd name="connsiteX880" fmla="*/ 662305 w 1377950"/>
              <a:gd name="connsiteY880" fmla="*/ 118791 h 1201737"/>
              <a:gd name="connsiteX881" fmla="*/ 673735 w 1377950"/>
              <a:gd name="connsiteY881" fmla="*/ 147831 h 1201737"/>
              <a:gd name="connsiteX882" fmla="*/ 675640 w 1377950"/>
              <a:gd name="connsiteY882" fmla="*/ 152671 h 1201737"/>
              <a:gd name="connsiteX883" fmla="*/ 680403 w 1377950"/>
              <a:gd name="connsiteY883" fmla="*/ 133795 h 1201737"/>
              <a:gd name="connsiteX884" fmla="*/ 687070 w 1377950"/>
              <a:gd name="connsiteY884" fmla="*/ 118791 h 1201737"/>
              <a:gd name="connsiteX885" fmla="*/ 688975 w 1377950"/>
              <a:gd name="connsiteY885" fmla="*/ 115887 h 1201737"/>
              <a:gd name="connsiteX886" fmla="*/ 684689 w 1377950"/>
              <a:gd name="connsiteY886" fmla="*/ 116371 h 1201737"/>
              <a:gd name="connsiteX887" fmla="*/ 665163 w 1377950"/>
              <a:gd name="connsiteY887" fmla="*/ 116371 h 1201737"/>
              <a:gd name="connsiteX888" fmla="*/ 734917 w 1377950"/>
              <a:gd name="connsiteY888" fmla="*/ 85725 h 1201737"/>
              <a:gd name="connsiteX889" fmla="*/ 732956 w 1377950"/>
              <a:gd name="connsiteY889" fmla="*/ 87842 h 1201737"/>
              <a:gd name="connsiteX890" fmla="*/ 729035 w 1377950"/>
              <a:gd name="connsiteY890" fmla="*/ 92604 h 1201737"/>
              <a:gd name="connsiteX891" fmla="*/ 727075 w 1377950"/>
              <a:gd name="connsiteY891" fmla="*/ 95250 h 1201737"/>
              <a:gd name="connsiteX892" fmla="*/ 758442 w 1377950"/>
              <a:gd name="connsiteY892" fmla="*/ 95250 h 1201737"/>
              <a:gd name="connsiteX893" fmla="*/ 789318 w 1377950"/>
              <a:gd name="connsiteY893" fmla="*/ 95250 h 1201737"/>
              <a:gd name="connsiteX894" fmla="*/ 790788 w 1377950"/>
              <a:gd name="connsiteY894" fmla="*/ 93663 h 1201737"/>
              <a:gd name="connsiteX895" fmla="*/ 796179 w 1377950"/>
              <a:gd name="connsiteY895" fmla="*/ 88900 h 1201737"/>
              <a:gd name="connsiteX896" fmla="*/ 800100 w 1377950"/>
              <a:gd name="connsiteY896" fmla="*/ 85725 h 1201737"/>
              <a:gd name="connsiteX897" fmla="*/ 767263 w 1377950"/>
              <a:gd name="connsiteY897" fmla="*/ 85725 h 1201737"/>
              <a:gd name="connsiteX898" fmla="*/ 560387 w 1377950"/>
              <a:gd name="connsiteY898" fmla="*/ 85725 h 1201737"/>
              <a:gd name="connsiteX899" fmla="*/ 565224 w 1377950"/>
              <a:gd name="connsiteY899" fmla="*/ 90488 h 1201737"/>
              <a:gd name="connsiteX900" fmla="*/ 570545 w 1377950"/>
              <a:gd name="connsiteY900" fmla="*/ 94721 h 1201737"/>
              <a:gd name="connsiteX901" fmla="*/ 596181 w 1377950"/>
              <a:gd name="connsiteY901" fmla="*/ 94721 h 1201737"/>
              <a:gd name="connsiteX902" fmla="*/ 622300 w 1377950"/>
              <a:gd name="connsiteY902" fmla="*/ 95250 h 1201737"/>
              <a:gd name="connsiteX903" fmla="*/ 620365 w 1377950"/>
              <a:gd name="connsiteY903" fmla="*/ 92075 h 1201737"/>
              <a:gd name="connsiteX904" fmla="*/ 617463 w 1377950"/>
              <a:gd name="connsiteY904" fmla="*/ 87313 h 1201737"/>
              <a:gd name="connsiteX905" fmla="*/ 616012 w 1377950"/>
              <a:gd name="connsiteY905" fmla="*/ 85725 h 1201737"/>
              <a:gd name="connsiteX906" fmla="*/ 587958 w 1377950"/>
              <a:gd name="connsiteY906" fmla="*/ 85725 h 1201737"/>
              <a:gd name="connsiteX907" fmla="*/ 675216 w 1377950"/>
              <a:gd name="connsiteY907" fmla="*/ 74612 h 1201737"/>
              <a:gd name="connsiteX908" fmla="*/ 673629 w 1377950"/>
              <a:gd name="connsiteY908" fmla="*/ 77881 h 1201737"/>
              <a:gd name="connsiteX909" fmla="*/ 668337 w 1377950"/>
              <a:gd name="connsiteY909" fmla="*/ 91888 h 1201737"/>
              <a:gd name="connsiteX910" fmla="*/ 670983 w 1377950"/>
              <a:gd name="connsiteY910" fmla="*/ 95624 h 1201737"/>
              <a:gd name="connsiteX911" fmla="*/ 678921 w 1377950"/>
              <a:gd name="connsiteY911" fmla="*/ 96091 h 1201737"/>
              <a:gd name="connsiteX912" fmla="*/ 680508 w 1377950"/>
              <a:gd name="connsiteY912" fmla="*/ 85351 h 1201737"/>
              <a:gd name="connsiteX913" fmla="*/ 676804 w 1377950"/>
              <a:gd name="connsiteY913" fmla="*/ 77881 h 1201737"/>
              <a:gd name="connsiteX914" fmla="*/ 686753 w 1377950"/>
              <a:gd name="connsiteY914" fmla="*/ 73025 h 1201737"/>
              <a:gd name="connsiteX915" fmla="*/ 685800 w 1377950"/>
              <a:gd name="connsiteY915" fmla="*/ 77448 h 1201737"/>
              <a:gd name="connsiteX916" fmla="*/ 691515 w 1377950"/>
              <a:gd name="connsiteY916" fmla="*/ 93172 h 1201737"/>
              <a:gd name="connsiteX917" fmla="*/ 697230 w 1377950"/>
              <a:gd name="connsiteY917" fmla="*/ 91698 h 1201737"/>
              <a:gd name="connsiteX918" fmla="*/ 697230 w 1377950"/>
              <a:gd name="connsiteY918" fmla="*/ 81379 h 1201737"/>
              <a:gd name="connsiteX919" fmla="*/ 686753 w 1377950"/>
              <a:gd name="connsiteY919" fmla="*/ 73025 h 1201737"/>
              <a:gd name="connsiteX920" fmla="*/ 664165 w 1377950"/>
              <a:gd name="connsiteY920" fmla="*/ 71437 h 1201737"/>
              <a:gd name="connsiteX921" fmla="*/ 652689 w 1377950"/>
              <a:gd name="connsiteY921" fmla="*/ 79339 h 1201737"/>
              <a:gd name="connsiteX922" fmla="*/ 647700 w 1377950"/>
              <a:gd name="connsiteY922" fmla="*/ 86748 h 1201737"/>
              <a:gd name="connsiteX923" fmla="*/ 651193 w 1377950"/>
              <a:gd name="connsiteY923" fmla="*/ 92674 h 1201737"/>
              <a:gd name="connsiteX924" fmla="*/ 657679 w 1377950"/>
              <a:gd name="connsiteY924" fmla="*/ 92180 h 1201737"/>
              <a:gd name="connsiteX925" fmla="*/ 663167 w 1377950"/>
              <a:gd name="connsiteY925" fmla="*/ 82303 h 1201737"/>
              <a:gd name="connsiteX926" fmla="*/ 664165 w 1377950"/>
              <a:gd name="connsiteY926" fmla="*/ 71437 h 1201737"/>
              <a:gd name="connsiteX927" fmla="*/ 652158 w 1377950"/>
              <a:gd name="connsiteY927" fmla="*/ 65087 h 1201737"/>
              <a:gd name="connsiteX928" fmla="*/ 634932 w 1377950"/>
              <a:gd name="connsiteY928" fmla="*/ 70157 h 1201737"/>
              <a:gd name="connsiteX929" fmla="*/ 636452 w 1377950"/>
              <a:gd name="connsiteY929" fmla="*/ 77532 h 1201737"/>
              <a:gd name="connsiteX930" fmla="*/ 641012 w 1377950"/>
              <a:gd name="connsiteY930" fmla="*/ 79375 h 1201737"/>
              <a:gd name="connsiteX931" fmla="*/ 645065 w 1377950"/>
              <a:gd name="connsiteY931" fmla="*/ 78453 h 1201737"/>
              <a:gd name="connsiteX932" fmla="*/ 657225 w 1377950"/>
              <a:gd name="connsiteY932" fmla="*/ 66009 h 1201737"/>
              <a:gd name="connsiteX933" fmla="*/ 652158 w 1377950"/>
              <a:gd name="connsiteY933" fmla="*/ 65087 h 1201737"/>
              <a:gd name="connsiteX934" fmla="*/ 693737 w 1377950"/>
              <a:gd name="connsiteY934" fmla="*/ 64444 h 1201737"/>
              <a:gd name="connsiteX935" fmla="*/ 702649 w 1377950"/>
              <a:gd name="connsiteY935" fmla="*/ 78131 h 1201737"/>
              <a:gd name="connsiteX936" fmla="*/ 712030 w 1377950"/>
              <a:gd name="connsiteY936" fmla="*/ 80019 h 1201737"/>
              <a:gd name="connsiteX937" fmla="*/ 713437 w 1377950"/>
              <a:gd name="connsiteY937" fmla="*/ 72468 h 1201737"/>
              <a:gd name="connsiteX938" fmla="*/ 702649 w 1377950"/>
              <a:gd name="connsiteY938" fmla="*/ 66332 h 1201737"/>
              <a:gd name="connsiteX939" fmla="*/ 693737 w 1377950"/>
              <a:gd name="connsiteY939" fmla="*/ 64444 h 1201737"/>
              <a:gd name="connsiteX940" fmla="*/ 715122 w 1377950"/>
              <a:gd name="connsiteY940" fmla="*/ 49212 h 1201737"/>
              <a:gd name="connsiteX941" fmla="*/ 699247 w 1377950"/>
              <a:gd name="connsiteY941" fmla="*/ 53294 h 1201737"/>
              <a:gd name="connsiteX942" fmla="*/ 696912 w 1377950"/>
              <a:gd name="connsiteY942" fmla="*/ 54315 h 1201737"/>
              <a:gd name="connsiteX943" fmla="*/ 700647 w 1377950"/>
              <a:gd name="connsiteY943" fmla="*/ 56866 h 1201737"/>
              <a:gd name="connsiteX944" fmla="*/ 714655 w 1377950"/>
              <a:gd name="connsiteY944" fmla="*/ 63500 h 1201737"/>
              <a:gd name="connsiteX945" fmla="*/ 717457 w 1377950"/>
              <a:gd name="connsiteY945" fmla="*/ 62990 h 1201737"/>
              <a:gd name="connsiteX946" fmla="*/ 720258 w 1377950"/>
              <a:gd name="connsiteY946" fmla="*/ 55336 h 1201737"/>
              <a:gd name="connsiteX947" fmla="*/ 715122 w 1377950"/>
              <a:gd name="connsiteY947" fmla="*/ 49212 h 1201737"/>
              <a:gd name="connsiteX948" fmla="*/ 636699 w 1377950"/>
              <a:gd name="connsiteY948" fmla="*/ 46037 h 1201737"/>
              <a:gd name="connsiteX949" fmla="*/ 631964 w 1377950"/>
              <a:gd name="connsiteY949" fmla="*/ 48008 h 1201737"/>
              <a:gd name="connsiteX950" fmla="*/ 630070 w 1377950"/>
              <a:gd name="connsiteY950" fmla="*/ 54906 h 1201737"/>
              <a:gd name="connsiteX951" fmla="*/ 636699 w 1377950"/>
              <a:gd name="connsiteY951" fmla="*/ 59832 h 1201737"/>
              <a:gd name="connsiteX952" fmla="*/ 647116 w 1377950"/>
              <a:gd name="connsiteY952" fmla="*/ 57369 h 1201737"/>
              <a:gd name="connsiteX953" fmla="*/ 653744 w 1377950"/>
              <a:gd name="connsiteY953" fmla="*/ 54906 h 1201737"/>
              <a:gd name="connsiteX954" fmla="*/ 636699 w 1377950"/>
              <a:gd name="connsiteY954" fmla="*/ 46037 h 1201737"/>
              <a:gd name="connsiteX955" fmla="*/ 675157 w 1377950"/>
              <a:gd name="connsiteY955" fmla="*/ 39687 h 1201737"/>
              <a:gd name="connsiteX956" fmla="*/ 674687 w 1377950"/>
              <a:gd name="connsiteY956" fmla="*/ 44296 h 1201737"/>
              <a:gd name="connsiteX957" fmla="*/ 677980 w 1377950"/>
              <a:gd name="connsiteY957" fmla="*/ 51465 h 1201737"/>
              <a:gd name="connsiteX958" fmla="*/ 678450 w 1377950"/>
              <a:gd name="connsiteY958" fmla="*/ 61707 h 1201737"/>
              <a:gd name="connsiteX959" fmla="*/ 674217 w 1377950"/>
              <a:gd name="connsiteY959" fmla="*/ 63756 h 1201737"/>
              <a:gd name="connsiteX960" fmla="*/ 669983 w 1377950"/>
              <a:gd name="connsiteY960" fmla="*/ 61707 h 1201737"/>
              <a:gd name="connsiteX961" fmla="*/ 669513 w 1377950"/>
              <a:gd name="connsiteY961" fmla="*/ 52490 h 1201737"/>
              <a:gd name="connsiteX962" fmla="*/ 670924 w 1377950"/>
              <a:gd name="connsiteY962" fmla="*/ 48393 h 1201737"/>
              <a:gd name="connsiteX963" fmla="*/ 664809 w 1377950"/>
              <a:gd name="connsiteY963" fmla="*/ 51977 h 1201737"/>
              <a:gd name="connsiteX964" fmla="*/ 662928 w 1377950"/>
              <a:gd name="connsiteY964" fmla="*/ 62731 h 1201737"/>
              <a:gd name="connsiteX965" fmla="*/ 669513 w 1377950"/>
              <a:gd name="connsiteY965" fmla="*/ 69901 h 1201737"/>
              <a:gd name="connsiteX966" fmla="*/ 680332 w 1377950"/>
              <a:gd name="connsiteY966" fmla="*/ 69389 h 1201737"/>
              <a:gd name="connsiteX967" fmla="*/ 687387 w 1377950"/>
              <a:gd name="connsiteY967" fmla="*/ 57098 h 1201737"/>
              <a:gd name="connsiteX968" fmla="*/ 682683 w 1377950"/>
              <a:gd name="connsiteY968" fmla="*/ 47369 h 1201737"/>
              <a:gd name="connsiteX969" fmla="*/ 677509 w 1377950"/>
              <a:gd name="connsiteY969" fmla="*/ 42248 h 1201737"/>
              <a:gd name="connsiteX970" fmla="*/ 675157 w 1377950"/>
              <a:gd name="connsiteY970" fmla="*/ 39687 h 1201737"/>
              <a:gd name="connsiteX971" fmla="*/ 713563 w 1377950"/>
              <a:gd name="connsiteY971" fmla="*/ 32567 h 1201737"/>
              <a:gd name="connsiteX972" fmla="*/ 701085 w 1377950"/>
              <a:gd name="connsiteY972" fmla="*/ 36416 h 1201737"/>
              <a:gd name="connsiteX973" fmla="*/ 695325 w 1377950"/>
              <a:gd name="connsiteY973" fmla="*/ 44594 h 1201737"/>
              <a:gd name="connsiteX974" fmla="*/ 708764 w 1377950"/>
              <a:gd name="connsiteY974" fmla="*/ 44594 h 1201737"/>
              <a:gd name="connsiteX975" fmla="*/ 715483 w 1377950"/>
              <a:gd name="connsiteY975" fmla="*/ 38821 h 1201737"/>
              <a:gd name="connsiteX976" fmla="*/ 713563 w 1377950"/>
              <a:gd name="connsiteY976" fmla="*/ 32567 h 1201737"/>
              <a:gd name="connsiteX977" fmla="*/ 644857 w 1377950"/>
              <a:gd name="connsiteY977" fmla="*/ 29051 h 1201737"/>
              <a:gd name="connsiteX978" fmla="*/ 636587 w 1377950"/>
              <a:gd name="connsiteY978" fmla="*/ 36195 h 1201737"/>
              <a:gd name="connsiteX979" fmla="*/ 638655 w 1377950"/>
              <a:gd name="connsiteY979" fmla="*/ 40005 h 1201737"/>
              <a:gd name="connsiteX980" fmla="*/ 650542 w 1377950"/>
              <a:gd name="connsiteY980" fmla="*/ 45244 h 1201737"/>
              <a:gd name="connsiteX981" fmla="*/ 658812 w 1377950"/>
              <a:gd name="connsiteY981" fmla="*/ 46196 h 1201737"/>
              <a:gd name="connsiteX982" fmla="*/ 648992 w 1377950"/>
              <a:gd name="connsiteY982" fmla="*/ 30956 h 1201737"/>
              <a:gd name="connsiteX983" fmla="*/ 644857 w 1377950"/>
              <a:gd name="connsiteY983" fmla="*/ 29051 h 1201737"/>
              <a:gd name="connsiteX984" fmla="*/ 649783 w 1377950"/>
              <a:gd name="connsiteY984" fmla="*/ 21748 h 1201737"/>
              <a:gd name="connsiteX985" fmla="*/ 650279 w 1377950"/>
              <a:gd name="connsiteY985" fmla="*/ 25559 h 1201737"/>
              <a:gd name="connsiteX986" fmla="*/ 665162 w 1377950"/>
              <a:gd name="connsiteY986" fmla="*/ 37465 h 1201737"/>
              <a:gd name="connsiteX987" fmla="*/ 661689 w 1377950"/>
              <a:gd name="connsiteY987" fmla="*/ 21748 h 1201737"/>
              <a:gd name="connsiteX988" fmla="*/ 649783 w 1377950"/>
              <a:gd name="connsiteY988" fmla="*/ 21748 h 1201737"/>
              <a:gd name="connsiteX989" fmla="*/ 696867 w 1377950"/>
              <a:gd name="connsiteY989" fmla="*/ 17462 h 1201737"/>
              <a:gd name="connsiteX990" fmla="*/ 690880 w 1377950"/>
              <a:gd name="connsiteY990" fmla="*/ 22496 h 1201737"/>
              <a:gd name="connsiteX991" fmla="*/ 687387 w 1377950"/>
              <a:gd name="connsiteY991" fmla="*/ 35583 h 1201737"/>
              <a:gd name="connsiteX992" fmla="*/ 693873 w 1377950"/>
              <a:gd name="connsiteY992" fmla="*/ 34073 h 1201737"/>
              <a:gd name="connsiteX993" fmla="*/ 703353 w 1377950"/>
              <a:gd name="connsiteY993" fmla="*/ 21992 h 1201737"/>
              <a:gd name="connsiteX994" fmla="*/ 696867 w 1377950"/>
              <a:gd name="connsiteY994" fmla="*/ 17462 h 1201737"/>
              <a:gd name="connsiteX995" fmla="*/ 674591 w 1377950"/>
              <a:gd name="connsiteY995" fmla="*/ 9995 h 1201737"/>
              <a:gd name="connsiteX996" fmla="*/ 673148 w 1377950"/>
              <a:gd name="connsiteY996" fmla="*/ 14229 h 1201737"/>
              <a:gd name="connsiteX997" fmla="*/ 670742 w 1377950"/>
              <a:gd name="connsiteY997" fmla="*/ 21284 h 1201737"/>
              <a:gd name="connsiteX998" fmla="*/ 668818 w 1377950"/>
              <a:gd name="connsiteY998" fmla="*/ 29281 h 1201737"/>
              <a:gd name="connsiteX999" fmla="*/ 673148 w 1377950"/>
              <a:gd name="connsiteY999" fmla="*/ 34455 h 1201737"/>
              <a:gd name="connsiteX1000" fmla="*/ 678439 w 1377950"/>
              <a:gd name="connsiteY1000" fmla="*/ 34455 h 1201737"/>
              <a:gd name="connsiteX1001" fmla="*/ 684212 w 1377950"/>
              <a:gd name="connsiteY1001" fmla="*/ 28340 h 1201737"/>
              <a:gd name="connsiteX1002" fmla="*/ 680845 w 1377950"/>
              <a:gd name="connsiteY1002" fmla="*/ 21284 h 1201737"/>
              <a:gd name="connsiteX1003" fmla="*/ 677477 w 1377950"/>
              <a:gd name="connsiteY1003" fmla="*/ 14699 h 1201737"/>
              <a:gd name="connsiteX1004" fmla="*/ 674591 w 1377950"/>
              <a:gd name="connsiteY1004" fmla="*/ 9995 h 1201737"/>
              <a:gd name="connsiteX1005" fmla="*/ 0 w 1377950"/>
              <a:gd name="connsiteY1005" fmla="*/ 0 h 1201737"/>
              <a:gd name="connsiteX1006" fmla="*/ 688975 w 1377950"/>
              <a:gd name="connsiteY1006" fmla="*/ 0 h 1201737"/>
              <a:gd name="connsiteX1007" fmla="*/ 1377950 w 1377950"/>
              <a:gd name="connsiteY1007" fmla="*/ 0 h 1201737"/>
              <a:gd name="connsiteX1008" fmla="*/ 1377950 w 1377950"/>
              <a:gd name="connsiteY1008" fmla="*/ 14169 h 1201737"/>
              <a:gd name="connsiteX1009" fmla="*/ 1377950 w 1377950"/>
              <a:gd name="connsiteY1009" fmla="*/ 27849 h 1201737"/>
              <a:gd name="connsiteX1010" fmla="*/ 1370621 w 1377950"/>
              <a:gd name="connsiteY1010" fmla="*/ 27849 h 1201737"/>
              <a:gd name="connsiteX1011" fmla="*/ 1213769 w 1377950"/>
              <a:gd name="connsiteY1011" fmla="*/ 30781 h 1201737"/>
              <a:gd name="connsiteX1012" fmla="*/ 1042258 w 1377950"/>
              <a:gd name="connsiteY1012" fmla="*/ 33712 h 1201737"/>
              <a:gd name="connsiteX1013" fmla="*/ 1009031 w 1377950"/>
              <a:gd name="connsiteY1013" fmla="*/ 34201 h 1201737"/>
              <a:gd name="connsiteX1014" fmla="*/ 988020 w 1377950"/>
              <a:gd name="connsiteY1014" fmla="*/ 34201 h 1201737"/>
              <a:gd name="connsiteX1015" fmla="*/ 977270 w 1377950"/>
              <a:gd name="connsiteY1015" fmla="*/ 34201 h 1201737"/>
              <a:gd name="connsiteX1016" fmla="*/ 975315 w 1377950"/>
              <a:gd name="connsiteY1016" fmla="*/ 38110 h 1201737"/>
              <a:gd name="connsiteX1017" fmla="*/ 960656 w 1377950"/>
              <a:gd name="connsiteY1017" fmla="*/ 56676 h 1201737"/>
              <a:gd name="connsiteX1018" fmla="*/ 957236 w 1377950"/>
              <a:gd name="connsiteY1018" fmla="*/ 59119 h 1201737"/>
              <a:gd name="connsiteX1019" fmla="*/ 852179 w 1377950"/>
              <a:gd name="connsiteY1019" fmla="*/ 59119 h 1201737"/>
              <a:gd name="connsiteX1020" fmla="*/ 747611 w 1377950"/>
              <a:gd name="connsiteY1020" fmla="*/ 59119 h 1201737"/>
              <a:gd name="connsiteX1021" fmla="*/ 745168 w 1377950"/>
              <a:gd name="connsiteY1021" fmla="*/ 64493 h 1201737"/>
              <a:gd name="connsiteX1022" fmla="*/ 742236 w 1377950"/>
              <a:gd name="connsiteY1022" fmla="*/ 70356 h 1201737"/>
              <a:gd name="connsiteX1023" fmla="*/ 838986 w 1377950"/>
              <a:gd name="connsiteY1023" fmla="*/ 70356 h 1201737"/>
              <a:gd name="connsiteX1024" fmla="*/ 936713 w 1377950"/>
              <a:gd name="connsiteY1024" fmla="*/ 71333 h 1201737"/>
              <a:gd name="connsiteX1025" fmla="*/ 933781 w 1377950"/>
              <a:gd name="connsiteY1025" fmla="*/ 81593 h 1201737"/>
              <a:gd name="connsiteX1026" fmla="*/ 930361 w 1377950"/>
              <a:gd name="connsiteY1026" fmla="*/ 85991 h 1201737"/>
              <a:gd name="connsiteX1027" fmla="*/ 928895 w 1377950"/>
              <a:gd name="connsiteY1027" fmla="*/ 87945 h 1201737"/>
              <a:gd name="connsiteX1028" fmla="*/ 917168 w 1377950"/>
              <a:gd name="connsiteY1028" fmla="*/ 87945 h 1201737"/>
              <a:gd name="connsiteX1029" fmla="*/ 905929 w 1377950"/>
              <a:gd name="connsiteY1029" fmla="*/ 88433 h 1201737"/>
              <a:gd name="connsiteX1030" fmla="*/ 909349 w 1377950"/>
              <a:gd name="connsiteY1030" fmla="*/ 90876 h 1201737"/>
              <a:gd name="connsiteX1031" fmla="*/ 925963 w 1377950"/>
              <a:gd name="connsiteY1031" fmla="*/ 107977 h 1201737"/>
              <a:gd name="connsiteX1032" fmla="*/ 935736 w 1377950"/>
              <a:gd name="connsiteY1032" fmla="*/ 129474 h 1201737"/>
              <a:gd name="connsiteX1033" fmla="*/ 937202 w 1377950"/>
              <a:gd name="connsiteY1033" fmla="*/ 144132 h 1201737"/>
              <a:gd name="connsiteX1034" fmla="*/ 920099 w 1377950"/>
              <a:gd name="connsiteY1034" fmla="*/ 187127 h 1201737"/>
              <a:gd name="connsiteX1035" fmla="*/ 880520 w 1377950"/>
              <a:gd name="connsiteY1035" fmla="*/ 201785 h 1201737"/>
              <a:gd name="connsiteX1036" fmla="*/ 863418 w 1377950"/>
              <a:gd name="connsiteY1036" fmla="*/ 198364 h 1201737"/>
              <a:gd name="connsiteX1037" fmla="*/ 867327 w 1377950"/>
              <a:gd name="connsiteY1037" fmla="*/ 196410 h 1201737"/>
              <a:gd name="connsiteX1038" fmla="*/ 882963 w 1377950"/>
              <a:gd name="connsiteY1038" fmla="*/ 186150 h 1201737"/>
              <a:gd name="connsiteX1039" fmla="*/ 898111 w 1377950"/>
              <a:gd name="connsiteY1039" fmla="*/ 156346 h 1201737"/>
              <a:gd name="connsiteX1040" fmla="*/ 895668 w 1377950"/>
              <a:gd name="connsiteY1040" fmla="*/ 117260 h 1201737"/>
              <a:gd name="connsiteX1041" fmla="*/ 871724 w 1377950"/>
              <a:gd name="connsiteY1041" fmla="*/ 91365 h 1201737"/>
              <a:gd name="connsiteX1042" fmla="*/ 852179 w 1377950"/>
              <a:gd name="connsiteY1042" fmla="*/ 87945 h 1201737"/>
              <a:gd name="connsiteX1043" fmla="*/ 833122 w 1377950"/>
              <a:gd name="connsiteY1043" fmla="*/ 89411 h 1201737"/>
              <a:gd name="connsiteX1044" fmla="*/ 786702 w 1377950"/>
              <a:gd name="connsiteY1044" fmla="*/ 125077 h 1201737"/>
              <a:gd name="connsiteX1045" fmla="*/ 761293 w 1377950"/>
              <a:gd name="connsiteY1045" fmla="*/ 180776 h 1201737"/>
              <a:gd name="connsiteX1046" fmla="*/ 759338 w 1377950"/>
              <a:gd name="connsiteY1046" fmla="*/ 186638 h 1201737"/>
              <a:gd name="connsiteX1047" fmla="*/ 755429 w 1377950"/>
              <a:gd name="connsiteY1047" fmla="*/ 201296 h 1201737"/>
              <a:gd name="connsiteX1048" fmla="*/ 751520 w 1377950"/>
              <a:gd name="connsiteY1048" fmla="*/ 213511 h 1201737"/>
              <a:gd name="connsiteX1049" fmla="*/ 748100 w 1377950"/>
              <a:gd name="connsiteY1049" fmla="*/ 196410 h 1201737"/>
              <a:gd name="connsiteX1050" fmla="*/ 739304 w 1377950"/>
              <a:gd name="connsiteY1050" fmla="*/ 158301 h 1201737"/>
              <a:gd name="connsiteX1051" fmla="*/ 723668 w 1377950"/>
              <a:gd name="connsiteY1051" fmla="*/ 126543 h 1201737"/>
              <a:gd name="connsiteX1052" fmla="*/ 709498 w 1377950"/>
              <a:gd name="connsiteY1052" fmla="*/ 119214 h 1201737"/>
              <a:gd name="connsiteX1053" fmla="*/ 692396 w 1377950"/>
              <a:gd name="connsiteY1053" fmla="*/ 131429 h 1201737"/>
              <a:gd name="connsiteX1054" fmla="*/ 687509 w 1377950"/>
              <a:gd name="connsiteY1054" fmla="*/ 156835 h 1201737"/>
              <a:gd name="connsiteX1055" fmla="*/ 688975 w 1377950"/>
              <a:gd name="connsiteY1055" fmla="*/ 173935 h 1201737"/>
              <a:gd name="connsiteX1056" fmla="*/ 695816 w 1377950"/>
              <a:gd name="connsiteY1056" fmla="*/ 187616 h 1201737"/>
              <a:gd name="connsiteX1057" fmla="*/ 716339 w 1377950"/>
              <a:gd name="connsiteY1057" fmla="*/ 165629 h 1201737"/>
              <a:gd name="connsiteX1058" fmla="*/ 708032 w 1377950"/>
              <a:gd name="connsiteY1058" fmla="*/ 141200 h 1201737"/>
              <a:gd name="connsiteX1059" fmla="*/ 700214 w 1377950"/>
              <a:gd name="connsiteY1059" fmla="*/ 150972 h 1201737"/>
              <a:gd name="connsiteX1060" fmla="*/ 701191 w 1377950"/>
              <a:gd name="connsiteY1060" fmla="*/ 163187 h 1201737"/>
              <a:gd name="connsiteX1061" fmla="*/ 703146 w 1377950"/>
              <a:gd name="connsiteY1061" fmla="*/ 163187 h 1201737"/>
              <a:gd name="connsiteX1062" fmla="*/ 705589 w 1377950"/>
              <a:gd name="connsiteY1062" fmla="*/ 158789 h 1201737"/>
              <a:gd name="connsiteX1063" fmla="*/ 707543 w 1377950"/>
              <a:gd name="connsiteY1063" fmla="*/ 156835 h 1201737"/>
              <a:gd name="connsiteX1064" fmla="*/ 707543 w 1377950"/>
              <a:gd name="connsiteY1064" fmla="*/ 169538 h 1201737"/>
              <a:gd name="connsiteX1065" fmla="*/ 701191 w 1377950"/>
              <a:gd name="connsiteY1065" fmla="*/ 177355 h 1201737"/>
              <a:gd name="connsiteX1066" fmla="*/ 695327 w 1377950"/>
              <a:gd name="connsiteY1066" fmla="*/ 171004 h 1201737"/>
              <a:gd name="connsiteX1067" fmla="*/ 693861 w 1377950"/>
              <a:gd name="connsiteY1067" fmla="*/ 148529 h 1201737"/>
              <a:gd name="connsiteX1068" fmla="*/ 702657 w 1377950"/>
              <a:gd name="connsiteY1068" fmla="*/ 132894 h 1201737"/>
              <a:gd name="connsiteX1069" fmla="*/ 710475 w 1377950"/>
              <a:gd name="connsiteY1069" fmla="*/ 132894 h 1201737"/>
              <a:gd name="connsiteX1070" fmla="*/ 726111 w 1377950"/>
              <a:gd name="connsiteY1070" fmla="*/ 152438 h 1201737"/>
              <a:gd name="connsiteX1071" fmla="*/ 732464 w 1377950"/>
              <a:gd name="connsiteY1071" fmla="*/ 166118 h 1201737"/>
              <a:gd name="connsiteX1072" fmla="*/ 740770 w 1377950"/>
              <a:gd name="connsiteY1072" fmla="*/ 192501 h 1201737"/>
              <a:gd name="connsiteX1073" fmla="*/ 746634 w 1377950"/>
              <a:gd name="connsiteY1073" fmla="*/ 289241 h 1201737"/>
              <a:gd name="connsiteX1074" fmla="*/ 746634 w 1377950"/>
              <a:gd name="connsiteY1074" fmla="*/ 315624 h 1201737"/>
              <a:gd name="connsiteX1075" fmla="*/ 752986 w 1377950"/>
              <a:gd name="connsiteY1075" fmla="*/ 292172 h 1201737"/>
              <a:gd name="connsiteX1076" fmla="*/ 757384 w 1377950"/>
              <a:gd name="connsiteY1076" fmla="*/ 266277 h 1201737"/>
              <a:gd name="connsiteX1077" fmla="*/ 765202 w 1377950"/>
              <a:gd name="connsiteY1077" fmla="*/ 227191 h 1201737"/>
              <a:gd name="connsiteX1078" fmla="*/ 775952 w 1377950"/>
              <a:gd name="connsiteY1078" fmla="*/ 187127 h 1201737"/>
              <a:gd name="connsiteX1079" fmla="*/ 798429 w 1377950"/>
              <a:gd name="connsiteY1079" fmla="*/ 140712 h 1201737"/>
              <a:gd name="connsiteX1080" fmla="*/ 831656 w 1377950"/>
              <a:gd name="connsiteY1080" fmla="*/ 107488 h 1201737"/>
              <a:gd name="connsiteX1081" fmla="*/ 849247 w 1377950"/>
              <a:gd name="connsiteY1081" fmla="*/ 103580 h 1201737"/>
              <a:gd name="connsiteX1082" fmla="*/ 877099 w 1377950"/>
              <a:gd name="connsiteY1082" fmla="*/ 116771 h 1201737"/>
              <a:gd name="connsiteX1083" fmla="*/ 885406 w 1377950"/>
              <a:gd name="connsiteY1083" fmla="*/ 143643 h 1201737"/>
              <a:gd name="connsiteX1084" fmla="*/ 879543 w 1377950"/>
              <a:gd name="connsiteY1084" fmla="*/ 165141 h 1201737"/>
              <a:gd name="connsiteX1085" fmla="*/ 865861 w 1377950"/>
              <a:gd name="connsiteY1085" fmla="*/ 179798 h 1201737"/>
              <a:gd name="connsiteX1086" fmla="*/ 855600 w 1377950"/>
              <a:gd name="connsiteY1086" fmla="*/ 181753 h 1201737"/>
              <a:gd name="connsiteX1087" fmla="*/ 846315 w 1377950"/>
              <a:gd name="connsiteY1087" fmla="*/ 180287 h 1201737"/>
              <a:gd name="connsiteX1088" fmla="*/ 836543 w 1377950"/>
              <a:gd name="connsiteY1088" fmla="*/ 168561 h 1201737"/>
              <a:gd name="connsiteX1089" fmla="*/ 834588 w 1377950"/>
              <a:gd name="connsiteY1089" fmla="*/ 155369 h 1201737"/>
              <a:gd name="connsiteX1090" fmla="*/ 835566 w 1377950"/>
              <a:gd name="connsiteY1090" fmla="*/ 143155 h 1201737"/>
              <a:gd name="connsiteX1091" fmla="*/ 847293 w 1377950"/>
              <a:gd name="connsiteY1091" fmla="*/ 127520 h 1201737"/>
              <a:gd name="connsiteX1092" fmla="*/ 859509 w 1377950"/>
              <a:gd name="connsiteY1092" fmla="*/ 129963 h 1201737"/>
              <a:gd name="connsiteX1093" fmla="*/ 859020 w 1377950"/>
              <a:gd name="connsiteY1093" fmla="*/ 154392 h 1201737"/>
              <a:gd name="connsiteX1094" fmla="*/ 857065 w 1377950"/>
              <a:gd name="connsiteY1094" fmla="*/ 154881 h 1201737"/>
              <a:gd name="connsiteX1095" fmla="*/ 857065 w 1377950"/>
              <a:gd name="connsiteY1095" fmla="*/ 149506 h 1201737"/>
              <a:gd name="connsiteX1096" fmla="*/ 851202 w 1377950"/>
              <a:gd name="connsiteY1096" fmla="*/ 137780 h 1201737"/>
              <a:gd name="connsiteX1097" fmla="*/ 844850 w 1377950"/>
              <a:gd name="connsiteY1097" fmla="*/ 144132 h 1201737"/>
              <a:gd name="connsiteX1098" fmla="*/ 847293 w 1377950"/>
              <a:gd name="connsiteY1098" fmla="*/ 164652 h 1201737"/>
              <a:gd name="connsiteX1099" fmla="*/ 856577 w 1377950"/>
              <a:gd name="connsiteY1099" fmla="*/ 169050 h 1201737"/>
              <a:gd name="connsiteX1100" fmla="*/ 865861 w 1377950"/>
              <a:gd name="connsiteY1100" fmla="*/ 160255 h 1201737"/>
              <a:gd name="connsiteX1101" fmla="*/ 863418 w 1377950"/>
              <a:gd name="connsiteY1101" fmla="*/ 122146 h 1201737"/>
              <a:gd name="connsiteX1102" fmla="*/ 835566 w 1377950"/>
              <a:gd name="connsiteY1102" fmla="*/ 122634 h 1201737"/>
              <a:gd name="connsiteX1103" fmla="*/ 818952 w 1377950"/>
              <a:gd name="connsiteY1103" fmla="*/ 156835 h 1201737"/>
              <a:gd name="connsiteX1104" fmla="*/ 821884 w 1377950"/>
              <a:gd name="connsiteY1104" fmla="*/ 175401 h 1201737"/>
              <a:gd name="connsiteX1105" fmla="*/ 837031 w 1377950"/>
              <a:gd name="connsiteY1105" fmla="*/ 194944 h 1201737"/>
              <a:gd name="connsiteX1106" fmla="*/ 841918 w 1377950"/>
              <a:gd name="connsiteY1106" fmla="*/ 198364 h 1201737"/>
              <a:gd name="connsiteX1107" fmla="*/ 839475 w 1377950"/>
              <a:gd name="connsiteY1107" fmla="*/ 198853 h 1201737"/>
              <a:gd name="connsiteX1108" fmla="*/ 810157 w 1377950"/>
              <a:gd name="connsiteY1108" fmla="*/ 211556 h 1201737"/>
              <a:gd name="connsiteX1109" fmla="*/ 795497 w 1377950"/>
              <a:gd name="connsiteY1109" fmla="*/ 230611 h 1201737"/>
              <a:gd name="connsiteX1110" fmla="*/ 791588 w 1377950"/>
              <a:gd name="connsiteY1110" fmla="*/ 238917 h 1201737"/>
              <a:gd name="connsiteX1111" fmla="*/ 802827 w 1377950"/>
              <a:gd name="connsiteY1111" fmla="*/ 227679 h 1201737"/>
              <a:gd name="connsiteX1112" fmla="*/ 819441 w 1377950"/>
              <a:gd name="connsiteY1112" fmla="*/ 213511 h 1201737"/>
              <a:gd name="connsiteX1113" fmla="*/ 860486 w 1377950"/>
              <a:gd name="connsiteY1113" fmla="*/ 205693 h 1201737"/>
              <a:gd name="connsiteX1114" fmla="*/ 889804 w 1377950"/>
              <a:gd name="connsiteY1114" fmla="*/ 219862 h 1201737"/>
              <a:gd name="connsiteX1115" fmla="*/ 901043 w 1377950"/>
              <a:gd name="connsiteY1115" fmla="*/ 246246 h 1201737"/>
              <a:gd name="connsiteX1116" fmla="*/ 900065 w 1377950"/>
              <a:gd name="connsiteY1116" fmla="*/ 255529 h 1201737"/>
              <a:gd name="connsiteX1117" fmla="*/ 896156 w 1377950"/>
              <a:gd name="connsiteY1117" fmla="*/ 256994 h 1201737"/>
              <a:gd name="connsiteX1118" fmla="*/ 890781 w 1377950"/>
              <a:gd name="connsiteY1118" fmla="*/ 253574 h 1201737"/>
              <a:gd name="connsiteX1119" fmla="*/ 859020 w 1377950"/>
              <a:gd name="connsiteY1119" fmla="*/ 235008 h 1201737"/>
              <a:gd name="connsiteX1120" fmla="*/ 838497 w 1377950"/>
              <a:gd name="connsiteY1120" fmla="*/ 235497 h 1201737"/>
              <a:gd name="connsiteX1121" fmla="*/ 811622 w 1377950"/>
              <a:gd name="connsiteY1121" fmla="*/ 252108 h 1201737"/>
              <a:gd name="connsiteX1122" fmla="*/ 793054 w 1377950"/>
              <a:gd name="connsiteY1122" fmla="*/ 280935 h 1201737"/>
              <a:gd name="connsiteX1123" fmla="*/ 782304 w 1377950"/>
              <a:gd name="connsiteY1123" fmla="*/ 315136 h 1201737"/>
              <a:gd name="connsiteX1124" fmla="*/ 792077 w 1377950"/>
              <a:gd name="connsiteY1124" fmla="*/ 299990 h 1201737"/>
              <a:gd name="connsiteX1125" fmla="*/ 815043 w 1377950"/>
              <a:gd name="connsiteY1125" fmla="*/ 269697 h 1201737"/>
              <a:gd name="connsiteX1126" fmla="*/ 852179 w 1377950"/>
              <a:gd name="connsiteY1126" fmla="*/ 256994 h 1201737"/>
              <a:gd name="connsiteX1127" fmla="*/ 873190 w 1377950"/>
              <a:gd name="connsiteY1127" fmla="*/ 265789 h 1201737"/>
              <a:gd name="connsiteX1128" fmla="*/ 883452 w 1377950"/>
              <a:gd name="connsiteY1128" fmla="*/ 282401 h 1201737"/>
              <a:gd name="connsiteX1129" fmla="*/ 885406 w 1377950"/>
              <a:gd name="connsiteY1129" fmla="*/ 295592 h 1201737"/>
              <a:gd name="connsiteX1130" fmla="*/ 883940 w 1377950"/>
              <a:gd name="connsiteY1130" fmla="*/ 306341 h 1201737"/>
              <a:gd name="connsiteX1131" fmla="*/ 877099 w 1377950"/>
              <a:gd name="connsiteY1131" fmla="*/ 311716 h 1201737"/>
              <a:gd name="connsiteX1132" fmla="*/ 866838 w 1377950"/>
              <a:gd name="connsiteY1132" fmla="*/ 306830 h 1201737"/>
              <a:gd name="connsiteX1133" fmla="*/ 845827 w 1377950"/>
              <a:gd name="connsiteY1133" fmla="*/ 296569 h 1201737"/>
              <a:gd name="connsiteX1134" fmla="*/ 805270 w 1377950"/>
              <a:gd name="connsiteY1134" fmla="*/ 322464 h 1201737"/>
              <a:gd name="connsiteX1135" fmla="*/ 793543 w 1377950"/>
              <a:gd name="connsiteY1135" fmla="*/ 342496 h 1201737"/>
              <a:gd name="connsiteX1136" fmla="*/ 799407 w 1377950"/>
              <a:gd name="connsiteY1136" fmla="*/ 339565 h 1201737"/>
              <a:gd name="connsiteX1137" fmla="*/ 825304 w 1377950"/>
              <a:gd name="connsiteY1137" fmla="*/ 331747 h 1201737"/>
              <a:gd name="connsiteX1138" fmla="*/ 848270 w 1377950"/>
              <a:gd name="connsiteY1138" fmla="*/ 344451 h 1201737"/>
              <a:gd name="connsiteX1139" fmla="*/ 858531 w 1377950"/>
              <a:gd name="connsiteY1139" fmla="*/ 367902 h 1201737"/>
              <a:gd name="connsiteX1140" fmla="*/ 855600 w 1377950"/>
              <a:gd name="connsiteY1140" fmla="*/ 375720 h 1201737"/>
              <a:gd name="connsiteX1141" fmla="*/ 846804 w 1377950"/>
              <a:gd name="connsiteY1141" fmla="*/ 375231 h 1201737"/>
              <a:gd name="connsiteX1142" fmla="*/ 838497 w 1377950"/>
              <a:gd name="connsiteY1142" fmla="*/ 369857 h 1201737"/>
              <a:gd name="connsiteX1143" fmla="*/ 823350 w 1377950"/>
              <a:gd name="connsiteY1143" fmla="*/ 361062 h 1201737"/>
              <a:gd name="connsiteX1144" fmla="*/ 800384 w 1377950"/>
              <a:gd name="connsiteY1144" fmla="*/ 360574 h 1201737"/>
              <a:gd name="connsiteX1145" fmla="*/ 776929 w 1377950"/>
              <a:gd name="connsiteY1145" fmla="*/ 395752 h 1201737"/>
              <a:gd name="connsiteX1146" fmla="*/ 772043 w 1377950"/>
              <a:gd name="connsiteY1146" fmla="*/ 440213 h 1201737"/>
              <a:gd name="connsiteX1147" fmla="*/ 769111 w 1377950"/>
              <a:gd name="connsiteY1147" fmla="*/ 448030 h 1201737"/>
              <a:gd name="connsiteX1148" fmla="*/ 768134 w 1377950"/>
              <a:gd name="connsiteY1148" fmla="*/ 452427 h 1201737"/>
              <a:gd name="connsiteX1149" fmla="*/ 777418 w 1377950"/>
              <a:gd name="connsiteY1149" fmla="*/ 445587 h 1201737"/>
              <a:gd name="connsiteX1150" fmla="*/ 785236 w 1377950"/>
              <a:gd name="connsiteY1150" fmla="*/ 432884 h 1201737"/>
              <a:gd name="connsiteX1151" fmla="*/ 788657 w 1377950"/>
              <a:gd name="connsiteY1151" fmla="*/ 406500 h 1201737"/>
              <a:gd name="connsiteX1152" fmla="*/ 795986 w 1377950"/>
              <a:gd name="connsiteY1152" fmla="*/ 376697 h 1201737"/>
              <a:gd name="connsiteX1153" fmla="*/ 821395 w 1377950"/>
              <a:gd name="connsiteY1153" fmla="*/ 366437 h 1201737"/>
              <a:gd name="connsiteX1154" fmla="*/ 825793 w 1377950"/>
              <a:gd name="connsiteY1154" fmla="*/ 366925 h 1201737"/>
              <a:gd name="connsiteX1155" fmla="*/ 822861 w 1377950"/>
              <a:gd name="connsiteY1155" fmla="*/ 378163 h 1201737"/>
              <a:gd name="connsiteX1156" fmla="*/ 814066 w 1377950"/>
              <a:gd name="connsiteY1156" fmla="*/ 425067 h 1201737"/>
              <a:gd name="connsiteX1157" fmla="*/ 810645 w 1377950"/>
              <a:gd name="connsiteY1157" fmla="*/ 440701 h 1201737"/>
              <a:gd name="connsiteX1158" fmla="*/ 801850 w 1377950"/>
              <a:gd name="connsiteY1158" fmla="*/ 452916 h 1201737"/>
              <a:gd name="connsiteX1159" fmla="*/ 798918 w 1377950"/>
              <a:gd name="connsiteY1159" fmla="*/ 455847 h 1201737"/>
              <a:gd name="connsiteX1160" fmla="*/ 802827 w 1377950"/>
              <a:gd name="connsiteY1160" fmla="*/ 457313 h 1201737"/>
              <a:gd name="connsiteX1161" fmla="*/ 814554 w 1377950"/>
              <a:gd name="connsiteY1161" fmla="*/ 460244 h 1201737"/>
              <a:gd name="connsiteX1162" fmla="*/ 822861 w 1377950"/>
              <a:gd name="connsiteY1162" fmla="*/ 466596 h 1201737"/>
              <a:gd name="connsiteX1163" fmla="*/ 823838 w 1377950"/>
              <a:gd name="connsiteY1163" fmla="*/ 475879 h 1201737"/>
              <a:gd name="connsiteX1164" fmla="*/ 822372 w 1377950"/>
              <a:gd name="connsiteY1164" fmla="*/ 486139 h 1201737"/>
              <a:gd name="connsiteX1165" fmla="*/ 803804 w 1377950"/>
              <a:gd name="connsiteY1165" fmla="*/ 496400 h 1201737"/>
              <a:gd name="connsiteX1166" fmla="*/ 538964 w 1377950"/>
              <a:gd name="connsiteY1166" fmla="*/ 496400 h 1201737"/>
              <a:gd name="connsiteX1167" fmla="*/ 524305 w 1377950"/>
              <a:gd name="connsiteY1167" fmla="*/ 485162 h 1201737"/>
              <a:gd name="connsiteX1168" fmla="*/ 524305 w 1377950"/>
              <a:gd name="connsiteY1168" fmla="*/ 468550 h 1201737"/>
              <a:gd name="connsiteX1169" fmla="*/ 545805 w 1377950"/>
              <a:gd name="connsiteY1169" fmla="*/ 456824 h 1201737"/>
              <a:gd name="connsiteX1170" fmla="*/ 553623 w 1377950"/>
              <a:gd name="connsiteY1170" fmla="*/ 454870 h 1201737"/>
              <a:gd name="connsiteX1171" fmla="*/ 547760 w 1377950"/>
              <a:gd name="connsiteY1171" fmla="*/ 448519 h 1201737"/>
              <a:gd name="connsiteX1172" fmla="*/ 535055 w 1377950"/>
              <a:gd name="connsiteY1172" fmla="*/ 420181 h 1201737"/>
              <a:gd name="connsiteX1173" fmla="*/ 527726 w 1377950"/>
              <a:gd name="connsiteY1173" fmla="*/ 390377 h 1201737"/>
              <a:gd name="connsiteX1174" fmla="*/ 521373 w 1377950"/>
              <a:gd name="connsiteY1174" fmla="*/ 377186 h 1201737"/>
              <a:gd name="connsiteX1175" fmla="*/ 516487 w 1377950"/>
              <a:gd name="connsiteY1175" fmla="*/ 368880 h 1201737"/>
              <a:gd name="connsiteX1176" fmla="*/ 526748 w 1377950"/>
              <a:gd name="connsiteY1176" fmla="*/ 365460 h 1201737"/>
              <a:gd name="connsiteX1177" fmla="*/ 554601 w 1377950"/>
              <a:gd name="connsiteY1177" fmla="*/ 379628 h 1201737"/>
              <a:gd name="connsiteX1178" fmla="*/ 563396 w 1377950"/>
              <a:gd name="connsiteY1178" fmla="*/ 411875 h 1201737"/>
              <a:gd name="connsiteX1179" fmla="*/ 565351 w 1377950"/>
              <a:gd name="connsiteY1179" fmla="*/ 425555 h 1201737"/>
              <a:gd name="connsiteX1180" fmla="*/ 576100 w 1377950"/>
              <a:gd name="connsiteY1180" fmla="*/ 446076 h 1201737"/>
              <a:gd name="connsiteX1181" fmla="*/ 586850 w 1377950"/>
              <a:gd name="connsiteY1181" fmla="*/ 452427 h 1201737"/>
              <a:gd name="connsiteX1182" fmla="*/ 584407 w 1377950"/>
              <a:gd name="connsiteY1182" fmla="*/ 446076 h 1201737"/>
              <a:gd name="connsiteX1183" fmla="*/ 575123 w 1377950"/>
              <a:gd name="connsiteY1183" fmla="*/ 401126 h 1201737"/>
              <a:gd name="connsiteX1184" fmla="*/ 559487 w 1377950"/>
              <a:gd name="connsiteY1184" fmla="*/ 366925 h 1201737"/>
              <a:gd name="connsiteX1185" fmla="*/ 544339 w 1377950"/>
              <a:gd name="connsiteY1185" fmla="*/ 358619 h 1201737"/>
              <a:gd name="connsiteX1186" fmla="*/ 525282 w 1377950"/>
              <a:gd name="connsiteY1186" fmla="*/ 359108 h 1201737"/>
              <a:gd name="connsiteX1187" fmla="*/ 503783 w 1377950"/>
              <a:gd name="connsiteY1187" fmla="*/ 370345 h 1201737"/>
              <a:gd name="connsiteX1188" fmla="*/ 484237 w 1377950"/>
              <a:gd name="connsiteY1188" fmla="*/ 375231 h 1201737"/>
              <a:gd name="connsiteX1189" fmla="*/ 482771 w 1377950"/>
              <a:gd name="connsiteY1189" fmla="*/ 370345 h 1201737"/>
              <a:gd name="connsiteX1190" fmla="*/ 496453 w 1377950"/>
              <a:gd name="connsiteY1190" fmla="*/ 345428 h 1201737"/>
              <a:gd name="connsiteX1191" fmla="*/ 506226 w 1377950"/>
              <a:gd name="connsiteY1191" fmla="*/ 337610 h 1201737"/>
              <a:gd name="connsiteX1192" fmla="*/ 524305 w 1377950"/>
              <a:gd name="connsiteY1192" fmla="*/ 331747 h 1201737"/>
              <a:gd name="connsiteX1193" fmla="*/ 548737 w 1377950"/>
              <a:gd name="connsiteY1193" fmla="*/ 341519 h 1201737"/>
              <a:gd name="connsiteX1194" fmla="*/ 554112 w 1377950"/>
              <a:gd name="connsiteY1194" fmla="*/ 344939 h 1201737"/>
              <a:gd name="connsiteX1195" fmla="*/ 549714 w 1377950"/>
              <a:gd name="connsiteY1195" fmla="*/ 334190 h 1201737"/>
              <a:gd name="connsiteX1196" fmla="*/ 536032 w 1377950"/>
              <a:gd name="connsiteY1196" fmla="*/ 315136 h 1201737"/>
              <a:gd name="connsiteX1197" fmla="*/ 513067 w 1377950"/>
              <a:gd name="connsiteY1197" fmla="*/ 299012 h 1201737"/>
              <a:gd name="connsiteX1198" fmla="*/ 482283 w 1377950"/>
              <a:gd name="connsiteY1198" fmla="*/ 300967 h 1201737"/>
              <a:gd name="connsiteX1199" fmla="*/ 474464 w 1377950"/>
              <a:gd name="connsiteY1199" fmla="*/ 307318 h 1201737"/>
              <a:gd name="connsiteX1200" fmla="*/ 464203 w 1377950"/>
              <a:gd name="connsiteY1200" fmla="*/ 312693 h 1201737"/>
              <a:gd name="connsiteX1201" fmla="*/ 462249 w 1377950"/>
              <a:gd name="connsiteY1201" fmla="*/ 282889 h 1201737"/>
              <a:gd name="connsiteX1202" fmla="*/ 481305 w 1377950"/>
              <a:gd name="connsiteY1202" fmla="*/ 262369 h 1201737"/>
              <a:gd name="connsiteX1203" fmla="*/ 498896 w 1377950"/>
              <a:gd name="connsiteY1203" fmla="*/ 257483 h 1201737"/>
              <a:gd name="connsiteX1204" fmla="*/ 521373 w 1377950"/>
              <a:gd name="connsiteY1204" fmla="*/ 262369 h 1201737"/>
              <a:gd name="connsiteX1205" fmla="*/ 561930 w 1377950"/>
              <a:gd name="connsiteY1205" fmla="*/ 308295 h 1201737"/>
              <a:gd name="connsiteX1206" fmla="*/ 567305 w 1377950"/>
              <a:gd name="connsiteY1206" fmla="*/ 316113 h 1201737"/>
              <a:gd name="connsiteX1207" fmla="*/ 562907 w 1377950"/>
              <a:gd name="connsiteY1207" fmla="*/ 299501 h 1201737"/>
              <a:gd name="connsiteX1208" fmla="*/ 542873 w 1377950"/>
              <a:gd name="connsiteY1208" fmla="*/ 262857 h 1201737"/>
              <a:gd name="connsiteX1209" fmla="*/ 522351 w 1377950"/>
              <a:gd name="connsiteY1209" fmla="*/ 242825 h 1201737"/>
              <a:gd name="connsiteX1210" fmla="*/ 504760 w 1377950"/>
              <a:gd name="connsiteY1210" fmla="*/ 235497 h 1201737"/>
              <a:gd name="connsiteX1211" fmla="*/ 481305 w 1377950"/>
              <a:gd name="connsiteY1211" fmla="*/ 235985 h 1201737"/>
              <a:gd name="connsiteX1212" fmla="*/ 455408 w 1377950"/>
              <a:gd name="connsiteY1212" fmla="*/ 251620 h 1201737"/>
              <a:gd name="connsiteX1213" fmla="*/ 445635 w 1377950"/>
              <a:gd name="connsiteY1213" fmla="*/ 257971 h 1201737"/>
              <a:gd name="connsiteX1214" fmla="*/ 443680 w 1377950"/>
              <a:gd name="connsiteY1214" fmla="*/ 250643 h 1201737"/>
              <a:gd name="connsiteX1215" fmla="*/ 451987 w 1377950"/>
              <a:gd name="connsiteY1215" fmla="*/ 229145 h 1201737"/>
              <a:gd name="connsiteX1216" fmla="*/ 467624 w 1377950"/>
              <a:gd name="connsiteY1216" fmla="*/ 213999 h 1201737"/>
              <a:gd name="connsiteX1217" fmla="*/ 499385 w 1377950"/>
              <a:gd name="connsiteY1217" fmla="*/ 209113 h 1201737"/>
              <a:gd name="connsiteX1218" fmla="*/ 521373 w 1377950"/>
              <a:gd name="connsiteY1218" fmla="*/ 213511 h 1201737"/>
              <a:gd name="connsiteX1219" fmla="*/ 547760 w 1377950"/>
              <a:gd name="connsiteY1219" fmla="*/ 232077 h 1201737"/>
              <a:gd name="connsiteX1220" fmla="*/ 555089 w 1377950"/>
              <a:gd name="connsiteY1220" fmla="*/ 239405 h 1201737"/>
              <a:gd name="connsiteX1221" fmla="*/ 550203 w 1377950"/>
              <a:gd name="connsiteY1221" fmla="*/ 227191 h 1201737"/>
              <a:gd name="connsiteX1222" fmla="*/ 542873 w 1377950"/>
              <a:gd name="connsiteY1222" fmla="*/ 216931 h 1201737"/>
              <a:gd name="connsiteX1223" fmla="*/ 505737 w 1377950"/>
              <a:gd name="connsiteY1223" fmla="*/ 199830 h 1201737"/>
              <a:gd name="connsiteX1224" fmla="*/ 498896 w 1377950"/>
              <a:gd name="connsiteY1224" fmla="*/ 198853 h 1201737"/>
              <a:gd name="connsiteX1225" fmla="*/ 501828 w 1377950"/>
              <a:gd name="connsiteY1225" fmla="*/ 197876 h 1201737"/>
              <a:gd name="connsiteX1226" fmla="*/ 523328 w 1377950"/>
              <a:gd name="connsiteY1226" fmla="*/ 188104 h 1201737"/>
              <a:gd name="connsiteX1227" fmla="*/ 531635 w 1377950"/>
              <a:gd name="connsiteY1227" fmla="*/ 171492 h 1201737"/>
              <a:gd name="connsiteX1228" fmla="*/ 533101 w 1377950"/>
              <a:gd name="connsiteY1228" fmla="*/ 155858 h 1201737"/>
              <a:gd name="connsiteX1229" fmla="*/ 531635 w 1377950"/>
              <a:gd name="connsiteY1229" fmla="*/ 139735 h 1201737"/>
              <a:gd name="connsiteX1230" fmla="*/ 513555 w 1377950"/>
              <a:gd name="connsiteY1230" fmla="*/ 116283 h 1201737"/>
              <a:gd name="connsiteX1231" fmla="*/ 502805 w 1377950"/>
              <a:gd name="connsiteY1231" fmla="*/ 113840 h 1201737"/>
              <a:gd name="connsiteX1232" fmla="*/ 493521 w 1377950"/>
              <a:gd name="connsiteY1232" fmla="*/ 115794 h 1201737"/>
              <a:gd name="connsiteX1233" fmla="*/ 482771 w 1377950"/>
              <a:gd name="connsiteY1233" fmla="*/ 127031 h 1201737"/>
              <a:gd name="connsiteX1234" fmla="*/ 479839 w 1377950"/>
              <a:gd name="connsiteY1234" fmla="*/ 156346 h 1201737"/>
              <a:gd name="connsiteX1235" fmla="*/ 481794 w 1377950"/>
              <a:gd name="connsiteY1235" fmla="*/ 162698 h 1201737"/>
              <a:gd name="connsiteX1236" fmla="*/ 490101 w 1377950"/>
              <a:gd name="connsiteY1236" fmla="*/ 171492 h 1201737"/>
              <a:gd name="connsiteX1237" fmla="*/ 508669 w 1377950"/>
              <a:gd name="connsiteY1237" fmla="*/ 162698 h 1201737"/>
              <a:gd name="connsiteX1238" fmla="*/ 510623 w 1377950"/>
              <a:gd name="connsiteY1238" fmla="*/ 153415 h 1201737"/>
              <a:gd name="connsiteX1239" fmla="*/ 508180 w 1377950"/>
              <a:gd name="connsiteY1239" fmla="*/ 141689 h 1201737"/>
              <a:gd name="connsiteX1240" fmla="*/ 497430 w 1377950"/>
              <a:gd name="connsiteY1240" fmla="*/ 138757 h 1201737"/>
              <a:gd name="connsiteX1241" fmla="*/ 495964 w 1377950"/>
              <a:gd name="connsiteY1241" fmla="*/ 155369 h 1201737"/>
              <a:gd name="connsiteX1242" fmla="*/ 494987 w 1377950"/>
              <a:gd name="connsiteY1242" fmla="*/ 159766 h 1201737"/>
              <a:gd name="connsiteX1243" fmla="*/ 487169 w 1377950"/>
              <a:gd name="connsiteY1243" fmla="*/ 139735 h 1201737"/>
              <a:gd name="connsiteX1244" fmla="*/ 495964 w 1377950"/>
              <a:gd name="connsiteY1244" fmla="*/ 125566 h 1201737"/>
              <a:gd name="connsiteX1245" fmla="*/ 508180 w 1377950"/>
              <a:gd name="connsiteY1245" fmla="*/ 126054 h 1201737"/>
              <a:gd name="connsiteX1246" fmla="*/ 521862 w 1377950"/>
              <a:gd name="connsiteY1246" fmla="*/ 143155 h 1201737"/>
              <a:gd name="connsiteX1247" fmla="*/ 522351 w 1377950"/>
              <a:gd name="connsiteY1247" fmla="*/ 152926 h 1201737"/>
              <a:gd name="connsiteX1248" fmla="*/ 512578 w 1377950"/>
              <a:gd name="connsiteY1248" fmla="*/ 176867 h 1201737"/>
              <a:gd name="connsiteX1249" fmla="*/ 495476 w 1377950"/>
              <a:gd name="connsiteY1249" fmla="*/ 184684 h 1201737"/>
              <a:gd name="connsiteX1250" fmla="*/ 482283 w 1377950"/>
              <a:gd name="connsiteY1250" fmla="*/ 181753 h 1201737"/>
              <a:gd name="connsiteX1251" fmla="*/ 466158 w 1377950"/>
              <a:gd name="connsiteY1251" fmla="*/ 162698 h 1201737"/>
              <a:gd name="connsiteX1252" fmla="*/ 463714 w 1377950"/>
              <a:gd name="connsiteY1252" fmla="*/ 135826 h 1201737"/>
              <a:gd name="connsiteX1253" fmla="*/ 502317 w 1377950"/>
              <a:gd name="connsiteY1253" fmla="*/ 102114 h 1201737"/>
              <a:gd name="connsiteX1254" fmla="*/ 520885 w 1377950"/>
              <a:gd name="connsiteY1254" fmla="*/ 106022 h 1201737"/>
              <a:gd name="connsiteX1255" fmla="*/ 530657 w 1377950"/>
              <a:gd name="connsiteY1255" fmla="*/ 113840 h 1201737"/>
              <a:gd name="connsiteX1256" fmla="*/ 548737 w 1377950"/>
              <a:gd name="connsiteY1256" fmla="*/ 136315 h 1201737"/>
              <a:gd name="connsiteX1257" fmla="*/ 572191 w 1377950"/>
              <a:gd name="connsiteY1257" fmla="*/ 189570 h 1201737"/>
              <a:gd name="connsiteX1258" fmla="*/ 576589 w 1377950"/>
              <a:gd name="connsiteY1258" fmla="*/ 203739 h 1201737"/>
              <a:gd name="connsiteX1259" fmla="*/ 587339 w 1377950"/>
              <a:gd name="connsiteY1259" fmla="*/ 246734 h 1201737"/>
              <a:gd name="connsiteX1260" fmla="*/ 591248 w 1377950"/>
              <a:gd name="connsiteY1260" fmla="*/ 265300 h 1201737"/>
              <a:gd name="connsiteX1261" fmla="*/ 594669 w 1377950"/>
              <a:gd name="connsiteY1261" fmla="*/ 279958 h 1201737"/>
              <a:gd name="connsiteX1262" fmla="*/ 601509 w 1377950"/>
              <a:gd name="connsiteY1262" fmla="*/ 309273 h 1201737"/>
              <a:gd name="connsiteX1263" fmla="*/ 603464 w 1377950"/>
              <a:gd name="connsiteY1263" fmla="*/ 318067 h 1201737"/>
              <a:gd name="connsiteX1264" fmla="*/ 603953 w 1377950"/>
              <a:gd name="connsiteY1264" fmla="*/ 311227 h 1201737"/>
              <a:gd name="connsiteX1265" fmla="*/ 603464 w 1377950"/>
              <a:gd name="connsiteY1265" fmla="*/ 274095 h 1201737"/>
              <a:gd name="connsiteX1266" fmla="*/ 618123 w 1377950"/>
              <a:gd name="connsiteY1266" fmla="*/ 152438 h 1201737"/>
              <a:gd name="connsiteX1267" fmla="*/ 627896 w 1377950"/>
              <a:gd name="connsiteY1267" fmla="*/ 136315 h 1201737"/>
              <a:gd name="connsiteX1268" fmla="*/ 644509 w 1377950"/>
              <a:gd name="connsiteY1268" fmla="*/ 135337 h 1201737"/>
              <a:gd name="connsiteX1269" fmla="*/ 649884 w 1377950"/>
              <a:gd name="connsiteY1269" fmla="*/ 148529 h 1201737"/>
              <a:gd name="connsiteX1270" fmla="*/ 646953 w 1377950"/>
              <a:gd name="connsiteY1270" fmla="*/ 174424 h 1201737"/>
              <a:gd name="connsiteX1271" fmla="*/ 636691 w 1377950"/>
              <a:gd name="connsiteY1271" fmla="*/ 170515 h 1201737"/>
              <a:gd name="connsiteX1272" fmla="*/ 635225 w 1377950"/>
              <a:gd name="connsiteY1272" fmla="*/ 156835 h 1201737"/>
              <a:gd name="connsiteX1273" fmla="*/ 637180 w 1377950"/>
              <a:gd name="connsiteY1273" fmla="*/ 159278 h 1201737"/>
              <a:gd name="connsiteX1274" fmla="*/ 644021 w 1377950"/>
              <a:gd name="connsiteY1274" fmla="*/ 154881 h 1201737"/>
              <a:gd name="connsiteX1275" fmla="*/ 642555 w 1377950"/>
              <a:gd name="connsiteY1275" fmla="*/ 146575 h 1201737"/>
              <a:gd name="connsiteX1276" fmla="*/ 638646 w 1377950"/>
              <a:gd name="connsiteY1276" fmla="*/ 143643 h 1201737"/>
              <a:gd name="connsiteX1277" fmla="*/ 631805 w 1377950"/>
              <a:gd name="connsiteY1277" fmla="*/ 149506 h 1201737"/>
              <a:gd name="connsiteX1278" fmla="*/ 629850 w 1377950"/>
              <a:gd name="connsiteY1278" fmla="*/ 160255 h 1201737"/>
              <a:gd name="connsiteX1279" fmla="*/ 631316 w 1377950"/>
              <a:gd name="connsiteY1279" fmla="*/ 173935 h 1201737"/>
              <a:gd name="connsiteX1280" fmla="*/ 640112 w 1377950"/>
              <a:gd name="connsiteY1280" fmla="*/ 189081 h 1201737"/>
              <a:gd name="connsiteX1281" fmla="*/ 647930 w 1377950"/>
              <a:gd name="connsiteY1281" fmla="*/ 187127 h 1201737"/>
              <a:gd name="connsiteX1282" fmla="*/ 656725 w 1377950"/>
              <a:gd name="connsiteY1282" fmla="*/ 162209 h 1201737"/>
              <a:gd name="connsiteX1283" fmla="*/ 654282 w 1377950"/>
              <a:gd name="connsiteY1283" fmla="*/ 136315 h 1201737"/>
              <a:gd name="connsiteX1284" fmla="*/ 647930 w 1377950"/>
              <a:gd name="connsiteY1284" fmla="*/ 124589 h 1201737"/>
              <a:gd name="connsiteX1285" fmla="*/ 622032 w 1377950"/>
              <a:gd name="connsiteY1285" fmla="*/ 127031 h 1201737"/>
              <a:gd name="connsiteX1286" fmla="*/ 604441 w 1377950"/>
              <a:gd name="connsiteY1286" fmla="*/ 168561 h 1201737"/>
              <a:gd name="connsiteX1287" fmla="*/ 598089 w 1377950"/>
              <a:gd name="connsiteY1287" fmla="*/ 205693 h 1201737"/>
              <a:gd name="connsiteX1288" fmla="*/ 596623 w 1377950"/>
              <a:gd name="connsiteY1288" fmla="*/ 217419 h 1201737"/>
              <a:gd name="connsiteX1289" fmla="*/ 591737 w 1377950"/>
              <a:gd name="connsiteY1289" fmla="*/ 195433 h 1201737"/>
              <a:gd name="connsiteX1290" fmla="*/ 575123 w 1377950"/>
              <a:gd name="connsiteY1290" fmla="*/ 142178 h 1201737"/>
              <a:gd name="connsiteX1291" fmla="*/ 559487 w 1377950"/>
              <a:gd name="connsiteY1291" fmla="*/ 116771 h 1201737"/>
              <a:gd name="connsiteX1292" fmla="*/ 518930 w 1377950"/>
              <a:gd name="connsiteY1292" fmla="*/ 86968 h 1201737"/>
              <a:gd name="connsiteX1293" fmla="*/ 494010 w 1377950"/>
              <a:gd name="connsiteY1293" fmla="*/ 85502 h 1201737"/>
              <a:gd name="connsiteX1294" fmla="*/ 466158 w 1377950"/>
              <a:gd name="connsiteY1294" fmla="*/ 98694 h 1201737"/>
              <a:gd name="connsiteX1295" fmla="*/ 450521 w 1377950"/>
              <a:gd name="connsiteY1295" fmla="*/ 122634 h 1201737"/>
              <a:gd name="connsiteX1296" fmla="*/ 449055 w 1377950"/>
              <a:gd name="connsiteY1296" fmla="*/ 160744 h 1201737"/>
              <a:gd name="connsiteX1297" fmla="*/ 470067 w 1377950"/>
              <a:gd name="connsiteY1297" fmla="*/ 189570 h 1201737"/>
              <a:gd name="connsiteX1298" fmla="*/ 482771 w 1377950"/>
              <a:gd name="connsiteY1298" fmla="*/ 197387 h 1201737"/>
              <a:gd name="connsiteX1299" fmla="*/ 485703 w 1377950"/>
              <a:gd name="connsiteY1299" fmla="*/ 198364 h 1201737"/>
              <a:gd name="connsiteX1300" fmla="*/ 483260 w 1377950"/>
              <a:gd name="connsiteY1300" fmla="*/ 199342 h 1201737"/>
              <a:gd name="connsiteX1301" fmla="*/ 452476 w 1377950"/>
              <a:gd name="connsiteY1301" fmla="*/ 202273 h 1201737"/>
              <a:gd name="connsiteX1302" fmla="*/ 410453 w 1377950"/>
              <a:gd name="connsiteY1302" fmla="*/ 161232 h 1201737"/>
              <a:gd name="connsiteX1303" fmla="*/ 410453 w 1377950"/>
              <a:gd name="connsiteY1303" fmla="*/ 129963 h 1201737"/>
              <a:gd name="connsiteX1304" fmla="*/ 439771 w 1377950"/>
              <a:gd name="connsiteY1304" fmla="*/ 90388 h 1201737"/>
              <a:gd name="connsiteX1305" fmla="*/ 443192 w 1377950"/>
              <a:gd name="connsiteY1305" fmla="*/ 88433 h 1201737"/>
              <a:gd name="connsiteX1306" fmla="*/ 433908 w 1377950"/>
              <a:gd name="connsiteY1306" fmla="*/ 87945 h 1201737"/>
              <a:gd name="connsiteX1307" fmla="*/ 422181 w 1377950"/>
              <a:gd name="connsiteY1307" fmla="*/ 85991 h 1201737"/>
              <a:gd name="connsiteX1308" fmla="*/ 412408 w 1377950"/>
              <a:gd name="connsiteY1308" fmla="*/ 73287 h 1201737"/>
              <a:gd name="connsiteX1309" fmla="*/ 411431 w 1377950"/>
              <a:gd name="connsiteY1309" fmla="*/ 70845 h 1201737"/>
              <a:gd name="connsiteX1310" fmla="*/ 510623 w 1377950"/>
              <a:gd name="connsiteY1310" fmla="*/ 70845 h 1201737"/>
              <a:gd name="connsiteX1311" fmla="*/ 610305 w 1377950"/>
              <a:gd name="connsiteY1311" fmla="*/ 70356 h 1201737"/>
              <a:gd name="connsiteX1312" fmla="*/ 608839 w 1377950"/>
              <a:gd name="connsiteY1312" fmla="*/ 64493 h 1201737"/>
              <a:gd name="connsiteX1313" fmla="*/ 606884 w 1377950"/>
              <a:gd name="connsiteY1313" fmla="*/ 59119 h 1201737"/>
              <a:gd name="connsiteX1314" fmla="*/ 498408 w 1377950"/>
              <a:gd name="connsiteY1314" fmla="*/ 59119 h 1201737"/>
              <a:gd name="connsiteX1315" fmla="*/ 389442 w 1377950"/>
              <a:gd name="connsiteY1315" fmla="*/ 58630 h 1201737"/>
              <a:gd name="connsiteX1316" fmla="*/ 386510 w 1377950"/>
              <a:gd name="connsiteY1316" fmla="*/ 57164 h 1201737"/>
              <a:gd name="connsiteX1317" fmla="*/ 369897 w 1377950"/>
              <a:gd name="connsiteY1317" fmla="*/ 37621 h 1201737"/>
              <a:gd name="connsiteX1318" fmla="*/ 367453 w 1377950"/>
              <a:gd name="connsiteY1318" fmla="*/ 33224 h 1201737"/>
              <a:gd name="connsiteX1319" fmla="*/ 359635 w 1377950"/>
              <a:gd name="connsiteY1319" fmla="*/ 33224 h 1201737"/>
              <a:gd name="connsiteX1320" fmla="*/ 344488 w 1377950"/>
              <a:gd name="connsiteY1320" fmla="*/ 32735 h 1201737"/>
              <a:gd name="connsiteX1321" fmla="*/ 147568 w 1377950"/>
              <a:gd name="connsiteY1321" fmla="*/ 30781 h 1201737"/>
              <a:gd name="connsiteX1322" fmla="*/ 28829 w 1377950"/>
              <a:gd name="connsiteY1322" fmla="*/ 29315 h 1201737"/>
              <a:gd name="connsiteX1323" fmla="*/ 0 w 1377950"/>
              <a:gd name="connsiteY1323" fmla="*/ 28826 h 1201737"/>
              <a:gd name="connsiteX1324" fmla="*/ 0 w 1377950"/>
              <a:gd name="connsiteY1324" fmla="*/ 14658 h 120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</a:cxnLst>
            <a:rect l="l" t="t" r="r" b="b"/>
            <a:pathLst>
              <a:path w="1377950" h="1201737">
                <a:moveTo>
                  <a:pt x="0" y="1157287"/>
                </a:moveTo>
                <a:lnTo>
                  <a:pt x="688975" y="1157287"/>
                </a:lnTo>
                <a:lnTo>
                  <a:pt x="1377950" y="1157287"/>
                </a:lnTo>
                <a:lnTo>
                  <a:pt x="1377950" y="1179512"/>
                </a:lnTo>
                <a:lnTo>
                  <a:pt x="1377950" y="1201737"/>
                </a:lnTo>
                <a:lnTo>
                  <a:pt x="688975" y="1201737"/>
                </a:lnTo>
                <a:lnTo>
                  <a:pt x="0" y="1201737"/>
                </a:lnTo>
                <a:lnTo>
                  <a:pt x="0" y="1179512"/>
                </a:lnTo>
                <a:close/>
                <a:moveTo>
                  <a:pt x="703999" y="918064"/>
                </a:moveTo>
                <a:cubicBezTo>
                  <a:pt x="701544" y="921971"/>
                  <a:pt x="679450" y="983517"/>
                  <a:pt x="679450" y="985471"/>
                </a:cubicBezTo>
                <a:cubicBezTo>
                  <a:pt x="679450" y="985960"/>
                  <a:pt x="679450" y="986937"/>
                  <a:pt x="679941" y="986937"/>
                </a:cubicBezTo>
                <a:cubicBezTo>
                  <a:pt x="679941" y="987425"/>
                  <a:pt x="690252" y="987425"/>
                  <a:pt x="703017" y="987425"/>
                </a:cubicBezTo>
                <a:cubicBezTo>
                  <a:pt x="725111" y="987425"/>
                  <a:pt x="725602" y="987425"/>
                  <a:pt x="726584" y="986448"/>
                </a:cubicBezTo>
                <a:cubicBezTo>
                  <a:pt x="727075" y="985471"/>
                  <a:pt x="727075" y="984494"/>
                  <a:pt x="726584" y="983029"/>
                </a:cubicBezTo>
                <a:cubicBezTo>
                  <a:pt x="726093" y="980098"/>
                  <a:pt x="705963" y="920506"/>
                  <a:pt x="704981" y="918552"/>
                </a:cubicBezTo>
                <a:cubicBezTo>
                  <a:pt x="704490" y="917575"/>
                  <a:pt x="704490" y="917575"/>
                  <a:pt x="703999" y="918064"/>
                </a:cubicBezTo>
                <a:close/>
                <a:moveTo>
                  <a:pt x="455867" y="897480"/>
                </a:moveTo>
                <a:cubicBezTo>
                  <a:pt x="452360" y="897661"/>
                  <a:pt x="449337" y="898144"/>
                  <a:pt x="447886" y="898868"/>
                </a:cubicBezTo>
                <a:cubicBezTo>
                  <a:pt x="446919" y="899351"/>
                  <a:pt x="445951" y="899834"/>
                  <a:pt x="445467" y="900799"/>
                </a:cubicBezTo>
                <a:cubicBezTo>
                  <a:pt x="444500" y="902247"/>
                  <a:pt x="444500" y="977556"/>
                  <a:pt x="445467" y="978039"/>
                </a:cubicBezTo>
                <a:cubicBezTo>
                  <a:pt x="446435" y="979487"/>
                  <a:pt x="450788" y="979487"/>
                  <a:pt x="462880" y="979487"/>
                </a:cubicBezTo>
                <a:cubicBezTo>
                  <a:pt x="473522" y="979487"/>
                  <a:pt x="476424" y="979004"/>
                  <a:pt x="480294" y="978039"/>
                </a:cubicBezTo>
                <a:cubicBezTo>
                  <a:pt x="497223" y="973211"/>
                  <a:pt x="506413" y="958729"/>
                  <a:pt x="505446" y="936523"/>
                </a:cubicBezTo>
                <a:cubicBezTo>
                  <a:pt x="504962" y="927350"/>
                  <a:pt x="502060" y="919144"/>
                  <a:pt x="496255" y="912385"/>
                </a:cubicBezTo>
                <a:cubicBezTo>
                  <a:pt x="489967" y="903696"/>
                  <a:pt x="480777" y="899351"/>
                  <a:pt x="466750" y="897903"/>
                </a:cubicBezTo>
                <a:cubicBezTo>
                  <a:pt x="463364" y="897420"/>
                  <a:pt x="459374" y="897299"/>
                  <a:pt x="455867" y="897480"/>
                </a:cubicBezTo>
                <a:close/>
                <a:moveTo>
                  <a:pt x="1174566" y="894133"/>
                </a:moveTo>
                <a:cubicBezTo>
                  <a:pt x="1154556" y="892175"/>
                  <a:pt x="1134547" y="900007"/>
                  <a:pt x="1121858" y="915181"/>
                </a:cubicBezTo>
                <a:cubicBezTo>
                  <a:pt x="1113074" y="925460"/>
                  <a:pt x="1106729" y="939165"/>
                  <a:pt x="1104777" y="953360"/>
                </a:cubicBezTo>
                <a:cubicBezTo>
                  <a:pt x="1104777" y="954829"/>
                  <a:pt x="1104289" y="956787"/>
                  <a:pt x="1104289" y="957766"/>
                </a:cubicBezTo>
                <a:cubicBezTo>
                  <a:pt x="1103801" y="962171"/>
                  <a:pt x="1103313" y="979303"/>
                  <a:pt x="1103801" y="985176"/>
                </a:cubicBezTo>
                <a:cubicBezTo>
                  <a:pt x="1104777" y="992029"/>
                  <a:pt x="1104777" y="992519"/>
                  <a:pt x="1105753" y="998392"/>
                </a:cubicBezTo>
                <a:cubicBezTo>
                  <a:pt x="1107705" y="1008182"/>
                  <a:pt x="1112586" y="1021887"/>
                  <a:pt x="1116490" y="1029230"/>
                </a:cubicBezTo>
                <a:cubicBezTo>
                  <a:pt x="1122346" y="1039509"/>
                  <a:pt x="1131619" y="1050277"/>
                  <a:pt x="1138939" y="1055172"/>
                </a:cubicBezTo>
                <a:cubicBezTo>
                  <a:pt x="1152116" y="1064472"/>
                  <a:pt x="1171150" y="1068388"/>
                  <a:pt x="1187255" y="1065451"/>
                </a:cubicBezTo>
                <a:cubicBezTo>
                  <a:pt x="1213608" y="1061046"/>
                  <a:pt x="1232642" y="1040977"/>
                  <a:pt x="1238498" y="1011119"/>
                </a:cubicBezTo>
                <a:cubicBezTo>
                  <a:pt x="1240938" y="998392"/>
                  <a:pt x="1241426" y="981750"/>
                  <a:pt x="1239474" y="967555"/>
                </a:cubicBezTo>
                <a:cubicBezTo>
                  <a:pt x="1236058" y="943081"/>
                  <a:pt x="1228249" y="925460"/>
                  <a:pt x="1214584" y="912244"/>
                </a:cubicBezTo>
                <a:cubicBezTo>
                  <a:pt x="1203360" y="900986"/>
                  <a:pt x="1192135" y="895601"/>
                  <a:pt x="1174566" y="894133"/>
                </a:cubicBezTo>
                <a:close/>
                <a:moveTo>
                  <a:pt x="133767" y="889473"/>
                </a:moveTo>
                <a:cubicBezTo>
                  <a:pt x="138841" y="889458"/>
                  <a:pt x="145759" y="889488"/>
                  <a:pt x="155187" y="889488"/>
                </a:cubicBezTo>
                <a:cubicBezTo>
                  <a:pt x="182613" y="889488"/>
                  <a:pt x="188980" y="889488"/>
                  <a:pt x="188980" y="889976"/>
                </a:cubicBezTo>
                <a:cubicBezTo>
                  <a:pt x="189960" y="891441"/>
                  <a:pt x="189470" y="894858"/>
                  <a:pt x="188980" y="895346"/>
                </a:cubicBezTo>
                <a:cubicBezTo>
                  <a:pt x="188490" y="895834"/>
                  <a:pt x="186042" y="895834"/>
                  <a:pt x="183593" y="896322"/>
                </a:cubicBezTo>
                <a:cubicBezTo>
                  <a:pt x="174777" y="897298"/>
                  <a:pt x="170369" y="899739"/>
                  <a:pt x="168900" y="904620"/>
                </a:cubicBezTo>
                <a:cubicBezTo>
                  <a:pt x="167431" y="909014"/>
                  <a:pt x="166451" y="922682"/>
                  <a:pt x="166941" y="946600"/>
                </a:cubicBezTo>
                <a:cubicBezTo>
                  <a:pt x="166941" y="966126"/>
                  <a:pt x="166941" y="968566"/>
                  <a:pt x="167920" y="970519"/>
                </a:cubicBezTo>
                <a:cubicBezTo>
                  <a:pt x="168900" y="971983"/>
                  <a:pt x="169390" y="972471"/>
                  <a:pt x="170859" y="972471"/>
                </a:cubicBezTo>
                <a:cubicBezTo>
                  <a:pt x="174777" y="972471"/>
                  <a:pt x="177716" y="970031"/>
                  <a:pt x="198775" y="949529"/>
                </a:cubicBezTo>
                <a:cubicBezTo>
                  <a:pt x="229140" y="919753"/>
                  <a:pt x="242364" y="906573"/>
                  <a:pt x="244323" y="902180"/>
                </a:cubicBezTo>
                <a:cubicBezTo>
                  <a:pt x="245303" y="900227"/>
                  <a:pt x="245303" y="900227"/>
                  <a:pt x="244323" y="899251"/>
                </a:cubicBezTo>
                <a:cubicBezTo>
                  <a:pt x="243833" y="898763"/>
                  <a:pt x="240895" y="897787"/>
                  <a:pt x="237956" y="896810"/>
                </a:cubicBezTo>
                <a:cubicBezTo>
                  <a:pt x="234038" y="895834"/>
                  <a:pt x="233059" y="895346"/>
                  <a:pt x="232079" y="894370"/>
                </a:cubicBezTo>
                <a:cubicBezTo>
                  <a:pt x="231589" y="892905"/>
                  <a:pt x="231589" y="892417"/>
                  <a:pt x="232079" y="890953"/>
                </a:cubicBezTo>
                <a:lnTo>
                  <a:pt x="232569" y="889488"/>
                </a:lnTo>
                <a:lnTo>
                  <a:pt x="261954" y="889488"/>
                </a:lnTo>
                <a:lnTo>
                  <a:pt x="291830" y="889488"/>
                </a:lnTo>
                <a:lnTo>
                  <a:pt x="292320" y="890953"/>
                </a:lnTo>
                <a:cubicBezTo>
                  <a:pt x="293299" y="892905"/>
                  <a:pt x="292320" y="895346"/>
                  <a:pt x="290850" y="895834"/>
                </a:cubicBezTo>
                <a:cubicBezTo>
                  <a:pt x="290361" y="895834"/>
                  <a:pt x="287912" y="896322"/>
                  <a:pt x="285953" y="896810"/>
                </a:cubicBezTo>
                <a:cubicBezTo>
                  <a:pt x="267832" y="899739"/>
                  <a:pt x="259016" y="905597"/>
                  <a:pt x="219345" y="943183"/>
                </a:cubicBezTo>
                <a:cubicBezTo>
                  <a:pt x="201224" y="960268"/>
                  <a:pt x="197796" y="963685"/>
                  <a:pt x="197306" y="965638"/>
                </a:cubicBezTo>
                <a:cubicBezTo>
                  <a:pt x="196327" y="967590"/>
                  <a:pt x="197306" y="969543"/>
                  <a:pt x="200245" y="973448"/>
                </a:cubicBezTo>
                <a:cubicBezTo>
                  <a:pt x="202204" y="975400"/>
                  <a:pt x="221304" y="997855"/>
                  <a:pt x="222284" y="998343"/>
                </a:cubicBezTo>
                <a:cubicBezTo>
                  <a:pt x="222284" y="998831"/>
                  <a:pt x="228161" y="1005177"/>
                  <a:pt x="235507" y="1013475"/>
                </a:cubicBezTo>
                <a:cubicBezTo>
                  <a:pt x="249710" y="1030072"/>
                  <a:pt x="265873" y="1047156"/>
                  <a:pt x="271260" y="1052526"/>
                </a:cubicBezTo>
                <a:cubicBezTo>
                  <a:pt x="278117" y="1059848"/>
                  <a:pt x="283504" y="1062289"/>
                  <a:pt x="293789" y="1063265"/>
                </a:cubicBezTo>
                <a:cubicBezTo>
                  <a:pt x="300646" y="1064241"/>
                  <a:pt x="301135" y="1064729"/>
                  <a:pt x="301135" y="1067658"/>
                </a:cubicBezTo>
                <a:cubicBezTo>
                  <a:pt x="301135" y="1071563"/>
                  <a:pt x="301625" y="1071075"/>
                  <a:pt x="279096" y="1071075"/>
                </a:cubicBezTo>
                <a:cubicBezTo>
                  <a:pt x="268321" y="1070587"/>
                  <a:pt x="253629" y="1070587"/>
                  <a:pt x="246772" y="1071075"/>
                </a:cubicBezTo>
                <a:cubicBezTo>
                  <a:pt x="236487" y="1071563"/>
                  <a:pt x="235018" y="1071563"/>
                  <a:pt x="234038" y="1070587"/>
                </a:cubicBezTo>
                <a:cubicBezTo>
                  <a:pt x="233059" y="1069611"/>
                  <a:pt x="232569" y="1065217"/>
                  <a:pt x="233548" y="1064729"/>
                </a:cubicBezTo>
                <a:cubicBezTo>
                  <a:pt x="233548" y="1064241"/>
                  <a:pt x="236487" y="1063753"/>
                  <a:pt x="239425" y="1063265"/>
                </a:cubicBezTo>
                <a:cubicBezTo>
                  <a:pt x="242854" y="1062777"/>
                  <a:pt x="245792" y="1061800"/>
                  <a:pt x="246282" y="1061312"/>
                </a:cubicBezTo>
                <a:cubicBezTo>
                  <a:pt x="247751" y="1059360"/>
                  <a:pt x="245303" y="1056919"/>
                  <a:pt x="219835" y="1028119"/>
                </a:cubicBezTo>
                <a:cubicBezTo>
                  <a:pt x="211999" y="1019333"/>
                  <a:pt x="201714" y="1008105"/>
                  <a:pt x="197306" y="1003224"/>
                </a:cubicBezTo>
                <a:cubicBezTo>
                  <a:pt x="181634" y="985163"/>
                  <a:pt x="176736" y="981258"/>
                  <a:pt x="171838" y="981258"/>
                </a:cubicBezTo>
                <a:cubicBezTo>
                  <a:pt x="168900" y="981258"/>
                  <a:pt x="167920" y="982722"/>
                  <a:pt x="167431" y="987116"/>
                </a:cubicBezTo>
                <a:cubicBezTo>
                  <a:pt x="166451" y="991997"/>
                  <a:pt x="166451" y="1035929"/>
                  <a:pt x="167431" y="1045204"/>
                </a:cubicBezTo>
                <a:cubicBezTo>
                  <a:pt x="168410" y="1058872"/>
                  <a:pt x="170859" y="1061800"/>
                  <a:pt x="182613" y="1063265"/>
                </a:cubicBezTo>
                <a:cubicBezTo>
                  <a:pt x="190449" y="1064241"/>
                  <a:pt x="191429" y="1064241"/>
                  <a:pt x="191429" y="1067170"/>
                </a:cubicBezTo>
                <a:cubicBezTo>
                  <a:pt x="191429" y="1068146"/>
                  <a:pt x="190939" y="1069611"/>
                  <a:pt x="190449" y="1070099"/>
                </a:cubicBezTo>
                <a:cubicBezTo>
                  <a:pt x="189960" y="1071563"/>
                  <a:pt x="189470" y="1071563"/>
                  <a:pt x="181144" y="1071075"/>
                </a:cubicBezTo>
                <a:cubicBezTo>
                  <a:pt x="169879" y="1070587"/>
                  <a:pt x="141963" y="1070587"/>
                  <a:pt x="131678" y="1071075"/>
                </a:cubicBezTo>
                <a:cubicBezTo>
                  <a:pt x="125801" y="1071563"/>
                  <a:pt x="124332" y="1071563"/>
                  <a:pt x="123352" y="1070587"/>
                </a:cubicBezTo>
                <a:cubicBezTo>
                  <a:pt x="123352" y="1070099"/>
                  <a:pt x="122862" y="1069122"/>
                  <a:pt x="122862" y="1067658"/>
                </a:cubicBezTo>
                <a:cubicBezTo>
                  <a:pt x="122862" y="1066194"/>
                  <a:pt x="123352" y="1064729"/>
                  <a:pt x="123352" y="1064729"/>
                </a:cubicBezTo>
                <a:cubicBezTo>
                  <a:pt x="123842" y="1064241"/>
                  <a:pt x="125801" y="1063753"/>
                  <a:pt x="127760" y="1063753"/>
                </a:cubicBezTo>
                <a:cubicBezTo>
                  <a:pt x="136576" y="1062777"/>
                  <a:pt x="141473" y="1059848"/>
                  <a:pt x="142453" y="1054966"/>
                </a:cubicBezTo>
                <a:cubicBezTo>
                  <a:pt x="144412" y="1049109"/>
                  <a:pt x="144412" y="1037882"/>
                  <a:pt x="144412" y="974912"/>
                </a:cubicBezTo>
                <a:cubicBezTo>
                  <a:pt x="143922" y="909014"/>
                  <a:pt x="143922" y="907061"/>
                  <a:pt x="141963" y="902668"/>
                </a:cubicBezTo>
                <a:cubicBezTo>
                  <a:pt x="139514" y="898763"/>
                  <a:pt x="135596" y="896810"/>
                  <a:pt x="127270" y="896322"/>
                </a:cubicBezTo>
                <a:cubicBezTo>
                  <a:pt x="120903" y="895834"/>
                  <a:pt x="119924" y="895346"/>
                  <a:pt x="119924" y="892905"/>
                </a:cubicBezTo>
                <a:cubicBezTo>
                  <a:pt x="119924" y="889976"/>
                  <a:pt x="118546" y="889519"/>
                  <a:pt x="133767" y="889473"/>
                </a:cubicBezTo>
                <a:close/>
                <a:moveTo>
                  <a:pt x="557823" y="889000"/>
                </a:moveTo>
                <a:lnTo>
                  <a:pt x="592504" y="889000"/>
                </a:lnTo>
                <a:lnTo>
                  <a:pt x="627673" y="889000"/>
                </a:lnTo>
                <a:lnTo>
                  <a:pt x="628162" y="890466"/>
                </a:lnTo>
                <a:cubicBezTo>
                  <a:pt x="628650" y="891444"/>
                  <a:pt x="628650" y="892421"/>
                  <a:pt x="628162" y="893399"/>
                </a:cubicBezTo>
                <a:cubicBezTo>
                  <a:pt x="627673" y="894865"/>
                  <a:pt x="627185" y="895353"/>
                  <a:pt x="622300" y="895842"/>
                </a:cubicBezTo>
                <a:cubicBezTo>
                  <a:pt x="613019" y="897308"/>
                  <a:pt x="609112" y="900241"/>
                  <a:pt x="607646" y="908060"/>
                </a:cubicBezTo>
                <a:cubicBezTo>
                  <a:pt x="607158" y="910015"/>
                  <a:pt x="606669" y="936894"/>
                  <a:pt x="606181" y="985277"/>
                </a:cubicBezTo>
                <a:cubicBezTo>
                  <a:pt x="606181" y="1065426"/>
                  <a:pt x="606181" y="1065426"/>
                  <a:pt x="602762" y="1077644"/>
                </a:cubicBezTo>
                <a:cubicBezTo>
                  <a:pt x="596900" y="1101102"/>
                  <a:pt x="578827" y="1119674"/>
                  <a:pt x="557335" y="1124072"/>
                </a:cubicBezTo>
                <a:cubicBezTo>
                  <a:pt x="552939" y="1125049"/>
                  <a:pt x="542681" y="1125538"/>
                  <a:pt x="540239" y="1125049"/>
                </a:cubicBezTo>
                <a:cubicBezTo>
                  <a:pt x="535354" y="1124072"/>
                  <a:pt x="533400" y="1121628"/>
                  <a:pt x="534865" y="1117230"/>
                </a:cubicBezTo>
                <a:cubicBezTo>
                  <a:pt x="535354" y="1113809"/>
                  <a:pt x="537796" y="1109899"/>
                  <a:pt x="540239" y="1108433"/>
                </a:cubicBezTo>
                <a:cubicBezTo>
                  <a:pt x="542681" y="1106478"/>
                  <a:pt x="547565" y="1106478"/>
                  <a:pt x="555381" y="1108922"/>
                </a:cubicBezTo>
                <a:cubicBezTo>
                  <a:pt x="571012" y="1112832"/>
                  <a:pt x="576385" y="1109411"/>
                  <a:pt x="579804" y="1093283"/>
                </a:cubicBezTo>
                <a:cubicBezTo>
                  <a:pt x="580781" y="1087907"/>
                  <a:pt x="582246" y="1076667"/>
                  <a:pt x="582735" y="1068358"/>
                </a:cubicBezTo>
                <a:cubicBezTo>
                  <a:pt x="583712" y="1059073"/>
                  <a:pt x="583712" y="913436"/>
                  <a:pt x="582735" y="910015"/>
                </a:cubicBezTo>
                <a:cubicBezTo>
                  <a:pt x="581758" y="904150"/>
                  <a:pt x="579315" y="899752"/>
                  <a:pt x="575896" y="897797"/>
                </a:cubicBezTo>
                <a:cubicBezTo>
                  <a:pt x="573454" y="896820"/>
                  <a:pt x="566127" y="895353"/>
                  <a:pt x="562219" y="895353"/>
                </a:cubicBezTo>
                <a:cubicBezTo>
                  <a:pt x="557823" y="895353"/>
                  <a:pt x="557335" y="895353"/>
                  <a:pt x="557335" y="891444"/>
                </a:cubicBezTo>
                <a:close/>
                <a:moveTo>
                  <a:pt x="446039" y="889000"/>
                </a:moveTo>
                <a:cubicBezTo>
                  <a:pt x="474759" y="889000"/>
                  <a:pt x="481574" y="889000"/>
                  <a:pt x="491310" y="890949"/>
                </a:cubicBezTo>
                <a:cubicBezTo>
                  <a:pt x="505426" y="893872"/>
                  <a:pt x="517109" y="901179"/>
                  <a:pt x="523437" y="910923"/>
                </a:cubicBezTo>
                <a:cubicBezTo>
                  <a:pt x="532686" y="924076"/>
                  <a:pt x="532686" y="945999"/>
                  <a:pt x="523437" y="959640"/>
                </a:cubicBezTo>
                <a:cubicBezTo>
                  <a:pt x="518082" y="967434"/>
                  <a:pt x="508347" y="975716"/>
                  <a:pt x="500072" y="979614"/>
                </a:cubicBezTo>
                <a:cubicBezTo>
                  <a:pt x="495691" y="981562"/>
                  <a:pt x="495204" y="982049"/>
                  <a:pt x="496177" y="983998"/>
                </a:cubicBezTo>
                <a:cubicBezTo>
                  <a:pt x="497151" y="986434"/>
                  <a:pt x="506886" y="1002023"/>
                  <a:pt x="515648" y="1015664"/>
                </a:cubicBezTo>
                <a:cubicBezTo>
                  <a:pt x="528305" y="1035151"/>
                  <a:pt x="538527" y="1047330"/>
                  <a:pt x="549723" y="1057561"/>
                </a:cubicBezTo>
                <a:cubicBezTo>
                  <a:pt x="557024" y="1063894"/>
                  <a:pt x="560919" y="1065843"/>
                  <a:pt x="570654" y="1067791"/>
                </a:cubicBezTo>
                <a:cubicBezTo>
                  <a:pt x="571628" y="1067791"/>
                  <a:pt x="572115" y="1068766"/>
                  <a:pt x="572601" y="1069253"/>
                </a:cubicBezTo>
                <a:cubicBezTo>
                  <a:pt x="573088" y="1070714"/>
                  <a:pt x="571628" y="1072176"/>
                  <a:pt x="569194" y="1072663"/>
                </a:cubicBezTo>
                <a:cubicBezTo>
                  <a:pt x="564813" y="1073150"/>
                  <a:pt x="555564" y="1073150"/>
                  <a:pt x="550210" y="1072663"/>
                </a:cubicBezTo>
                <a:cubicBezTo>
                  <a:pt x="543881" y="1072176"/>
                  <a:pt x="539014" y="1070714"/>
                  <a:pt x="533659" y="1068278"/>
                </a:cubicBezTo>
                <a:cubicBezTo>
                  <a:pt x="520516" y="1061945"/>
                  <a:pt x="510294" y="1050740"/>
                  <a:pt x="492770" y="1022972"/>
                </a:cubicBezTo>
                <a:cubicBezTo>
                  <a:pt x="474272" y="993742"/>
                  <a:pt x="472812" y="992280"/>
                  <a:pt x="466484" y="989844"/>
                </a:cubicBezTo>
                <a:cubicBezTo>
                  <a:pt x="462103" y="988383"/>
                  <a:pt x="447987" y="988383"/>
                  <a:pt x="446039" y="989844"/>
                </a:cubicBezTo>
                <a:lnTo>
                  <a:pt x="444579" y="990819"/>
                </a:lnTo>
                <a:lnTo>
                  <a:pt x="444579" y="1019074"/>
                </a:lnTo>
                <a:cubicBezTo>
                  <a:pt x="444579" y="1035638"/>
                  <a:pt x="444579" y="1048304"/>
                  <a:pt x="445066" y="1050740"/>
                </a:cubicBezTo>
                <a:cubicBezTo>
                  <a:pt x="446526" y="1058535"/>
                  <a:pt x="448960" y="1060971"/>
                  <a:pt x="459669" y="1062920"/>
                </a:cubicBezTo>
                <a:cubicBezTo>
                  <a:pt x="463077" y="1063407"/>
                  <a:pt x="466484" y="1064381"/>
                  <a:pt x="466484" y="1064381"/>
                </a:cubicBezTo>
                <a:cubicBezTo>
                  <a:pt x="467458" y="1065355"/>
                  <a:pt x="467458" y="1069253"/>
                  <a:pt x="466484" y="1070227"/>
                </a:cubicBezTo>
                <a:cubicBezTo>
                  <a:pt x="465997" y="1070714"/>
                  <a:pt x="461130" y="1070714"/>
                  <a:pt x="444579" y="1070714"/>
                </a:cubicBezTo>
                <a:cubicBezTo>
                  <a:pt x="432897" y="1070227"/>
                  <a:pt x="417806" y="1070227"/>
                  <a:pt x="410992" y="1070714"/>
                </a:cubicBezTo>
                <a:cubicBezTo>
                  <a:pt x="399796" y="1071201"/>
                  <a:pt x="398822" y="1071201"/>
                  <a:pt x="397849" y="1070227"/>
                </a:cubicBezTo>
                <a:cubicBezTo>
                  <a:pt x="396875" y="1068766"/>
                  <a:pt x="396875" y="1065355"/>
                  <a:pt x="398335" y="1064381"/>
                </a:cubicBezTo>
                <a:cubicBezTo>
                  <a:pt x="398822" y="1063894"/>
                  <a:pt x="401256" y="1063407"/>
                  <a:pt x="404663" y="1062920"/>
                </a:cubicBezTo>
                <a:cubicBezTo>
                  <a:pt x="410992" y="1062432"/>
                  <a:pt x="415373" y="1060971"/>
                  <a:pt x="417320" y="1058535"/>
                </a:cubicBezTo>
                <a:cubicBezTo>
                  <a:pt x="418780" y="1057561"/>
                  <a:pt x="420240" y="1053663"/>
                  <a:pt x="420727" y="1050253"/>
                </a:cubicBezTo>
                <a:cubicBezTo>
                  <a:pt x="421214" y="1046843"/>
                  <a:pt x="421214" y="913359"/>
                  <a:pt x="420727" y="910923"/>
                </a:cubicBezTo>
                <a:cubicBezTo>
                  <a:pt x="419754" y="905077"/>
                  <a:pt x="418293" y="902154"/>
                  <a:pt x="414886" y="900205"/>
                </a:cubicBezTo>
                <a:cubicBezTo>
                  <a:pt x="413912" y="899718"/>
                  <a:pt x="410505" y="899231"/>
                  <a:pt x="407097" y="898744"/>
                </a:cubicBezTo>
                <a:cubicBezTo>
                  <a:pt x="403690" y="898256"/>
                  <a:pt x="400769" y="897769"/>
                  <a:pt x="400282" y="897282"/>
                </a:cubicBezTo>
                <a:cubicBezTo>
                  <a:pt x="399309" y="896795"/>
                  <a:pt x="399309" y="892410"/>
                  <a:pt x="400282" y="891436"/>
                </a:cubicBezTo>
                <a:cubicBezTo>
                  <a:pt x="401743" y="890462"/>
                  <a:pt x="418780" y="889487"/>
                  <a:pt x="446039" y="889000"/>
                </a:cubicBezTo>
                <a:close/>
                <a:moveTo>
                  <a:pt x="305159" y="889000"/>
                </a:moveTo>
                <a:lnTo>
                  <a:pt x="340211" y="889000"/>
                </a:lnTo>
                <a:lnTo>
                  <a:pt x="375263" y="889000"/>
                </a:lnTo>
                <a:lnTo>
                  <a:pt x="375750" y="890468"/>
                </a:lnTo>
                <a:cubicBezTo>
                  <a:pt x="376237" y="892426"/>
                  <a:pt x="375750" y="894384"/>
                  <a:pt x="374777" y="894873"/>
                </a:cubicBezTo>
                <a:cubicBezTo>
                  <a:pt x="374777" y="895363"/>
                  <a:pt x="372829" y="895363"/>
                  <a:pt x="371369" y="895363"/>
                </a:cubicBezTo>
                <a:cubicBezTo>
                  <a:pt x="366987" y="895363"/>
                  <a:pt x="361145" y="896831"/>
                  <a:pt x="358711" y="897810"/>
                </a:cubicBezTo>
                <a:cubicBezTo>
                  <a:pt x="355303" y="899768"/>
                  <a:pt x="353843" y="902215"/>
                  <a:pt x="352869" y="907110"/>
                </a:cubicBezTo>
                <a:cubicBezTo>
                  <a:pt x="351895" y="911515"/>
                  <a:pt x="351409" y="915920"/>
                  <a:pt x="351409" y="979547"/>
                </a:cubicBezTo>
                <a:cubicBezTo>
                  <a:pt x="351409" y="1031918"/>
                  <a:pt x="351895" y="1048559"/>
                  <a:pt x="352382" y="1051006"/>
                </a:cubicBezTo>
                <a:cubicBezTo>
                  <a:pt x="354330" y="1059816"/>
                  <a:pt x="356764" y="1061774"/>
                  <a:pt x="369421" y="1063243"/>
                </a:cubicBezTo>
                <a:cubicBezTo>
                  <a:pt x="372342" y="1063732"/>
                  <a:pt x="374777" y="1064711"/>
                  <a:pt x="375263" y="1064711"/>
                </a:cubicBezTo>
                <a:cubicBezTo>
                  <a:pt x="376237" y="1065690"/>
                  <a:pt x="376237" y="1069605"/>
                  <a:pt x="375263" y="1070584"/>
                </a:cubicBezTo>
                <a:cubicBezTo>
                  <a:pt x="374290" y="1071563"/>
                  <a:pt x="373316" y="1071563"/>
                  <a:pt x="366014" y="1071074"/>
                </a:cubicBezTo>
                <a:cubicBezTo>
                  <a:pt x="355303" y="1070584"/>
                  <a:pt x="325606" y="1070584"/>
                  <a:pt x="314409" y="1071074"/>
                </a:cubicBezTo>
                <a:cubicBezTo>
                  <a:pt x="306133" y="1071563"/>
                  <a:pt x="305646" y="1071563"/>
                  <a:pt x="305159" y="1070584"/>
                </a:cubicBezTo>
                <a:cubicBezTo>
                  <a:pt x="304186" y="1068626"/>
                  <a:pt x="304673" y="1064711"/>
                  <a:pt x="305159" y="1064221"/>
                </a:cubicBezTo>
                <a:cubicBezTo>
                  <a:pt x="305646" y="1064221"/>
                  <a:pt x="308080" y="1063732"/>
                  <a:pt x="310515" y="1063732"/>
                </a:cubicBezTo>
                <a:cubicBezTo>
                  <a:pt x="324633" y="1062264"/>
                  <a:pt x="328041" y="1058838"/>
                  <a:pt x="328527" y="1044154"/>
                </a:cubicBezTo>
                <a:cubicBezTo>
                  <a:pt x="329014" y="1041707"/>
                  <a:pt x="329014" y="1010872"/>
                  <a:pt x="329014" y="976121"/>
                </a:cubicBezTo>
                <a:cubicBezTo>
                  <a:pt x="329014" y="909067"/>
                  <a:pt x="329014" y="908088"/>
                  <a:pt x="326093" y="902705"/>
                </a:cubicBezTo>
                <a:cubicBezTo>
                  <a:pt x="324146" y="897810"/>
                  <a:pt x="320251" y="896342"/>
                  <a:pt x="311488" y="895852"/>
                </a:cubicBezTo>
                <a:cubicBezTo>
                  <a:pt x="304673" y="895363"/>
                  <a:pt x="303212" y="894384"/>
                  <a:pt x="304673" y="889979"/>
                </a:cubicBezTo>
                <a:close/>
                <a:moveTo>
                  <a:pt x="1149510" y="886773"/>
                </a:moveTo>
                <a:cubicBezTo>
                  <a:pt x="1165051" y="883155"/>
                  <a:pt x="1181872" y="883155"/>
                  <a:pt x="1199180" y="886834"/>
                </a:cubicBezTo>
                <a:cubicBezTo>
                  <a:pt x="1210394" y="889287"/>
                  <a:pt x="1223071" y="894684"/>
                  <a:pt x="1231847" y="901553"/>
                </a:cubicBezTo>
                <a:cubicBezTo>
                  <a:pt x="1237698" y="905968"/>
                  <a:pt x="1246961" y="914799"/>
                  <a:pt x="1250862" y="920196"/>
                </a:cubicBezTo>
                <a:cubicBezTo>
                  <a:pt x="1258663" y="930499"/>
                  <a:pt x="1265001" y="947670"/>
                  <a:pt x="1267439" y="962388"/>
                </a:cubicBezTo>
                <a:cubicBezTo>
                  <a:pt x="1268414" y="966313"/>
                  <a:pt x="1268414" y="987900"/>
                  <a:pt x="1267927" y="990844"/>
                </a:cubicBezTo>
                <a:cubicBezTo>
                  <a:pt x="1267439" y="991825"/>
                  <a:pt x="1267439" y="994278"/>
                  <a:pt x="1266951" y="996240"/>
                </a:cubicBezTo>
                <a:cubicBezTo>
                  <a:pt x="1266951" y="998203"/>
                  <a:pt x="1265976" y="1002128"/>
                  <a:pt x="1265001" y="1005071"/>
                </a:cubicBezTo>
                <a:cubicBezTo>
                  <a:pt x="1255738" y="1040395"/>
                  <a:pt x="1227459" y="1066888"/>
                  <a:pt x="1191867" y="1072776"/>
                </a:cubicBezTo>
                <a:cubicBezTo>
                  <a:pt x="1184066" y="1074248"/>
                  <a:pt x="1169439" y="1074738"/>
                  <a:pt x="1161638" y="1074248"/>
                </a:cubicBezTo>
                <a:cubicBezTo>
                  <a:pt x="1145548" y="1072285"/>
                  <a:pt x="1130921" y="1067870"/>
                  <a:pt x="1118732" y="1060020"/>
                </a:cubicBezTo>
                <a:cubicBezTo>
                  <a:pt x="1086066" y="1039414"/>
                  <a:pt x="1069976" y="1000656"/>
                  <a:pt x="1078265" y="960426"/>
                </a:cubicBezTo>
                <a:cubicBezTo>
                  <a:pt x="1082165" y="940311"/>
                  <a:pt x="1093379" y="920686"/>
                  <a:pt x="1107518" y="908421"/>
                </a:cubicBezTo>
                <a:cubicBezTo>
                  <a:pt x="1119708" y="897628"/>
                  <a:pt x="1133969" y="890391"/>
                  <a:pt x="1149510" y="886773"/>
                </a:cubicBezTo>
                <a:close/>
                <a:moveTo>
                  <a:pt x="857046" y="885033"/>
                </a:moveTo>
                <a:cubicBezTo>
                  <a:pt x="865981" y="884239"/>
                  <a:pt x="875584" y="884850"/>
                  <a:pt x="885067" y="887049"/>
                </a:cubicBezTo>
                <a:cubicBezTo>
                  <a:pt x="888470" y="888027"/>
                  <a:pt x="892847" y="889004"/>
                  <a:pt x="894792" y="889493"/>
                </a:cubicBezTo>
                <a:cubicBezTo>
                  <a:pt x="897223" y="889493"/>
                  <a:pt x="898682" y="889982"/>
                  <a:pt x="899168" y="889982"/>
                </a:cubicBezTo>
                <a:cubicBezTo>
                  <a:pt x="899168" y="889982"/>
                  <a:pt x="899654" y="891937"/>
                  <a:pt x="900141" y="894381"/>
                </a:cubicBezTo>
                <a:cubicBezTo>
                  <a:pt x="902086" y="900735"/>
                  <a:pt x="903544" y="913932"/>
                  <a:pt x="903544" y="919308"/>
                </a:cubicBezTo>
                <a:cubicBezTo>
                  <a:pt x="903544" y="923707"/>
                  <a:pt x="903544" y="924196"/>
                  <a:pt x="902086" y="924685"/>
                </a:cubicBezTo>
                <a:cubicBezTo>
                  <a:pt x="900627" y="925173"/>
                  <a:pt x="898682" y="925662"/>
                  <a:pt x="897709" y="924685"/>
                </a:cubicBezTo>
                <a:cubicBezTo>
                  <a:pt x="897223" y="924685"/>
                  <a:pt x="896251" y="922730"/>
                  <a:pt x="895764" y="920286"/>
                </a:cubicBezTo>
                <a:cubicBezTo>
                  <a:pt x="890902" y="906111"/>
                  <a:pt x="883122" y="897802"/>
                  <a:pt x="870479" y="894381"/>
                </a:cubicBezTo>
                <a:cubicBezTo>
                  <a:pt x="865616" y="893403"/>
                  <a:pt x="853946" y="893403"/>
                  <a:pt x="848597" y="894381"/>
                </a:cubicBezTo>
                <a:cubicBezTo>
                  <a:pt x="835468" y="898291"/>
                  <a:pt x="827688" y="908555"/>
                  <a:pt x="827688" y="922730"/>
                </a:cubicBezTo>
                <a:cubicBezTo>
                  <a:pt x="827688" y="931039"/>
                  <a:pt x="830119" y="937393"/>
                  <a:pt x="835468" y="944236"/>
                </a:cubicBezTo>
                <a:cubicBezTo>
                  <a:pt x="840331" y="950101"/>
                  <a:pt x="846166" y="954500"/>
                  <a:pt x="863185" y="965253"/>
                </a:cubicBezTo>
                <a:cubicBezTo>
                  <a:pt x="879718" y="975517"/>
                  <a:pt x="887012" y="980894"/>
                  <a:pt x="892360" y="987736"/>
                </a:cubicBezTo>
                <a:cubicBezTo>
                  <a:pt x="900627" y="997023"/>
                  <a:pt x="904031" y="1003866"/>
                  <a:pt x="905976" y="1015597"/>
                </a:cubicBezTo>
                <a:cubicBezTo>
                  <a:pt x="906462" y="1017552"/>
                  <a:pt x="906462" y="1030260"/>
                  <a:pt x="905976" y="1032704"/>
                </a:cubicBezTo>
                <a:cubicBezTo>
                  <a:pt x="905003" y="1037103"/>
                  <a:pt x="903058" y="1042968"/>
                  <a:pt x="900627" y="1047856"/>
                </a:cubicBezTo>
                <a:cubicBezTo>
                  <a:pt x="898682" y="1051766"/>
                  <a:pt x="897223" y="1054210"/>
                  <a:pt x="892847" y="1058120"/>
                </a:cubicBezTo>
                <a:cubicBezTo>
                  <a:pt x="884580" y="1066429"/>
                  <a:pt x="876800" y="1070339"/>
                  <a:pt x="864644" y="1072783"/>
                </a:cubicBezTo>
                <a:cubicBezTo>
                  <a:pt x="858322" y="1074249"/>
                  <a:pt x="844221" y="1074738"/>
                  <a:pt x="837413" y="1074249"/>
                </a:cubicBezTo>
                <a:cubicBezTo>
                  <a:pt x="828174" y="1073272"/>
                  <a:pt x="826715" y="1072783"/>
                  <a:pt x="819421" y="1070339"/>
                </a:cubicBezTo>
                <a:cubicBezTo>
                  <a:pt x="816504" y="1069362"/>
                  <a:pt x="812127" y="1067895"/>
                  <a:pt x="809696" y="1066429"/>
                </a:cubicBezTo>
                <a:lnTo>
                  <a:pt x="805320" y="1064474"/>
                </a:lnTo>
                <a:lnTo>
                  <a:pt x="803861" y="1060564"/>
                </a:lnTo>
                <a:cubicBezTo>
                  <a:pt x="802888" y="1057142"/>
                  <a:pt x="801916" y="1051766"/>
                  <a:pt x="800457" y="1046389"/>
                </a:cubicBezTo>
                <a:cubicBezTo>
                  <a:pt x="799971" y="1042479"/>
                  <a:pt x="798512" y="1030749"/>
                  <a:pt x="798512" y="1028305"/>
                </a:cubicBezTo>
                <a:cubicBezTo>
                  <a:pt x="798512" y="1025372"/>
                  <a:pt x="798512" y="1024883"/>
                  <a:pt x="800457" y="1024394"/>
                </a:cubicBezTo>
                <a:cubicBezTo>
                  <a:pt x="803375" y="1023417"/>
                  <a:pt x="804833" y="1024394"/>
                  <a:pt x="805806" y="1028305"/>
                </a:cubicBezTo>
                <a:cubicBezTo>
                  <a:pt x="807751" y="1033192"/>
                  <a:pt x="812614" y="1042968"/>
                  <a:pt x="815045" y="1046878"/>
                </a:cubicBezTo>
                <a:cubicBezTo>
                  <a:pt x="818935" y="1051766"/>
                  <a:pt x="825743" y="1058120"/>
                  <a:pt x="830605" y="1060564"/>
                </a:cubicBezTo>
                <a:cubicBezTo>
                  <a:pt x="845679" y="1068873"/>
                  <a:pt x="868047" y="1066918"/>
                  <a:pt x="877286" y="1056165"/>
                </a:cubicBezTo>
                <a:cubicBezTo>
                  <a:pt x="883122" y="1049811"/>
                  <a:pt x="885553" y="1042968"/>
                  <a:pt x="885553" y="1033192"/>
                </a:cubicBezTo>
                <a:cubicBezTo>
                  <a:pt x="885553" y="1026350"/>
                  <a:pt x="884580" y="1020973"/>
                  <a:pt x="881663" y="1014619"/>
                </a:cubicBezTo>
                <a:cubicBezTo>
                  <a:pt x="878745" y="1008265"/>
                  <a:pt x="870479" y="1000933"/>
                  <a:pt x="858808" y="993113"/>
                </a:cubicBezTo>
                <a:cubicBezTo>
                  <a:pt x="853460" y="989692"/>
                  <a:pt x="845193" y="984315"/>
                  <a:pt x="840331" y="980894"/>
                </a:cubicBezTo>
                <a:cubicBezTo>
                  <a:pt x="824284" y="970141"/>
                  <a:pt x="814072" y="958899"/>
                  <a:pt x="810182" y="946191"/>
                </a:cubicBezTo>
                <a:cubicBezTo>
                  <a:pt x="803861" y="924196"/>
                  <a:pt x="813100" y="901712"/>
                  <a:pt x="833037" y="891448"/>
                </a:cubicBezTo>
                <a:cubicBezTo>
                  <a:pt x="839844" y="888027"/>
                  <a:pt x="848111" y="885827"/>
                  <a:pt x="857046" y="885033"/>
                </a:cubicBezTo>
                <a:close/>
                <a:moveTo>
                  <a:pt x="715637" y="884728"/>
                </a:moveTo>
                <a:cubicBezTo>
                  <a:pt x="716619" y="885218"/>
                  <a:pt x="717601" y="885708"/>
                  <a:pt x="718092" y="886199"/>
                </a:cubicBezTo>
                <a:cubicBezTo>
                  <a:pt x="718092" y="886689"/>
                  <a:pt x="720547" y="894535"/>
                  <a:pt x="723494" y="903362"/>
                </a:cubicBezTo>
                <a:cubicBezTo>
                  <a:pt x="727913" y="917583"/>
                  <a:pt x="733806" y="934746"/>
                  <a:pt x="750993" y="984275"/>
                </a:cubicBezTo>
                <a:cubicBezTo>
                  <a:pt x="753449" y="991630"/>
                  <a:pt x="758359" y="1006342"/>
                  <a:pt x="762288" y="1017620"/>
                </a:cubicBezTo>
                <a:cubicBezTo>
                  <a:pt x="772600" y="1048514"/>
                  <a:pt x="774565" y="1053418"/>
                  <a:pt x="779475" y="1058322"/>
                </a:cubicBezTo>
                <a:cubicBezTo>
                  <a:pt x="782913" y="1061755"/>
                  <a:pt x="785859" y="1062735"/>
                  <a:pt x="793225" y="1063716"/>
                </a:cubicBezTo>
                <a:cubicBezTo>
                  <a:pt x="799118" y="1064206"/>
                  <a:pt x="800100" y="1064206"/>
                  <a:pt x="800100" y="1067149"/>
                </a:cubicBezTo>
                <a:cubicBezTo>
                  <a:pt x="800100" y="1068620"/>
                  <a:pt x="799609" y="1070091"/>
                  <a:pt x="799609" y="1070091"/>
                </a:cubicBezTo>
                <a:cubicBezTo>
                  <a:pt x="799118" y="1071072"/>
                  <a:pt x="793225" y="1071072"/>
                  <a:pt x="766216" y="1071072"/>
                </a:cubicBezTo>
                <a:cubicBezTo>
                  <a:pt x="729878" y="1071072"/>
                  <a:pt x="731842" y="1071072"/>
                  <a:pt x="731842" y="1067639"/>
                </a:cubicBezTo>
                <a:cubicBezTo>
                  <a:pt x="731842" y="1064697"/>
                  <a:pt x="732333" y="1064206"/>
                  <a:pt x="739208" y="1063226"/>
                </a:cubicBezTo>
                <a:cubicBezTo>
                  <a:pt x="746574" y="1062735"/>
                  <a:pt x="750011" y="1061264"/>
                  <a:pt x="750502" y="1059303"/>
                </a:cubicBezTo>
                <a:cubicBezTo>
                  <a:pt x="750993" y="1057341"/>
                  <a:pt x="749029" y="1049495"/>
                  <a:pt x="742154" y="1029389"/>
                </a:cubicBezTo>
                <a:cubicBezTo>
                  <a:pt x="739208" y="1019582"/>
                  <a:pt x="736261" y="1010265"/>
                  <a:pt x="735770" y="1008303"/>
                </a:cubicBezTo>
                <a:cubicBezTo>
                  <a:pt x="733806" y="1003399"/>
                  <a:pt x="732824" y="1001438"/>
                  <a:pt x="730369" y="1000457"/>
                </a:cubicBezTo>
                <a:cubicBezTo>
                  <a:pt x="728895" y="999967"/>
                  <a:pt x="723494" y="999476"/>
                  <a:pt x="703360" y="999476"/>
                </a:cubicBezTo>
                <a:cubicBezTo>
                  <a:pt x="675860" y="999476"/>
                  <a:pt x="675369" y="999967"/>
                  <a:pt x="673405" y="1002909"/>
                </a:cubicBezTo>
                <a:cubicBezTo>
                  <a:pt x="671932" y="1005361"/>
                  <a:pt x="660146" y="1041159"/>
                  <a:pt x="657691" y="1049495"/>
                </a:cubicBezTo>
                <a:cubicBezTo>
                  <a:pt x="654744" y="1061264"/>
                  <a:pt x="655235" y="1062245"/>
                  <a:pt x="668003" y="1063716"/>
                </a:cubicBezTo>
                <a:cubicBezTo>
                  <a:pt x="671441" y="1064206"/>
                  <a:pt x="673405" y="1064697"/>
                  <a:pt x="673896" y="1065187"/>
                </a:cubicBezTo>
                <a:cubicBezTo>
                  <a:pt x="674387" y="1066168"/>
                  <a:pt x="674387" y="1069110"/>
                  <a:pt x="673896" y="1070091"/>
                </a:cubicBezTo>
                <a:cubicBezTo>
                  <a:pt x="672914" y="1071562"/>
                  <a:pt x="672914" y="1071562"/>
                  <a:pt x="666039" y="1071072"/>
                </a:cubicBezTo>
                <a:cubicBezTo>
                  <a:pt x="656218" y="1070581"/>
                  <a:pt x="636575" y="1070581"/>
                  <a:pt x="625771" y="1071072"/>
                </a:cubicBezTo>
                <a:cubicBezTo>
                  <a:pt x="617423" y="1071562"/>
                  <a:pt x="616932" y="1071562"/>
                  <a:pt x="616441" y="1070091"/>
                </a:cubicBezTo>
                <a:cubicBezTo>
                  <a:pt x="615950" y="1069601"/>
                  <a:pt x="615950" y="1068129"/>
                  <a:pt x="615950" y="1067149"/>
                </a:cubicBezTo>
                <a:cubicBezTo>
                  <a:pt x="615950" y="1064206"/>
                  <a:pt x="616441" y="1064206"/>
                  <a:pt x="624298" y="1063226"/>
                </a:cubicBezTo>
                <a:cubicBezTo>
                  <a:pt x="633137" y="1062245"/>
                  <a:pt x="637557" y="1059793"/>
                  <a:pt x="640503" y="1053418"/>
                </a:cubicBezTo>
                <a:cubicBezTo>
                  <a:pt x="643450" y="1047534"/>
                  <a:pt x="658673" y="1009774"/>
                  <a:pt x="670458" y="978390"/>
                </a:cubicBezTo>
                <a:cubicBezTo>
                  <a:pt x="699431" y="901400"/>
                  <a:pt x="699431" y="901400"/>
                  <a:pt x="699431" y="896987"/>
                </a:cubicBezTo>
                <a:cubicBezTo>
                  <a:pt x="699431" y="895025"/>
                  <a:pt x="699922" y="894535"/>
                  <a:pt x="702869" y="893554"/>
                </a:cubicBezTo>
                <a:cubicBezTo>
                  <a:pt x="704342" y="892574"/>
                  <a:pt x="707780" y="890122"/>
                  <a:pt x="710235" y="888160"/>
                </a:cubicBezTo>
                <a:cubicBezTo>
                  <a:pt x="714163" y="884237"/>
                  <a:pt x="714163" y="884237"/>
                  <a:pt x="715637" y="884728"/>
                </a:cubicBezTo>
                <a:close/>
                <a:moveTo>
                  <a:pt x="920741" y="879475"/>
                </a:moveTo>
                <a:cubicBezTo>
                  <a:pt x="922694" y="879475"/>
                  <a:pt x="923670" y="880450"/>
                  <a:pt x="924646" y="882886"/>
                </a:cubicBezTo>
                <a:cubicBezTo>
                  <a:pt x="926599" y="886296"/>
                  <a:pt x="929039" y="887271"/>
                  <a:pt x="933921" y="888245"/>
                </a:cubicBezTo>
                <a:cubicBezTo>
                  <a:pt x="936361" y="888732"/>
                  <a:pt x="962720" y="888732"/>
                  <a:pt x="1003722" y="888732"/>
                </a:cubicBezTo>
                <a:lnTo>
                  <a:pt x="1070107" y="888732"/>
                </a:lnTo>
                <a:lnTo>
                  <a:pt x="1073036" y="887271"/>
                </a:lnTo>
                <a:cubicBezTo>
                  <a:pt x="1074501" y="886296"/>
                  <a:pt x="1076453" y="885322"/>
                  <a:pt x="1077429" y="883373"/>
                </a:cubicBezTo>
                <a:cubicBezTo>
                  <a:pt x="1079382" y="880450"/>
                  <a:pt x="1080846" y="879962"/>
                  <a:pt x="1083287" y="881424"/>
                </a:cubicBezTo>
                <a:cubicBezTo>
                  <a:pt x="1084263" y="881911"/>
                  <a:pt x="1084263" y="881911"/>
                  <a:pt x="1083287" y="885322"/>
                </a:cubicBezTo>
                <a:cubicBezTo>
                  <a:pt x="1081822" y="891168"/>
                  <a:pt x="1080358" y="907246"/>
                  <a:pt x="1079870" y="915529"/>
                </a:cubicBezTo>
                <a:cubicBezTo>
                  <a:pt x="1079870" y="923811"/>
                  <a:pt x="1079870" y="923811"/>
                  <a:pt x="1078406" y="924786"/>
                </a:cubicBezTo>
                <a:cubicBezTo>
                  <a:pt x="1076941" y="925760"/>
                  <a:pt x="1073524" y="925273"/>
                  <a:pt x="1073036" y="924299"/>
                </a:cubicBezTo>
                <a:cubicBezTo>
                  <a:pt x="1073036" y="923811"/>
                  <a:pt x="1072548" y="922837"/>
                  <a:pt x="1072548" y="921375"/>
                </a:cubicBezTo>
                <a:cubicBezTo>
                  <a:pt x="1072060" y="917478"/>
                  <a:pt x="1070107" y="910657"/>
                  <a:pt x="1068643" y="908221"/>
                </a:cubicBezTo>
                <a:cubicBezTo>
                  <a:pt x="1067179" y="905297"/>
                  <a:pt x="1065226" y="903836"/>
                  <a:pt x="1061809" y="901887"/>
                </a:cubicBezTo>
                <a:cubicBezTo>
                  <a:pt x="1053511" y="898476"/>
                  <a:pt x="1051071" y="897989"/>
                  <a:pt x="1029105" y="897502"/>
                </a:cubicBezTo>
                <a:cubicBezTo>
                  <a:pt x="1012509" y="897502"/>
                  <a:pt x="1009092" y="897502"/>
                  <a:pt x="1008116" y="898476"/>
                </a:cubicBezTo>
                <a:cubicBezTo>
                  <a:pt x="1007139" y="899451"/>
                  <a:pt x="1007139" y="899938"/>
                  <a:pt x="1007139" y="973994"/>
                </a:cubicBezTo>
                <a:cubicBezTo>
                  <a:pt x="1007139" y="1043178"/>
                  <a:pt x="1007139" y="1048538"/>
                  <a:pt x="1008116" y="1051948"/>
                </a:cubicBezTo>
                <a:cubicBezTo>
                  <a:pt x="1008604" y="1054384"/>
                  <a:pt x="1009580" y="1056820"/>
                  <a:pt x="1010556" y="1057308"/>
                </a:cubicBezTo>
                <a:cubicBezTo>
                  <a:pt x="1012021" y="1060231"/>
                  <a:pt x="1016414" y="1061693"/>
                  <a:pt x="1024712" y="1062180"/>
                </a:cubicBezTo>
                <a:cubicBezTo>
                  <a:pt x="1029593" y="1062667"/>
                  <a:pt x="1032034" y="1063641"/>
                  <a:pt x="1032522" y="1064129"/>
                </a:cubicBezTo>
                <a:cubicBezTo>
                  <a:pt x="1033010" y="1065103"/>
                  <a:pt x="1033010" y="1067052"/>
                  <a:pt x="1032522" y="1069001"/>
                </a:cubicBezTo>
                <a:cubicBezTo>
                  <a:pt x="1032034" y="1069975"/>
                  <a:pt x="1031057" y="1069975"/>
                  <a:pt x="994448" y="1069975"/>
                </a:cubicBezTo>
                <a:cubicBezTo>
                  <a:pt x="963696" y="1069975"/>
                  <a:pt x="956863" y="1069975"/>
                  <a:pt x="956374" y="1069001"/>
                </a:cubicBezTo>
                <a:cubicBezTo>
                  <a:pt x="955886" y="1068026"/>
                  <a:pt x="956374" y="1064616"/>
                  <a:pt x="956863" y="1064129"/>
                </a:cubicBezTo>
                <a:cubicBezTo>
                  <a:pt x="956863" y="1063641"/>
                  <a:pt x="959791" y="1063154"/>
                  <a:pt x="965161" y="1062180"/>
                </a:cubicBezTo>
                <a:cubicBezTo>
                  <a:pt x="978828" y="1061205"/>
                  <a:pt x="980781" y="1059744"/>
                  <a:pt x="983221" y="1049512"/>
                </a:cubicBezTo>
                <a:cubicBezTo>
                  <a:pt x="983709" y="1048538"/>
                  <a:pt x="983709" y="1014433"/>
                  <a:pt x="984198" y="973994"/>
                </a:cubicBezTo>
                <a:lnTo>
                  <a:pt x="984198" y="899938"/>
                </a:lnTo>
                <a:lnTo>
                  <a:pt x="982733" y="898476"/>
                </a:lnTo>
                <a:cubicBezTo>
                  <a:pt x="981757" y="897502"/>
                  <a:pt x="981269" y="897502"/>
                  <a:pt x="962720" y="897502"/>
                </a:cubicBezTo>
                <a:cubicBezTo>
                  <a:pt x="941731" y="897989"/>
                  <a:pt x="938314" y="898476"/>
                  <a:pt x="931968" y="901887"/>
                </a:cubicBezTo>
                <a:cubicBezTo>
                  <a:pt x="926599" y="904323"/>
                  <a:pt x="922206" y="909682"/>
                  <a:pt x="918301" y="916990"/>
                </a:cubicBezTo>
                <a:cubicBezTo>
                  <a:pt x="916348" y="920401"/>
                  <a:pt x="914884" y="922837"/>
                  <a:pt x="914396" y="923324"/>
                </a:cubicBezTo>
                <a:cubicBezTo>
                  <a:pt x="913419" y="924299"/>
                  <a:pt x="910491" y="923811"/>
                  <a:pt x="909026" y="922350"/>
                </a:cubicBezTo>
                <a:lnTo>
                  <a:pt x="908050" y="920888"/>
                </a:lnTo>
                <a:lnTo>
                  <a:pt x="909514" y="915529"/>
                </a:lnTo>
                <a:cubicBezTo>
                  <a:pt x="911467" y="909195"/>
                  <a:pt x="914884" y="896528"/>
                  <a:pt x="916836" y="887271"/>
                </a:cubicBezTo>
                <a:cubicBezTo>
                  <a:pt x="918301" y="880450"/>
                  <a:pt x="918789" y="879475"/>
                  <a:pt x="920741" y="879475"/>
                </a:cubicBezTo>
                <a:close/>
                <a:moveTo>
                  <a:pt x="769807" y="673100"/>
                </a:moveTo>
                <a:cubicBezTo>
                  <a:pt x="769322" y="673100"/>
                  <a:pt x="765920" y="682030"/>
                  <a:pt x="757172" y="705843"/>
                </a:cubicBezTo>
                <a:cubicBezTo>
                  <a:pt x="753285" y="717253"/>
                  <a:pt x="748911" y="729159"/>
                  <a:pt x="747939" y="732136"/>
                </a:cubicBezTo>
                <a:cubicBezTo>
                  <a:pt x="744537" y="741065"/>
                  <a:pt x="744537" y="742554"/>
                  <a:pt x="745509" y="743050"/>
                </a:cubicBezTo>
                <a:cubicBezTo>
                  <a:pt x="746967" y="744538"/>
                  <a:pt x="788274" y="744538"/>
                  <a:pt x="790704" y="743050"/>
                </a:cubicBezTo>
                <a:cubicBezTo>
                  <a:pt x="791190" y="743050"/>
                  <a:pt x="792162" y="742058"/>
                  <a:pt x="792162" y="741065"/>
                </a:cubicBezTo>
                <a:cubicBezTo>
                  <a:pt x="792162" y="740569"/>
                  <a:pt x="787788" y="725686"/>
                  <a:pt x="782443" y="708819"/>
                </a:cubicBezTo>
                <a:cubicBezTo>
                  <a:pt x="771751" y="676077"/>
                  <a:pt x="770779" y="673100"/>
                  <a:pt x="769807" y="673100"/>
                </a:cubicBezTo>
                <a:close/>
                <a:moveTo>
                  <a:pt x="272920" y="671512"/>
                </a:moveTo>
                <a:cubicBezTo>
                  <a:pt x="272435" y="671512"/>
                  <a:pt x="270977" y="674985"/>
                  <a:pt x="269519" y="678457"/>
                </a:cubicBezTo>
                <a:cubicBezTo>
                  <a:pt x="265631" y="688876"/>
                  <a:pt x="247650" y="739477"/>
                  <a:pt x="247650" y="740470"/>
                </a:cubicBezTo>
                <a:cubicBezTo>
                  <a:pt x="247650" y="740966"/>
                  <a:pt x="248136" y="741958"/>
                  <a:pt x="249108" y="741958"/>
                </a:cubicBezTo>
                <a:cubicBezTo>
                  <a:pt x="251052" y="742950"/>
                  <a:pt x="291873" y="742950"/>
                  <a:pt x="293331" y="741958"/>
                </a:cubicBezTo>
                <a:cubicBezTo>
                  <a:pt x="294303" y="741462"/>
                  <a:pt x="295275" y="740470"/>
                  <a:pt x="295275" y="739477"/>
                </a:cubicBezTo>
                <a:cubicBezTo>
                  <a:pt x="295275" y="738981"/>
                  <a:pt x="290901" y="724098"/>
                  <a:pt x="285070" y="707231"/>
                </a:cubicBezTo>
                <a:cubicBezTo>
                  <a:pt x="274864" y="675481"/>
                  <a:pt x="273406" y="671512"/>
                  <a:pt x="272920" y="671512"/>
                </a:cubicBezTo>
                <a:close/>
                <a:moveTo>
                  <a:pt x="1182688" y="642937"/>
                </a:moveTo>
                <a:cubicBezTo>
                  <a:pt x="1201931" y="642937"/>
                  <a:pt x="1217720" y="643427"/>
                  <a:pt x="1218213" y="643427"/>
                </a:cubicBezTo>
                <a:cubicBezTo>
                  <a:pt x="1219200" y="644405"/>
                  <a:pt x="1219200" y="649300"/>
                  <a:pt x="1218213" y="649300"/>
                </a:cubicBezTo>
                <a:cubicBezTo>
                  <a:pt x="1217720" y="649789"/>
                  <a:pt x="1214759" y="650279"/>
                  <a:pt x="1211306" y="650279"/>
                </a:cubicBezTo>
                <a:cubicBezTo>
                  <a:pt x="1198477" y="651747"/>
                  <a:pt x="1196010" y="654194"/>
                  <a:pt x="1195023" y="668388"/>
                </a:cubicBezTo>
                <a:cubicBezTo>
                  <a:pt x="1194036" y="677198"/>
                  <a:pt x="1194036" y="788302"/>
                  <a:pt x="1195023" y="798581"/>
                </a:cubicBezTo>
                <a:cubicBezTo>
                  <a:pt x="1195516" y="807880"/>
                  <a:pt x="1196010" y="810327"/>
                  <a:pt x="1198477" y="813264"/>
                </a:cubicBezTo>
                <a:cubicBezTo>
                  <a:pt x="1200944" y="815711"/>
                  <a:pt x="1203904" y="816690"/>
                  <a:pt x="1212292" y="818158"/>
                </a:cubicBezTo>
                <a:lnTo>
                  <a:pt x="1218707" y="819137"/>
                </a:lnTo>
                <a:lnTo>
                  <a:pt x="1218707" y="821585"/>
                </a:lnTo>
                <a:cubicBezTo>
                  <a:pt x="1219200" y="823053"/>
                  <a:pt x="1218707" y="824521"/>
                  <a:pt x="1218707" y="824521"/>
                </a:cubicBezTo>
                <a:cubicBezTo>
                  <a:pt x="1218213" y="825011"/>
                  <a:pt x="1206371" y="825500"/>
                  <a:pt x="1182688" y="825500"/>
                </a:cubicBezTo>
                <a:cubicBezTo>
                  <a:pt x="1150616" y="825500"/>
                  <a:pt x="1147655" y="825500"/>
                  <a:pt x="1147162" y="824521"/>
                </a:cubicBezTo>
                <a:cubicBezTo>
                  <a:pt x="1146175" y="823053"/>
                  <a:pt x="1146668" y="820116"/>
                  <a:pt x="1147162" y="819137"/>
                </a:cubicBezTo>
                <a:cubicBezTo>
                  <a:pt x="1147655" y="819137"/>
                  <a:pt x="1150616" y="818648"/>
                  <a:pt x="1153576" y="818158"/>
                </a:cubicBezTo>
                <a:cubicBezTo>
                  <a:pt x="1164431" y="816690"/>
                  <a:pt x="1167885" y="814732"/>
                  <a:pt x="1169859" y="808370"/>
                </a:cubicBezTo>
                <a:cubicBezTo>
                  <a:pt x="1170846" y="804943"/>
                  <a:pt x="1170846" y="800538"/>
                  <a:pt x="1170846" y="734463"/>
                </a:cubicBezTo>
                <a:cubicBezTo>
                  <a:pt x="1170846" y="660068"/>
                  <a:pt x="1170846" y="660557"/>
                  <a:pt x="1168379" y="655663"/>
                </a:cubicBezTo>
                <a:cubicBezTo>
                  <a:pt x="1166405" y="652726"/>
                  <a:pt x="1162458" y="651258"/>
                  <a:pt x="1154563" y="650279"/>
                </a:cubicBezTo>
                <a:cubicBezTo>
                  <a:pt x="1151109" y="650279"/>
                  <a:pt x="1147655" y="649300"/>
                  <a:pt x="1147162" y="649300"/>
                </a:cubicBezTo>
                <a:cubicBezTo>
                  <a:pt x="1146668" y="648321"/>
                  <a:pt x="1146175" y="645384"/>
                  <a:pt x="1147162" y="643916"/>
                </a:cubicBezTo>
                <a:cubicBezTo>
                  <a:pt x="1147655" y="642937"/>
                  <a:pt x="1150616" y="642937"/>
                  <a:pt x="1182688" y="642937"/>
                </a:cubicBezTo>
                <a:close/>
                <a:moveTo>
                  <a:pt x="1008905" y="642937"/>
                </a:moveTo>
                <a:lnTo>
                  <a:pt x="1043895" y="642937"/>
                </a:lnTo>
                <a:cubicBezTo>
                  <a:pt x="1074025" y="642937"/>
                  <a:pt x="1079370" y="643427"/>
                  <a:pt x="1079370" y="643916"/>
                </a:cubicBezTo>
                <a:cubicBezTo>
                  <a:pt x="1080342" y="644895"/>
                  <a:pt x="1080342" y="648321"/>
                  <a:pt x="1079856" y="648810"/>
                </a:cubicBezTo>
                <a:cubicBezTo>
                  <a:pt x="1079370" y="649300"/>
                  <a:pt x="1076455" y="649789"/>
                  <a:pt x="1073053" y="650279"/>
                </a:cubicBezTo>
                <a:cubicBezTo>
                  <a:pt x="1065277" y="651258"/>
                  <a:pt x="1062362" y="652237"/>
                  <a:pt x="1059932" y="654684"/>
                </a:cubicBezTo>
                <a:cubicBezTo>
                  <a:pt x="1056044" y="659578"/>
                  <a:pt x="1055558" y="662515"/>
                  <a:pt x="1056044" y="734953"/>
                </a:cubicBezTo>
                <a:cubicBezTo>
                  <a:pt x="1056044" y="801517"/>
                  <a:pt x="1056044" y="800049"/>
                  <a:pt x="1058960" y="805922"/>
                </a:cubicBezTo>
                <a:cubicBezTo>
                  <a:pt x="1061390" y="810817"/>
                  <a:pt x="1065763" y="813753"/>
                  <a:pt x="1073539" y="815222"/>
                </a:cubicBezTo>
                <a:cubicBezTo>
                  <a:pt x="1075969" y="815711"/>
                  <a:pt x="1083258" y="816201"/>
                  <a:pt x="1094921" y="816201"/>
                </a:cubicBezTo>
                <a:cubicBezTo>
                  <a:pt x="1119220" y="816201"/>
                  <a:pt x="1122622" y="815222"/>
                  <a:pt x="1128453" y="808859"/>
                </a:cubicBezTo>
                <a:cubicBezTo>
                  <a:pt x="1131855" y="805433"/>
                  <a:pt x="1137201" y="797602"/>
                  <a:pt x="1139145" y="792707"/>
                </a:cubicBezTo>
                <a:cubicBezTo>
                  <a:pt x="1142546" y="784876"/>
                  <a:pt x="1142546" y="784876"/>
                  <a:pt x="1144976" y="784876"/>
                </a:cubicBezTo>
                <a:cubicBezTo>
                  <a:pt x="1147406" y="784876"/>
                  <a:pt x="1149350" y="785855"/>
                  <a:pt x="1149350" y="787813"/>
                </a:cubicBezTo>
                <a:cubicBezTo>
                  <a:pt x="1149350" y="791239"/>
                  <a:pt x="1142546" y="814732"/>
                  <a:pt x="1139631" y="821585"/>
                </a:cubicBezTo>
                <a:lnTo>
                  <a:pt x="1138173" y="825500"/>
                </a:lnTo>
                <a:lnTo>
                  <a:pt x="1073539" y="825500"/>
                </a:lnTo>
                <a:lnTo>
                  <a:pt x="1008905" y="825500"/>
                </a:lnTo>
                <a:lnTo>
                  <a:pt x="1007933" y="824032"/>
                </a:lnTo>
                <a:cubicBezTo>
                  <a:pt x="1006475" y="819627"/>
                  <a:pt x="1007933" y="818648"/>
                  <a:pt x="1015223" y="818158"/>
                </a:cubicBezTo>
                <a:cubicBezTo>
                  <a:pt x="1022512" y="817180"/>
                  <a:pt x="1026886" y="815711"/>
                  <a:pt x="1029316" y="813753"/>
                </a:cubicBezTo>
                <a:cubicBezTo>
                  <a:pt x="1031745" y="810817"/>
                  <a:pt x="1032717" y="807391"/>
                  <a:pt x="1033203" y="797112"/>
                </a:cubicBezTo>
                <a:cubicBezTo>
                  <a:pt x="1033689" y="784876"/>
                  <a:pt x="1033689" y="678177"/>
                  <a:pt x="1033203" y="669857"/>
                </a:cubicBezTo>
                <a:cubicBezTo>
                  <a:pt x="1032231" y="661047"/>
                  <a:pt x="1031260" y="657131"/>
                  <a:pt x="1028830" y="654194"/>
                </a:cubicBezTo>
                <a:cubicBezTo>
                  <a:pt x="1025914" y="651747"/>
                  <a:pt x="1023970" y="651258"/>
                  <a:pt x="1015708" y="650279"/>
                </a:cubicBezTo>
                <a:cubicBezTo>
                  <a:pt x="1007933" y="649789"/>
                  <a:pt x="1006475" y="648810"/>
                  <a:pt x="1007933" y="644405"/>
                </a:cubicBezTo>
                <a:close/>
                <a:moveTo>
                  <a:pt x="904848" y="642937"/>
                </a:moveTo>
                <a:cubicBezTo>
                  <a:pt x="924570" y="642937"/>
                  <a:pt x="940347" y="643427"/>
                  <a:pt x="940840" y="643427"/>
                </a:cubicBezTo>
                <a:cubicBezTo>
                  <a:pt x="941826" y="643916"/>
                  <a:pt x="941826" y="648810"/>
                  <a:pt x="941333" y="649300"/>
                </a:cubicBezTo>
                <a:cubicBezTo>
                  <a:pt x="940840" y="649789"/>
                  <a:pt x="937882" y="650279"/>
                  <a:pt x="933937" y="650279"/>
                </a:cubicBezTo>
                <a:cubicBezTo>
                  <a:pt x="926542" y="651258"/>
                  <a:pt x="922597" y="652726"/>
                  <a:pt x="920625" y="656152"/>
                </a:cubicBezTo>
                <a:cubicBezTo>
                  <a:pt x="917667" y="660557"/>
                  <a:pt x="917667" y="663494"/>
                  <a:pt x="917667" y="733484"/>
                </a:cubicBezTo>
                <a:cubicBezTo>
                  <a:pt x="917667" y="793197"/>
                  <a:pt x="918160" y="798581"/>
                  <a:pt x="919146" y="802007"/>
                </a:cubicBezTo>
                <a:cubicBezTo>
                  <a:pt x="921118" y="808859"/>
                  <a:pt x="925063" y="812775"/>
                  <a:pt x="932458" y="814732"/>
                </a:cubicBezTo>
                <a:cubicBezTo>
                  <a:pt x="936403" y="815711"/>
                  <a:pt x="939854" y="815711"/>
                  <a:pt x="952180" y="816201"/>
                </a:cubicBezTo>
                <a:cubicBezTo>
                  <a:pt x="967465" y="816690"/>
                  <a:pt x="977819" y="815711"/>
                  <a:pt x="983735" y="814243"/>
                </a:cubicBezTo>
                <a:cubicBezTo>
                  <a:pt x="989652" y="812285"/>
                  <a:pt x="997541" y="802496"/>
                  <a:pt x="1002964" y="790260"/>
                </a:cubicBezTo>
                <a:cubicBezTo>
                  <a:pt x="1004443" y="787813"/>
                  <a:pt x="1005429" y="785366"/>
                  <a:pt x="1005922" y="784876"/>
                </a:cubicBezTo>
                <a:cubicBezTo>
                  <a:pt x="1007402" y="784387"/>
                  <a:pt x="1011346" y="785366"/>
                  <a:pt x="1011839" y="786834"/>
                </a:cubicBezTo>
                <a:cubicBezTo>
                  <a:pt x="1012825" y="788302"/>
                  <a:pt x="1007895" y="806412"/>
                  <a:pt x="1002964" y="820606"/>
                </a:cubicBezTo>
                <a:lnTo>
                  <a:pt x="1000992" y="825500"/>
                </a:lnTo>
                <a:lnTo>
                  <a:pt x="935417" y="825500"/>
                </a:lnTo>
                <a:cubicBezTo>
                  <a:pt x="894987" y="825500"/>
                  <a:pt x="869841" y="825011"/>
                  <a:pt x="869348" y="825011"/>
                </a:cubicBezTo>
                <a:cubicBezTo>
                  <a:pt x="868855" y="824032"/>
                  <a:pt x="868362" y="820606"/>
                  <a:pt x="869348" y="819627"/>
                </a:cubicBezTo>
                <a:cubicBezTo>
                  <a:pt x="869348" y="819137"/>
                  <a:pt x="872306" y="818648"/>
                  <a:pt x="875758" y="818158"/>
                </a:cubicBezTo>
                <a:cubicBezTo>
                  <a:pt x="884140" y="817180"/>
                  <a:pt x="887591" y="816201"/>
                  <a:pt x="890056" y="813753"/>
                </a:cubicBezTo>
                <a:cubicBezTo>
                  <a:pt x="894494" y="809348"/>
                  <a:pt x="894494" y="805922"/>
                  <a:pt x="894494" y="728590"/>
                </a:cubicBezTo>
                <a:cubicBezTo>
                  <a:pt x="894494" y="669367"/>
                  <a:pt x="894001" y="664473"/>
                  <a:pt x="893014" y="660557"/>
                </a:cubicBezTo>
                <a:cubicBezTo>
                  <a:pt x="892521" y="657620"/>
                  <a:pt x="891535" y="656152"/>
                  <a:pt x="890056" y="654684"/>
                </a:cubicBezTo>
                <a:cubicBezTo>
                  <a:pt x="887098" y="651747"/>
                  <a:pt x="884633" y="651258"/>
                  <a:pt x="876251" y="650279"/>
                </a:cubicBezTo>
                <a:cubicBezTo>
                  <a:pt x="872306" y="649789"/>
                  <a:pt x="869348" y="649300"/>
                  <a:pt x="869348" y="648810"/>
                </a:cubicBezTo>
                <a:cubicBezTo>
                  <a:pt x="868362" y="648321"/>
                  <a:pt x="868855" y="645384"/>
                  <a:pt x="869348" y="643916"/>
                </a:cubicBezTo>
                <a:cubicBezTo>
                  <a:pt x="869841" y="642937"/>
                  <a:pt x="872799" y="642937"/>
                  <a:pt x="904848" y="642937"/>
                </a:cubicBezTo>
                <a:close/>
                <a:moveTo>
                  <a:pt x="1290444" y="641224"/>
                </a:moveTo>
                <a:cubicBezTo>
                  <a:pt x="1300806" y="639762"/>
                  <a:pt x="1316102" y="640249"/>
                  <a:pt x="1326464" y="643173"/>
                </a:cubicBezTo>
                <a:cubicBezTo>
                  <a:pt x="1327944" y="643660"/>
                  <a:pt x="1331398" y="644147"/>
                  <a:pt x="1333865" y="644634"/>
                </a:cubicBezTo>
                <a:lnTo>
                  <a:pt x="1338799" y="645609"/>
                </a:lnTo>
                <a:lnTo>
                  <a:pt x="1339786" y="649506"/>
                </a:lnTo>
                <a:cubicBezTo>
                  <a:pt x="1341266" y="654378"/>
                  <a:pt x="1342253" y="663148"/>
                  <a:pt x="1343240" y="671431"/>
                </a:cubicBezTo>
                <a:cubicBezTo>
                  <a:pt x="1343733" y="679714"/>
                  <a:pt x="1343240" y="680688"/>
                  <a:pt x="1339292" y="680688"/>
                </a:cubicBezTo>
                <a:cubicBezTo>
                  <a:pt x="1336825" y="680688"/>
                  <a:pt x="1336825" y="680688"/>
                  <a:pt x="1334852" y="675329"/>
                </a:cubicBezTo>
                <a:cubicBezTo>
                  <a:pt x="1332385" y="668020"/>
                  <a:pt x="1329424" y="663148"/>
                  <a:pt x="1324983" y="658763"/>
                </a:cubicBezTo>
                <a:cubicBezTo>
                  <a:pt x="1317582" y="651455"/>
                  <a:pt x="1309687" y="649019"/>
                  <a:pt x="1296365" y="649506"/>
                </a:cubicBezTo>
                <a:cubicBezTo>
                  <a:pt x="1287484" y="649994"/>
                  <a:pt x="1283043" y="650968"/>
                  <a:pt x="1277616" y="654866"/>
                </a:cubicBezTo>
                <a:cubicBezTo>
                  <a:pt x="1266760" y="662174"/>
                  <a:pt x="1262813" y="678739"/>
                  <a:pt x="1268734" y="691407"/>
                </a:cubicBezTo>
                <a:cubicBezTo>
                  <a:pt x="1271695" y="697740"/>
                  <a:pt x="1278602" y="705536"/>
                  <a:pt x="1286497" y="710895"/>
                </a:cubicBezTo>
                <a:cubicBezTo>
                  <a:pt x="1287977" y="711870"/>
                  <a:pt x="1295378" y="716254"/>
                  <a:pt x="1303273" y="721127"/>
                </a:cubicBezTo>
                <a:cubicBezTo>
                  <a:pt x="1310674" y="725999"/>
                  <a:pt x="1318569" y="730871"/>
                  <a:pt x="1320049" y="731845"/>
                </a:cubicBezTo>
                <a:cubicBezTo>
                  <a:pt x="1332385" y="741589"/>
                  <a:pt x="1341266" y="752795"/>
                  <a:pt x="1344226" y="764488"/>
                </a:cubicBezTo>
                <a:cubicBezTo>
                  <a:pt x="1346200" y="770822"/>
                  <a:pt x="1346200" y="786413"/>
                  <a:pt x="1344720" y="792260"/>
                </a:cubicBezTo>
                <a:cubicBezTo>
                  <a:pt x="1343240" y="798106"/>
                  <a:pt x="1341266" y="802004"/>
                  <a:pt x="1338305" y="806389"/>
                </a:cubicBezTo>
                <a:cubicBezTo>
                  <a:pt x="1331891" y="816133"/>
                  <a:pt x="1323010" y="822467"/>
                  <a:pt x="1310674" y="826364"/>
                </a:cubicBezTo>
                <a:cubicBezTo>
                  <a:pt x="1301299" y="829288"/>
                  <a:pt x="1292418" y="830262"/>
                  <a:pt x="1279589" y="829288"/>
                </a:cubicBezTo>
                <a:cubicBezTo>
                  <a:pt x="1267747" y="828800"/>
                  <a:pt x="1255412" y="825877"/>
                  <a:pt x="1246530" y="821005"/>
                </a:cubicBezTo>
                <a:cubicBezTo>
                  <a:pt x="1244063" y="820031"/>
                  <a:pt x="1243570" y="819543"/>
                  <a:pt x="1242090" y="815159"/>
                </a:cubicBezTo>
                <a:cubicBezTo>
                  <a:pt x="1239623" y="807850"/>
                  <a:pt x="1236662" y="789824"/>
                  <a:pt x="1236662" y="783003"/>
                </a:cubicBezTo>
                <a:cubicBezTo>
                  <a:pt x="1236662" y="780566"/>
                  <a:pt x="1237649" y="779592"/>
                  <a:pt x="1240609" y="779592"/>
                </a:cubicBezTo>
                <a:cubicBezTo>
                  <a:pt x="1242583" y="779592"/>
                  <a:pt x="1243077" y="780079"/>
                  <a:pt x="1244557" y="783490"/>
                </a:cubicBezTo>
                <a:cubicBezTo>
                  <a:pt x="1246037" y="789336"/>
                  <a:pt x="1251958" y="800542"/>
                  <a:pt x="1255412" y="804440"/>
                </a:cubicBezTo>
                <a:cubicBezTo>
                  <a:pt x="1263307" y="814184"/>
                  <a:pt x="1272681" y="819056"/>
                  <a:pt x="1284523" y="820518"/>
                </a:cubicBezTo>
                <a:cubicBezTo>
                  <a:pt x="1298339" y="822467"/>
                  <a:pt x="1311168" y="818569"/>
                  <a:pt x="1317582" y="810286"/>
                </a:cubicBezTo>
                <a:cubicBezTo>
                  <a:pt x="1323010" y="803953"/>
                  <a:pt x="1324983" y="799081"/>
                  <a:pt x="1325477" y="790798"/>
                </a:cubicBezTo>
                <a:cubicBezTo>
                  <a:pt x="1325477" y="783490"/>
                  <a:pt x="1324490" y="777643"/>
                  <a:pt x="1321529" y="771309"/>
                </a:cubicBezTo>
                <a:cubicBezTo>
                  <a:pt x="1316595" y="761565"/>
                  <a:pt x="1313141" y="758642"/>
                  <a:pt x="1287484" y="742077"/>
                </a:cubicBezTo>
                <a:cubicBezTo>
                  <a:pt x="1266267" y="727948"/>
                  <a:pt x="1259853" y="722588"/>
                  <a:pt x="1253438" y="711870"/>
                </a:cubicBezTo>
                <a:cubicBezTo>
                  <a:pt x="1244557" y="697740"/>
                  <a:pt x="1244557" y="678252"/>
                  <a:pt x="1252451" y="664610"/>
                </a:cubicBezTo>
                <a:cubicBezTo>
                  <a:pt x="1255412" y="659251"/>
                  <a:pt x="1264293" y="650968"/>
                  <a:pt x="1269721" y="648045"/>
                </a:cubicBezTo>
                <a:cubicBezTo>
                  <a:pt x="1274655" y="645121"/>
                  <a:pt x="1283043" y="642685"/>
                  <a:pt x="1290444" y="641224"/>
                </a:cubicBezTo>
                <a:close/>
                <a:moveTo>
                  <a:pt x="623087" y="641124"/>
                </a:moveTo>
                <a:cubicBezTo>
                  <a:pt x="635801" y="638175"/>
                  <a:pt x="649004" y="638667"/>
                  <a:pt x="664164" y="642108"/>
                </a:cubicBezTo>
                <a:cubicBezTo>
                  <a:pt x="667587" y="643091"/>
                  <a:pt x="671499" y="644074"/>
                  <a:pt x="672966" y="644074"/>
                </a:cubicBezTo>
                <a:lnTo>
                  <a:pt x="675900" y="644565"/>
                </a:lnTo>
                <a:lnTo>
                  <a:pt x="676878" y="647515"/>
                </a:lnTo>
                <a:cubicBezTo>
                  <a:pt x="678345" y="652922"/>
                  <a:pt x="680301" y="664228"/>
                  <a:pt x="680790" y="671601"/>
                </a:cubicBezTo>
                <a:cubicBezTo>
                  <a:pt x="681279" y="678483"/>
                  <a:pt x="681279" y="678483"/>
                  <a:pt x="679812" y="679466"/>
                </a:cubicBezTo>
                <a:cubicBezTo>
                  <a:pt x="679323" y="679466"/>
                  <a:pt x="677856" y="679958"/>
                  <a:pt x="676389" y="679958"/>
                </a:cubicBezTo>
                <a:cubicBezTo>
                  <a:pt x="674433" y="679466"/>
                  <a:pt x="674433" y="679466"/>
                  <a:pt x="672477" y="674551"/>
                </a:cubicBezTo>
                <a:cubicBezTo>
                  <a:pt x="669543" y="666194"/>
                  <a:pt x="666609" y="661770"/>
                  <a:pt x="662208" y="657346"/>
                </a:cubicBezTo>
                <a:cubicBezTo>
                  <a:pt x="655362" y="650956"/>
                  <a:pt x="648026" y="648498"/>
                  <a:pt x="636779" y="648498"/>
                </a:cubicBezTo>
                <a:cubicBezTo>
                  <a:pt x="620153" y="648498"/>
                  <a:pt x="610373" y="654397"/>
                  <a:pt x="605972" y="667177"/>
                </a:cubicBezTo>
                <a:cubicBezTo>
                  <a:pt x="603038" y="675534"/>
                  <a:pt x="603527" y="683890"/>
                  <a:pt x="607439" y="692247"/>
                </a:cubicBezTo>
                <a:cubicBezTo>
                  <a:pt x="608906" y="695196"/>
                  <a:pt x="610862" y="697162"/>
                  <a:pt x="616241" y="702570"/>
                </a:cubicBezTo>
                <a:cubicBezTo>
                  <a:pt x="623087" y="709943"/>
                  <a:pt x="622109" y="708960"/>
                  <a:pt x="649493" y="726165"/>
                </a:cubicBezTo>
                <a:cubicBezTo>
                  <a:pt x="657318" y="731080"/>
                  <a:pt x="659763" y="733046"/>
                  <a:pt x="665631" y="738945"/>
                </a:cubicBezTo>
                <a:cubicBezTo>
                  <a:pt x="675900" y="748776"/>
                  <a:pt x="679812" y="756150"/>
                  <a:pt x="682257" y="767456"/>
                </a:cubicBezTo>
                <a:cubicBezTo>
                  <a:pt x="684213" y="774829"/>
                  <a:pt x="683724" y="785643"/>
                  <a:pt x="682257" y="792034"/>
                </a:cubicBezTo>
                <a:cubicBezTo>
                  <a:pt x="675411" y="818086"/>
                  <a:pt x="652427" y="831850"/>
                  <a:pt x="618686" y="829884"/>
                </a:cubicBezTo>
                <a:cubicBezTo>
                  <a:pt x="614774" y="829884"/>
                  <a:pt x="609884" y="829392"/>
                  <a:pt x="607439" y="828901"/>
                </a:cubicBezTo>
                <a:cubicBezTo>
                  <a:pt x="602060" y="827918"/>
                  <a:pt x="591301" y="824477"/>
                  <a:pt x="585922" y="822019"/>
                </a:cubicBezTo>
                <a:lnTo>
                  <a:pt x="582010" y="820053"/>
                </a:lnTo>
                <a:lnTo>
                  <a:pt x="580543" y="815137"/>
                </a:lnTo>
                <a:cubicBezTo>
                  <a:pt x="578587" y="808747"/>
                  <a:pt x="576142" y="796949"/>
                  <a:pt x="575164" y="788101"/>
                </a:cubicBezTo>
                <a:cubicBezTo>
                  <a:pt x="574675" y="782694"/>
                  <a:pt x="574675" y="781711"/>
                  <a:pt x="575653" y="780728"/>
                </a:cubicBezTo>
                <a:cubicBezTo>
                  <a:pt x="576631" y="779745"/>
                  <a:pt x="577609" y="779745"/>
                  <a:pt x="579076" y="779745"/>
                </a:cubicBezTo>
                <a:cubicBezTo>
                  <a:pt x="581521" y="779745"/>
                  <a:pt x="581521" y="779745"/>
                  <a:pt x="582499" y="784169"/>
                </a:cubicBezTo>
                <a:cubicBezTo>
                  <a:pt x="588856" y="802356"/>
                  <a:pt x="600104" y="814646"/>
                  <a:pt x="613796" y="819070"/>
                </a:cubicBezTo>
                <a:cubicBezTo>
                  <a:pt x="629933" y="824477"/>
                  <a:pt x="646559" y="821036"/>
                  <a:pt x="654873" y="811205"/>
                </a:cubicBezTo>
                <a:cubicBezTo>
                  <a:pt x="660741" y="804323"/>
                  <a:pt x="663186" y="797441"/>
                  <a:pt x="662697" y="787118"/>
                </a:cubicBezTo>
                <a:cubicBezTo>
                  <a:pt x="662208" y="774338"/>
                  <a:pt x="657807" y="765489"/>
                  <a:pt x="648026" y="757133"/>
                </a:cubicBezTo>
                <a:cubicBezTo>
                  <a:pt x="646070" y="755658"/>
                  <a:pt x="636779" y="749268"/>
                  <a:pt x="627977" y="743369"/>
                </a:cubicBezTo>
                <a:cubicBezTo>
                  <a:pt x="609395" y="731080"/>
                  <a:pt x="606950" y="729114"/>
                  <a:pt x="601082" y="723215"/>
                </a:cubicBezTo>
                <a:cubicBezTo>
                  <a:pt x="592768" y="714859"/>
                  <a:pt x="588856" y="708468"/>
                  <a:pt x="586411" y="699129"/>
                </a:cubicBezTo>
                <a:cubicBezTo>
                  <a:pt x="585433" y="695196"/>
                  <a:pt x="584944" y="692738"/>
                  <a:pt x="584944" y="686840"/>
                </a:cubicBezTo>
                <a:cubicBezTo>
                  <a:pt x="584944" y="677500"/>
                  <a:pt x="585922" y="674059"/>
                  <a:pt x="589834" y="665703"/>
                </a:cubicBezTo>
                <a:cubicBezTo>
                  <a:pt x="591790" y="661278"/>
                  <a:pt x="593257" y="659312"/>
                  <a:pt x="597658" y="654888"/>
                </a:cubicBezTo>
                <a:cubicBezTo>
                  <a:pt x="605483" y="647515"/>
                  <a:pt x="611840" y="644074"/>
                  <a:pt x="623087" y="641124"/>
                </a:cubicBezTo>
                <a:close/>
                <a:moveTo>
                  <a:pt x="781116" y="640309"/>
                </a:moveTo>
                <a:cubicBezTo>
                  <a:pt x="782704" y="642079"/>
                  <a:pt x="784415" y="647326"/>
                  <a:pt x="788081" y="658066"/>
                </a:cubicBezTo>
                <a:cubicBezTo>
                  <a:pt x="792969" y="672710"/>
                  <a:pt x="803233" y="702975"/>
                  <a:pt x="833049" y="789865"/>
                </a:cubicBezTo>
                <a:cubicBezTo>
                  <a:pt x="840381" y="812320"/>
                  <a:pt x="844291" y="816713"/>
                  <a:pt x="856999" y="818178"/>
                </a:cubicBezTo>
                <a:cubicBezTo>
                  <a:pt x="863354" y="818666"/>
                  <a:pt x="864331" y="819154"/>
                  <a:pt x="864331" y="822083"/>
                </a:cubicBezTo>
                <a:cubicBezTo>
                  <a:pt x="864331" y="825500"/>
                  <a:pt x="866775" y="825500"/>
                  <a:pt x="830605" y="825500"/>
                </a:cubicBezTo>
                <a:lnTo>
                  <a:pt x="797856" y="825500"/>
                </a:lnTo>
                <a:lnTo>
                  <a:pt x="796879" y="823548"/>
                </a:lnTo>
                <a:cubicBezTo>
                  <a:pt x="796390" y="822571"/>
                  <a:pt x="796390" y="821595"/>
                  <a:pt x="796390" y="820619"/>
                </a:cubicBezTo>
                <a:cubicBezTo>
                  <a:pt x="797368" y="819154"/>
                  <a:pt x="797368" y="819154"/>
                  <a:pt x="802744" y="818178"/>
                </a:cubicBezTo>
                <a:cubicBezTo>
                  <a:pt x="809587" y="817202"/>
                  <a:pt x="813498" y="816225"/>
                  <a:pt x="814475" y="814273"/>
                </a:cubicBezTo>
                <a:cubicBezTo>
                  <a:pt x="815453" y="813296"/>
                  <a:pt x="815453" y="812320"/>
                  <a:pt x="814475" y="807927"/>
                </a:cubicBezTo>
                <a:cubicBezTo>
                  <a:pt x="812520" y="801093"/>
                  <a:pt x="798834" y="759112"/>
                  <a:pt x="797856" y="757160"/>
                </a:cubicBezTo>
                <a:cubicBezTo>
                  <a:pt x="797368" y="756671"/>
                  <a:pt x="795901" y="755695"/>
                  <a:pt x="794435" y="755207"/>
                </a:cubicBezTo>
                <a:cubicBezTo>
                  <a:pt x="793457" y="754719"/>
                  <a:pt x="783193" y="754719"/>
                  <a:pt x="768041" y="754719"/>
                </a:cubicBezTo>
                <a:cubicBezTo>
                  <a:pt x="741158" y="754719"/>
                  <a:pt x="740180" y="754719"/>
                  <a:pt x="738225" y="757648"/>
                </a:cubicBezTo>
                <a:cubicBezTo>
                  <a:pt x="736758" y="759600"/>
                  <a:pt x="723561" y="801093"/>
                  <a:pt x="722095" y="807439"/>
                </a:cubicBezTo>
                <a:cubicBezTo>
                  <a:pt x="720140" y="816225"/>
                  <a:pt x="721117" y="817202"/>
                  <a:pt x="732359" y="818178"/>
                </a:cubicBezTo>
                <a:cubicBezTo>
                  <a:pt x="738714" y="819154"/>
                  <a:pt x="738714" y="819154"/>
                  <a:pt x="739202" y="820619"/>
                </a:cubicBezTo>
                <a:cubicBezTo>
                  <a:pt x="739691" y="821595"/>
                  <a:pt x="739691" y="822571"/>
                  <a:pt x="739202" y="823548"/>
                </a:cubicBezTo>
                <a:lnTo>
                  <a:pt x="738714" y="825500"/>
                </a:lnTo>
                <a:lnTo>
                  <a:pt x="710364" y="825500"/>
                </a:lnTo>
                <a:lnTo>
                  <a:pt x="682015" y="825500"/>
                </a:lnTo>
                <a:lnTo>
                  <a:pt x="681526" y="823548"/>
                </a:lnTo>
                <a:cubicBezTo>
                  <a:pt x="681037" y="822571"/>
                  <a:pt x="681037" y="821107"/>
                  <a:pt x="681037" y="820131"/>
                </a:cubicBezTo>
                <a:cubicBezTo>
                  <a:pt x="682015" y="819154"/>
                  <a:pt x="682015" y="818666"/>
                  <a:pt x="688369" y="818178"/>
                </a:cubicBezTo>
                <a:cubicBezTo>
                  <a:pt x="698145" y="817202"/>
                  <a:pt x="702544" y="814761"/>
                  <a:pt x="706454" y="806951"/>
                </a:cubicBezTo>
                <a:cubicBezTo>
                  <a:pt x="708898" y="801581"/>
                  <a:pt x="723073" y="765946"/>
                  <a:pt x="732848" y="740563"/>
                </a:cubicBezTo>
                <a:cubicBezTo>
                  <a:pt x="737247" y="728359"/>
                  <a:pt x="742624" y="713714"/>
                  <a:pt x="745068" y="707857"/>
                </a:cubicBezTo>
                <a:cubicBezTo>
                  <a:pt x="764619" y="656601"/>
                  <a:pt x="764130" y="657089"/>
                  <a:pt x="764130" y="652696"/>
                </a:cubicBezTo>
                <a:lnTo>
                  <a:pt x="764130" y="649767"/>
                </a:lnTo>
                <a:lnTo>
                  <a:pt x="767552" y="648303"/>
                </a:lnTo>
                <a:cubicBezTo>
                  <a:pt x="769507" y="647815"/>
                  <a:pt x="772440" y="645374"/>
                  <a:pt x="774884" y="643421"/>
                </a:cubicBezTo>
                <a:cubicBezTo>
                  <a:pt x="778061" y="640248"/>
                  <a:pt x="779527" y="638540"/>
                  <a:pt x="781116" y="640309"/>
                </a:cubicBezTo>
                <a:close/>
                <a:moveTo>
                  <a:pt x="283417" y="640249"/>
                </a:moveTo>
                <a:cubicBezTo>
                  <a:pt x="284884" y="640737"/>
                  <a:pt x="285373" y="642198"/>
                  <a:pt x="292217" y="662661"/>
                </a:cubicBezTo>
                <a:cubicBezTo>
                  <a:pt x="296129" y="674354"/>
                  <a:pt x="302973" y="694817"/>
                  <a:pt x="307374" y="707972"/>
                </a:cubicBezTo>
                <a:cubicBezTo>
                  <a:pt x="312263" y="721127"/>
                  <a:pt x="318619" y="740128"/>
                  <a:pt x="322041" y="750359"/>
                </a:cubicBezTo>
                <a:cubicBezTo>
                  <a:pt x="342086" y="810286"/>
                  <a:pt x="343064" y="812235"/>
                  <a:pt x="350887" y="815646"/>
                </a:cubicBezTo>
                <a:cubicBezTo>
                  <a:pt x="359198" y="819543"/>
                  <a:pt x="375332" y="819543"/>
                  <a:pt x="383155" y="815646"/>
                </a:cubicBezTo>
                <a:cubicBezTo>
                  <a:pt x="386088" y="814184"/>
                  <a:pt x="387066" y="812722"/>
                  <a:pt x="388044" y="806389"/>
                </a:cubicBezTo>
                <a:cubicBezTo>
                  <a:pt x="389999" y="797132"/>
                  <a:pt x="390488" y="781054"/>
                  <a:pt x="390488" y="723563"/>
                </a:cubicBezTo>
                <a:lnTo>
                  <a:pt x="389999" y="667046"/>
                </a:lnTo>
                <a:lnTo>
                  <a:pt x="388533" y="663636"/>
                </a:lnTo>
                <a:cubicBezTo>
                  <a:pt x="385110" y="655840"/>
                  <a:pt x="379732" y="652917"/>
                  <a:pt x="367509" y="650968"/>
                </a:cubicBezTo>
                <a:cubicBezTo>
                  <a:pt x="365065" y="650968"/>
                  <a:pt x="363109" y="649994"/>
                  <a:pt x="362620" y="649994"/>
                </a:cubicBezTo>
                <a:cubicBezTo>
                  <a:pt x="361643" y="649019"/>
                  <a:pt x="361643" y="645121"/>
                  <a:pt x="362620" y="644147"/>
                </a:cubicBezTo>
                <a:cubicBezTo>
                  <a:pt x="363109" y="644147"/>
                  <a:pt x="371910" y="643660"/>
                  <a:pt x="385110" y="643660"/>
                </a:cubicBezTo>
                <a:lnTo>
                  <a:pt x="407600" y="644147"/>
                </a:lnTo>
                <a:lnTo>
                  <a:pt x="410045" y="648532"/>
                </a:lnTo>
                <a:cubicBezTo>
                  <a:pt x="412978" y="653891"/>
                  <a:pt x="416400" y="658763"/>
                  <a:pt x="424712" y="668995"/>
                </a:cubicBezTo>
                <a:cubicBezTo>
                  <a:pt x="430090" y="675816"/>
                  <a:pt x="445735" y="694330"/>
                  <a:pt x="449646" y="698715"/>
                </a:cubicBezTo>
                <a:cubicBezTo>
                  <a:pt x="450135" y="699202"/>
                  <a:pt x="457958" y="707485"/>
                  <a:pt x="466269" y="717229"/>
                </a:cubicBezTo>
                <a:cubicBezTo>
                  <a:pt x="510271" y="766437"/>
                  <a:pt x="510271" y="766437"/>
                  <a:pt x="520049" y="776669"/>
                </a:cubicBezTo>
                <a:cubicBezTo>
                  <a:pt x="524449" y="781054"/>
                  <a:pt x="525916" y="782515"/>
                  <a:pt x="526405" y="782028"/>
                </a:cubicBezTo>
                <a:cubicBezTo>
                  <a:pt x="527383" y="781054"/>
                  <a:pt x="527383" y="689458"/>
                  <a:pt x="526405" y="678739"/>
                </a:cubicBezTo>
                <a:cubicBezTo>
                  <a:pt x="525427" y="668020"/>
                  <a:pt x="524449" y="662174"/>
                  <a:pt x="522494" y="658276"/>
                </a:cubicBezTo>
                <a:cubicBezTo>
                  <a:pt x="521516" y="655840"/>
                  <a:pt x="520538" y="654866"/>
                  <a:pt x="518582" y="653891"/>
                </a:cubicBezTo>
                <a:cubicBezTo>
                  <a:pt x="516138" y="652917"/>
                  <a:pt x="511738" y="651942"/>
                  <a:pt x="506849" y="651455"/>
                </a:cubicBezTo>
                <a:cubicBezTo>
                  <a:pt x="500982" y="650481"/>
                  <a:pt x="500004" y="650481"/>
                  <a:pt x="499026" y="648532"/>
                </a:cubicBezTo>
                <a:cubicBezTo>
                  <a:pt x="499026" y="647558"/>
                  <a:pt x="499026" y="646583"/>
                  <a:pt x="499515" y="645609"/>
                </a:cubicBezTo>
                <a:lnTo>
                  <a:pt x="500004" y="643660"/>
                </a:lnTo>
                <a:lnTo>
                  <a:pt x="530805" y="643660"/>
                </a:lnTo>
                <a:cubicBezTo>
                  <a:pt x="547917" y="643660"/>
                  <a:pt x="562095" y="644147"/>
                  <a:pt x="562584" y="644147"/>
                </a:cubicBezTo>
                <a:cubicBezTo>
                  <a:pt x="563073" y="645121"/>
                  <a:pt x="563562" y="648532"/>
                  <a:pt x="562584" y="649506"/>
                </a:cubicBezTo>
                <a:cubicBezTo>
                  <a:pt x="562584" y="649994"/>
                  <a:pt x="560629" y="650968"/>
                  <a:pt x="558184" y="650968"/>
                </a:cubicBezTo>
                <a:cubicBezTo>
                  <a:pt x="549384" y="652430"/>
                  <a:pt x="543517" y="654866"/>
                  <a:pt x="542539" y="657302"/>
                </a:cubicBezTo>
                <a:cubicBezTo>
                  <a:pt x="541561" y="660225"/>
                  <a:pt x="540583" y="666559"/>
                  <a:pt x="539606" y="674354"/>
                </a:cubicBezTo>
                <a:cubicBezTo>
                  <a:pt x="539117" y="682150"/>
                  <a:pt x="539117" y="818082"/>
                  <a:pt x="539606" y="823441"/>
                </a:cubicBezTo>
                <a:cubicBezTo>
                  <a:pt x="540094" y="826364"/>
                  <a:pt x="539606" y="826852"/>
                  <a:pt x="538628" y="827826"/>
                </a:cubicBezTo>
                <a:cubicBezTo>
                  <a:pt x="536183" y="830262"/>
                  <a:pt x="534716" y="829775"/>
                  <a:pt x="531294" y="825390"/>
                </a:cubicBezTo>
                <a:cubicBezTo>
                  <a:pt x="527383" y="820518"/>
                  <a:pt x="509782" y="800055"/>
                  <a:pt x="495115" y="783003"/>
                </a:cubicBezTo>
                <a:cubicBezTo>
                  <a:pt x="482403" y="768873"/>
                  <a:pt x="461380" y="745000"/>
                  <a:pt x="444268" y="725511"/>
                </a:cubicBezTo>
                <a:cubicBezTo>
                  <a:pt x="439379" y="720152"/>
                  <a:pt x="433512" y="713818"/>
                  <a:pt x="432045" y="711382"/>
                </a:cubicBezTo>
                <a:cubicBezTo>
                  <a:pt x="430090" y="709433"/>
                  <a:pt x="424712" y="703100"/>
                  <a:pt x="420312" y="697740"/>
                </a:cubicBezTo>
                <a:cubicBezTo>
                  <a:pt x="415423" y="692381"/>
                  <a:pt x="410045" y="686047"/>
                  <a:pt x="407600" y="683611"/>
                </a:cubicBezTo>
                <a:cubicBezTo>
                  <a:pt x="404178" y="679226"/>
                  <a:pt x="403689" y="679226"/>
                  <a:pt x="403200" y="680201"/>
                </a:cubicBezTo>
                <a:cubicBezTo>
                  <a:pt x="402711" y="680688"/>
                  <a:pt x="402222" y="695304"/>
                  <a:pt x="402222" y="726486"/>
                </a:cubicBezTo>
                <a:cubicBezTo>
                  <a:pt x="401733" y="779592"/>
                  <a:pt x="402711" y="795183"/>
                  <a:pt x="405155" y="807850"/>
                </a:cubicBezTo>
                <a:cubicBezTo>
                  <a:pt x="407111" y="814671"/>
                  <a:pt x="410045" y="816620"/>
                  <a:pt x="422756" y="818082"/>
                </a:cubicBezTo>
                <a:cubicBezTo>
                  <a:pt x="429601" y="818569"/>
                  <a:pt x="430579" y="819056"/>
                  <a:pt x="430579" y="821980"/>
                </a:cubicBezTo>
                <a:cubicBezTo>
                  <a:pt x="430579" y="825390"/>
                  <a:pt x="432534" y="825390"/>
                  <a:pt x="398800" y="825390"/>
                </a:cubicBezTo>
                <a:cubicBezTo>
                  <a:pt x="381688" y="825390"/>
                  <a:pt x="367509" y="824903"/>
                  <a:pt x="367021" y="824903"/>
                </a:cubicBezTo>
                <a:cubicBezTo>
                  <a:pt x="366532" y="824416"/>
                  <a:pt x="366532" y="824416"/>
                  <a:pt x="366532" y="824903"/>
                </a:cubicBezTo>
                <a:cubicBezTo>
                  <a:pt x="366532" y="824903"/>
                  <a:pt x="351375" y="825390"/>
                  <a:pt x="333286" y="825390"/>
                </a:cubicBezTo>
                <a:lnTo>
                  <a:pt x="300040" y="825390"/>
                </a:lnTo>
                <a:lnTo>
                  <a:pt x="299551" y="823441"/>
                </a:lnTo>
                <a:cubicBezTo>
                  <a:pt x="299062" y="822467"/>
                  <a:pt x="298573" y="821492"/>
                  <a:pt x="299551" y="820518"/>
                </a:cubicBezTo>
                <a:cubicBezTo>
                  <a:pt x="300040" y="818569"/>
                  <a:pt x="300529" y="818569"/>
                  <a:pt x="304440" y="818082"/>
                </a:cubicBezTo>
                <a:cubicBezTo>
                  <a:pt x="311774" y="817595"/>
                  <a:pt x="314707" y="816620"/>
                  <a:pt x="316663" y="815159"/>
                </a:cubicBezTo>
                <a:cubicBezTo>
                  <a:pt x="318619" y="812722"/>
                  <a:pt x="318619" y="812235"/>
                  <a:pt x="309818" y="785439"/>
                </a:cubicBezTo>
                <a:cubicBezTo>
                  <a:pt x="300529" y="756206"/>
                  <a:pt x="300529" y="755719"/>
                  <a:pt x="297595" y="755231"/>
                </a:cubicBezTo>
                <a:cubicBezTo>
                  <a:pt x="295151" y="754257"/>
                  <a:pt x="246749" y="754744"/>
                  <a:pt x="244304" y="755231"/>
                </a:cubicBezTo>
                <a:cubicBezTo>
                  <a:pt x="242838" y="755719"/>
                  <a:pt x="241860" y="756206"/>
                  <a:pt x="240882" y="757667"/>
                </a:cubicBezTo>
                <a:cubicBezTo>
                  <a:pt x="238926" y="761078"/>
                  <a:pt x="225237" y="802491"/>
                  <a:pt x="224259" y="809312"/>
                </a:cubicBezTo>
                <a:cubicBezTo>
                  <a:pt x="222792" y="815646"/>
                  <a:pt x="224748" y="817107"/>
                  <a:pt x="234526" y="818082"/>
                </a:cubicBezTo>
                <a:cubicBezTo>
                  <a:pt x="240882" y="819056"/>
                  <a:pt x="241371" y="819056"/>
                  <a:pt x="241860" y="820518"/>
                </a:cubicBezTo>
                <a:cubicBezTo>
                  <a:pt x="242349" y="821492"/>
                  <a:pt x="242349" y="822467"/>
                  <a:pt x="241860" y="823441"/>
                </a:cubicBezTo>
                <a:lnTo>
                  <a:pt x="241371" y="824903"/>
                </a:lnTo>
                <a:lnTo>
                  <a:pt x="192969" y="824903"/>
                </a:lnTo>
                <a:cubicBezTo>
                  <a:pt x="161190" y="824903"/>
                  <a:pt x="144567" y="824903"/>
                  <a:pt x="144078" y="824416"/>
                </a:cubicBezTo>
                <a:cubicBezTo>
                  <a:pt x="143589" y="824416"/>
                  <a:pt x="143589" y="822954"/>
                  <a:pt x="143589" y="821492"/>
                </a:cubicBezTo>
                <a:lnTo>
                  <a:pt x="144078" y="819056"/>
                </a:lnTo>
                <a:lnTo>
                  <a:pt x="148478" y="818082"/>
                </a:lnTo>
                <a:cubicBezTo>
                  <a:pt x="153856" y="817107"/>
                  <a:pt x="156790" y="815646"/>
                  <a:pt x="156790" y="814671"/>
                </a:cubicBezTo>
                <a:cubicBezTo>
                  <a:pt x="156790" y="813697"/>
                  <a:pt x="154834" y="810774"/>
                  <a:pt x="151412" y="806389"/>
                </a:cubicBezTo>
                <a:cubicBezTo>
                  <a:pt x="143589" y="797132"/>
                  <a:pt x="96654" y="745487"/>
                  <a:pt x="92742" y="741589"/>
                </a:cubicBezTo>
                <a:cubicBezTo>
                  <a:pt x="85898" y="734769"/>
                  <a:pt x="80031" y="733307"/>
                  <a:pt x="78075" y="738179"/>
                </a:cubicBezTo>
                <a:cubicBezTo>
                  <a:pt x="77586" y="740615"/>
                  <a:pt x="77586" y="800055"/>
                  <a:pt x="78075" y="805414"/>
                </a:cubicBezTo>
                <a:cubicBezTo>
                  <a:pt x="79053" y="810774"/>
                  <a:pt x="81009" y="813697"/>
                  <a:pt x="83942" y="815646"/>
                </a:cubicBezTo>
                <a:cubicBezTo>
                  <a:pt x="86387" y="816620"/>
                  <a:pt x="88831" y="817107"/>
                  <a:pt x="97632" y="818569"/>
                </a:cubicBezTo>
                <a:cubicBezTo>
                  <a:pt x="101054" y="819056"/>
                  <a:pt x="101054" y="819056"/>
                  <a:pt x="101543" y="821005"/>
                </a:cubicBezTo>
                <a:cubicBezTo>
                  <a:pt x="101543" y="821980"/>
                  <a:pt x="101543" y="823441"/>
                  <a:pt x="101543" y="823928"/>
                </a:cubicBezTo>
                <a:lnTo>
                  <a:pt x="101054" y="825390"/>
                </a:lnTo>
                <a:lnTo>
                  <a:pt x="67808" y="825390"/>
                </a:lnTo>
                <a:cubicBezTo>
                  <a:pt x="49718" y="825390"/>
                  <a:pt x="34073" y="824903"/>
                  <a:pt x="34073" y="824903"/>
                </a:cubicBezTo>
                <a:cubicBezTo>
                  <a:pt x="33095" y="824416"/>
                  <a:pt x="33095" y="820518"/>
                  <a:pt x="33584" y="819543"/>
                </a:cubicBezTo>
                <a:cubicBezTo>
                  <a:pt x="34073" y="819056"/>
                  <a:pt x="36029" y="818569"/>
                  <a:pt x="38473" y="818082"/>
                </a:cubicBezTo>
                <a:cubicBezTo>
                  <a:pt x="50696" y="816133"/>
                  <a:pt x="53141" y="813697"/>
                  <a:pt x="54119" y="802978"/>
                </a:cubicBezTo>
                <a:cubicBezTo>
                  <a:pt x="55096" y="796157"/>
                  <a:pt x="55096" y="671431"/>
                  <a:pt x="54119" y="666072"/>
                </a:cubicBezTo>
                <a:cubicBezTo>
                  <a:pt x="53141" y="659738"/>
                  <a:pt x="52652" y="657789"/>
                  <a:pt x="50696" y="655353"/>
                </a:cubicBezTo>
                <a:cubicBezTo>
                  <a:pt x="48252" y="652917"/>
                  <a:pt x="45318" y="651942"/>
                  <a:pt x="37496" y="650968"/>
                </a:cubicBezTo>
                <a:cubicBezTo>
                  <a:pt x="34073" y="650481"/>
                  <a:pt x="31140" y="649994"/>
                  <a:pt x="30651" y="649506"/>
                </a:cubicBezTo>
                <a:cubicBezTo>
                  <a:pt x="30162" y="649019"/>
                  <a:pt x="30162" y="646583"/>
                  <a:pt x="30651" y="645121"/>
                </a:cubicBezTo>
                <a:lnTo>
                  <a:pt x="31140" y="643660"/>
                </a:lnTo>
                <a:lnTo>
                  <a:pt x="65363" y="643660"/>
                </a:lnTo>
                <a:lnTo>
                  <a:pt x="99587" y="643660"/>
                </a:lnTo>
                <a:lnTo>
                  <a:pt x="100076" y="645609"/>
                </a:lnTo>
                <a:cubicBezTo>
                  <a:pt x="101054" y="649019"/>
                  <a:pt x="100076" y="650481"/>
                  <a:pt x="95676" y="650968"/>
                </a:cubicBezTo>
                <a:cubicBezTo>
                  <a:pt x="85898" y="651942"/>
                  <a:pt x="81986" y="653404"/>
                  <a:pt x="80031" y="657302"/>
                </a:cubicBezTo>
                <a:cubicBezTo>
                  <a:pt x="78075" y="662174"/>
                  <a:pt x="77586" y="666559"/>
                  <a:pt x="77586" y="695304"/>
                </a:cubicBezTo>
                <a:cubicBezTo>
                  <a:pt x="77586" y="724537"/>
                  <a:pt x="77586" y="725999"/>
                  <a:pt x="80520" y="726973"/>
                </a:cubicBezTo>
                <a:cubicBezTo>
                  <a:pt x="81498" y="727460"/>
                  <a:pt x="82964" y="726973"/>
                  <a:pt x="85898" y="725511"/>
                </a:cubicBezTo>
                <a:cubicBezTo>
                  <a:pt x="89320" y="723563"/>
                  <a:pt x="92254" y="720639"/>
                  <a:pt x="119144" y="694330"/>
                </a:cubicBezTo>
                <a:cubicBezTo>
                  <a:pt x="148478" y="664610"/>
                  <a:pt x="154345" y="658763"/>
                  <a:pt x="154834" y="655840"/>
                </a:cubicBezTo>
                <a:cubicBezTo>
                  <a:pt x="155323" y="653891"/>
                  <a:pt x="154345" y="652917"/>
                  <a:pt x="148478" y="651455"/>
                </a:cubicBezTo>
                <a:cubicBezTo>
                  <a:pt x="145545" y="650968"/>
                  <a:pt x="143100" y="649994"/>
                  <a:pt x="142611" y="649506"/>
                </a:cubicBezTo>
                <a:cubicBezTo>
                  <a:pt x="142122" y="648532"/>
                  <a:pt x="142122" y="645121"/>
                  <a:pt x="143100" y="644147"/>
                </a:cubicBezTo>
                <a:cubicBezTo>
                  <a:pt x="143589" y="644147"/>
                  <a:pt x="156301" y="643660"/>
                  <a:pt x="172924" y="643660"/>
                </a:cubicBezTo>
                <a:lnTo>
                  <a:pt x="202258" y="644147"/>
                </a:lnTo>
                <a:lnTo>
                  <a:pt x="202747" y="645609"/>
                </a:lnTo>
                <a:cubicBezTo>
                  <a:pt x="203236" y="646583"/>
                  <a:pt x="203236" y="647558"/>
                  <a:pt x="202747" y="648532"/>
                </a:cubicBezTo>
                <a:cubicBezTo>
                  <a:pt x="202258" y="649994"/>
                  <a:pt x="201769" y="649994"/>
                  <a:pt x="195902" y="651455"/>
                </a:cubicBezTo>
                <a:cubicBezTo>
                  <a:pt x="176835" y="655353"/>
                  <a:pt x="169012" y="660712"/>
                  <a:pt x="127455" y="699689"/>
                </a:cubicBezTo>
                <a:cubicBezTo>
                  <a:pt x="109854" y="716254"/>
                  <a:pt x="106432" y="720152"/>
                  <a:pt x="106921" y="722101"/>
                </a:cubicBezTo>
                <a:cubicBezTo>
                  <a:pt x="107899" y="724537"/>
                  <a:pt x="111321" y="728922"/>
                  <a:pt x="130388" y="750359"/>
                </a:cubicBezTo>
                <a:cubicBezTo>
                  <a:pt x="169990" y="795670"/>
                  <a:pt x="183680" y="810774"/>
                  <a:pt x="190035" y="813697"/>
                </a:cubicBezTo>
                <a:cubicBezTo>
                  <a:pt x="195902" y="816620"/>
                  <a:pt x="197858" y="817107"/>
                  <a:pt x="200302" y="816133"/>
                </a:cubicBezTo>
                <a:cubicBezTo>
                  <a:pt x="203236" y="814671"/>
                  <a:pt x="206658" y="811261"/>
                  <a:pt x="208614" y="807850"/>
                </a:cubicBezTo>
                <a:cubicBezTo>
                  <a:pt x="211058" y="802978"/>
                  <a:pt x="226215" y="765463"/>
                  <a:pt x="236971" y="736717"/>
                </a:cubicBezTo>
                <a:cubicBezTo>
                  <a:pt x="265327" y="661199"/>
                  <a:pt x="267772" y="654866"/>
                  <a:pt x="267283" y="651942"/>
                </a:cubicBezTo>
                <a:cubicBezTo>
                  <a:pt x="266794" y="650481"/>
                  <a:pt x="267283" y="649994"/>
                  <a:pt x="270705" y="648532"/>
                </a:cubicBezTo>
                <a:cubicBezTo>
                  <a:pt x="273150" y="647070"/>
                  <a:pt x="276083" y="644634"/>
                  <a:pt x="278039" y="643173"/>
                </a:cubicBezTo>
                <a:cubicBezTo>
                  <a:pt x="281461" y="639762"/>
                  <a:pt x="281461" y="639762"/>
                  <a:pt x="283417" y="640249"/>
                </a:cubicBezTo>
                <a:close/>
                <a:moveTo>
                  <a:pt x="546294" y="506412"/>
                </a:moveTo>
                <a:lnTo>
                  <a:pt x="673339" y="506412"/>
                </a:lnTo>
                <a:lnTo>
                  <a:pt x="800872" y="506412"/>
                </a:lnTo>
                <a:lnTo>
                  <a:pt x="802338" y="507900"/>
                </a:lnTo>
                <a:cubicBezTo>
                  <a:pt x="803316" y="508397"/>
                  <a:pt x="804782" y="509885"/>
                  <a:pt x="805270" y="510381"/>
                </a:cubicBezTo>
                <a:lnTo>
                  <a:pt x="806247" y="511869"/>
                </a:lnTo>
                <a:lnTo>
                  <a:pt x="1092099" y="511869"/>
                </a:lnTo>
                <a:lnTo>
                  <a:pt x="1377950" y="511869"/>
                </a:lnTo>
                <a:lnTo>
                  <a:pt x="1377950" y="517326"/>
                </a:lnTo>
                <a:lnTo>
                  <a:pt x="1377950" y="522287"/>
                </a:lnTo>
                <a:lnTo>
                  <a:pt x="688975" y="522287"/>
                </a:lnTo>
                <a:lnTo>
                  <a:pt x="0" y="522287"/>
                </a:lnTo>
                <a:lnTo>
                  <a:pt x="0" y="517326"/>
                </a:lnTo>
                <a:lnTo>
                  <a:pt x="0" y="511869"/>
                </a:lnTo>
                <a:lnTo>
                  <a:pt x="271681" y="511869"/>
                </a:lnTo>
                <a:cubicBezTo>
                  <a:pt x="538964" y="511869"/>
                  <a:pt x="543362" y="511869"/>
                  <a:pt x="543362" y="510877"/>
                </a:cubicBezTo>
                <a:cubicBezTo>
                  <a:pt x="543851" y="509885"/>
                  <a:pt x="544339" y="508893"/>
                  <a:pt x="544828" y="507900"/>
                </a:cubicBezTo>
                <a:close/>
                <a:moveTo>
                  <a:pt x="670901" y="457332"/>
                </a:moveTo>
                <a:cubicBezTo>
                  <a:pt x="617619" y="457332"/>
                  <a:pt x="564276" y="457465"/>
                  <a:pt x="562571" y="457729"/>
                </a:cubicBezTo>
                <a:cubicBezTo>
                  <a:pt x="561109" y="458258"/>
                  <a:pt x="559648" y="459317"/>
                  <a:pt x="558674" y="460375"/>
                </a:cubicBezTo>
                <a:cubicBezTo>
                  <a:pt x="557212" y="461963"/>
                  <a:pt x="557212" y="463021"/>
                  <a:pt x="557212" y="466196"/>
                </a:cubicBezTo>
                <a:cubicBezTo>
                  <a:pt x="557212" y="470430"/>
                  <a:pt x="558674" y="472546"/>
                  <a:pt x="562084" y="473605"/>
                </a:cubicBezTo>
                <a:cubicBezTo>
                  <a:pt x="564519" y="474663"/>
                  <a:pt x="774482" y="474663"/>
                  <a:pt x="778866" y="473605"/>
                </a:cubicBezTo>
                <a:cubicBezTo>
                  <a:pt x="783251" y="472546"/>
                  <a:pt x="784225" y="471488"/>
                  <a:pt x="784225" y="466725"/>
                </a:cubicBezTo>
                <a:cubicBezTo>
                  <a:pt x="784225" y="463021"/>
                  <a:pt x="784225" y="461963"/>
                  <a:pt x="782764" y="460375"/>
                </a:cubicBezTo>
                <a:cubicBezTo>
                  <a:pt x="781789" y="459317"/>
                  <a:pt x="779841" y="458258"/>
                  <a:pt x="778866" y="457729"/>
                </a:cubicBezTo>
                <a:cubicBezTo>
                  <a:pt x="777405" y="457465"/>
                  <a:pt x="724184" y="457332"/>
                  <a:pt x="670901" y="457332"/>
                </a:cubicBezTo>
                <a:close/>
                <a:moveTo>
                  <a:pt x="604440" y="381369"/>
                </a:moveTo>
                <a:cubicBezTo>
                  <a:pt x="601884" y="381369"/>
                  <a:pt x="599207" y="381738"/>
                  <a:pt x="597746" y="382476"/>
                </a:cubicBezTo>
                <a:lnTo>
                  <a:pt x="595312" y="383460"/>
                </a:lnTo>
                <a:lnTo>
                  <a:pt x="595312" y="388379"/>
                </a:lnTo>
                <a:cubicBezTo>
                  <a:pt x="595312" y="397233"/>
                  <a:pt x="597259" y="407071"/>
                  <a:pt x="600667" y="415433"/>
                </a:cubicBezTo>
                <a:cubicBezTo>
                  <a:pt x="605536" y="426747"/>
                  <a:pt x="618194" y="444947"/>
                  <a:pt x="624522" y="448391"/>
                </a:cubicBezTo>
                <a:cubicBezTo>
                  <a:pt x="627444" y="450358"/>
                  <a:pt x="631825" y="450850"/>
                  <a:pt x="630851" y="449374"/>
                </a:cubicBezTo>
                <a:cubicBezTo>
                  <a:pt x="630851" y="448883"/>
                  <a:pt x="629391" y="446915"/>
                  <a:pt x="627930" y="444947"/>
                </a:cubicBezTo>
                <a:cubicBezTo>
                  <a:pt x="622575" y="438061"/>
                  <a:pt x="616246" y="423796"/>
                  <a:pt x="613812" y="411498"/>
                </a:cubicBezTo>
                <a:cubicBezTo>
                  <a:pt x="612838" y="407071"/>
                  <a:pt x="612351" y="403136"/>
                  <a:pt x="611865" y="394773"/>
                </a:cubicBezTo>
                <a:cubicBezTo>
                  <a:pt x="611865" y="383952"/>
                  <a:pt x="611865" y="383460"/>
                  <a:pt x="610404" y="382476"/>
                </a:cubicBezTo>
                <a:cubicBezTo>
                  <a:pt x="609431" y="381738"/>
                  <a:pt x="606996" y="381369"/>
                  <a:pt x="604440" y="381369"/>
                </a:cubicBezTo>
                <a:close/>
                <a:moveTo>
                  <a:pt x="744940" y="378313"/>
                </a:moveTo>
                <a:cubicBezTo>
                  <a:pt x="738611" y="378313"/>
                  <a:pt x="738611" y="378800"/>
                  <a:pt x="738611" y="388552"/>
                </a:cubicBezTo>
                <a:cubicBezTo>
                  <a:pt x="738611" y="398792"/>
                  <a:pt x="737150" y="407568"/>
                  <a:pt x="734229" y="417320"/>
                </a:cubicBezTo>
                <a:cubicBezTo>
                  <a:pt x="731308" y="426097"/>
                  <a:pt x="725953" y="437311"/>
                  <a:pt x="722058" y="442187"/>
                </a:cubicBezTo>
                <a:lnTo>
                  <a:pt x="719137" y="446088"/>
                </a:lnTo>
                <a:lnTo>
                  <a:pt x="721084" y="446088"/>
                </a:lnTo>
                <a:cubicBezTo>
                  <a:pt x="722058" y="446088"/>
                  <a:pt x="724005" y="445601"/>
                  <a:pt x="724979" y="445113"/>
                </a:cubicBezTo>
                <a:cubicBezTo>
                  <a:pt x="729848" y="443163"/>
                  <a:pt x="741045" y="429022"/>
                  <a:pt x="746887" y="417808"/>
                </a:cubicBezTo>
                <a:cubicBezTo>
                  <a:pt x="752242" y="407568"/>
                  <a:pt x="753703" y="402692"/>
                  <a:pt x="755163" y="389040"/>
                </a:cubicBezTo>
                <a:cubicBezTo>
                  <a:pt x="755650" y="383189"/>
                  <a:pt x="755650" y="382213"/>
                  <a:pt x="754676" y="380751"/>
                </a:cubicBezTo>
                <a:cubicBezTo>
                  <a:pt x="753703" y="378800"/>
                  <a:pt x="750295" y="377825"/>
                  <a:pt x="744940" y="378313"/>
                </a:cubicBezTo>
                <a:close/>
                <a:moveTo>
                  <a:pt x="621297" y="323240"/>
                </a:moveTo>
                <a:cubicBezTo>
                  <a:pt x="610675" y="322262"/>
                  <a:pt x="595707" y="324707"/>
                  <a:pt x="587499" y="329107"/>
                </a:cubicBezTo>
                <a:cubicBezTo>
                  <a:pt x="580256" y="333019"/>
                  <a:pt x="572048" y="340841"/>
                  <a:pt x="568668" y="346709"/>
                </a:cubicBezTo>
                <a:cubicBezTo>
                  <a:pt x="566737" y="350620"/>
                  <a:pt x="568186" y="354531"/>
                  <a:pt x="572531" y="357954"/>
                </a:cubicBezTo>
                <a:cubicBezTo>
                  <a:pt x="576877" y="361376"/>
                  <a:pt x="577359" y="361376"/>
                  <a:pt x="580256" y="357954"/>
                </a:cubicBezTo>
                <a:cubicBezTo>
                  <a:pt x="581705" y="356487"/>
                  <a:pt x="583636" y="355020"/>
                  <a:pt x="584119" y="355020"/>
                </a:cubicBezTo>
                <a:cubicBezTo>
                  <a:pt x="584602" y="355020"/>
                  <a:pt x="585568" y="355998"/>
                  <a:pt x="586533" y="357954"/>
                </a:cubicBezTo>
                <a:cubicBezTo>
                  <a:pt x="587499" y="359910"/>
                  <a:pt x="588465" y="360887"/>
                  <a:pt x="590396" y="361865"/>
                </a:cubicBezTo>
                <a:cubicBezTo>
                  <a:pt x="595224" y="364310"/>
                  <a:pt x="606329" y="363332"/>
                  <a:pt x="615020" y="359910"/>
                </a:cubicBezTo>
                <a:cubicBezTo>
                  <a:pt x="617435" y="358932"/>
                  <a:pt x="622746" y="355998"/>
                  <a:pt x="626608" y="353554"/>
                </a:cubicBezTo>
                <a:cubicBezTo>
                  <a:pt x="630471" y="350620"/>
                  <a:pt x="634334" y="348664"/>
                  <a:pt x="634817" y="348664"/>
                </a:cubicBezTo>
                <a:cubicBezTo>
                  <a:pt x="636748" y="348664"/>
                  <a:pt x="639162" y="350131"/>
                  <a:pt x="640128" y="351598"/>
                </a:cubicBezTo>
                <a:cubicBezTo>
                  <a:pt x="642059" y="355998"/>
                  <a:pt x="644473" y="371644"/>
                  <a:pt x="644473" y="381422"/>
                </a:cubicBezTo>
                <a:cubicBezTo>
                  <a:pt x="644473" y="388267"/>
                  <a:pt x="645439" y="402446"/>
                  <a:pt x="646405" y="407824"/>
                </a:cubicBezTo>
                <a:cubicBezTo>
                  <a:pt x="648336" y="421514"/>
                  <a:pt x="653164" y="432760"/>
                  <a:pt x="658958" y="439605"/>
                </a:cubicBezTo>
                <a:cubicBezTo>
                  <a:pt x="665718" y="446939"/>
                  <a:pt x="671512" y="450850"/>
                  <a:pt x="671512" y="448405"/>
                </a:cubicBezTo>
                <a:cubicBezTo>
                  <a:pt x="671512" y="447917"/>
                  <a:pt x="671029" y="446450"/>
                  <a:pt x="670064" y="444494"/>
                </a:cubicBezTo>
                <a:cubicBezTo>
                  <a:pt x="666684" y="439605"/>
                  <a:pt x="665235" y="430315"/>
                  <a:pt x="661855" y="395112"/>
                </a:cubicBezTo>
                <a:cubicBezTo>
                  <a:pt x="657993" y="357465"/>
                  <a:pt x="654613" y="344264"/>
                  <a:pt x="645922" y="334485"/>
                </a:cubicBezTo>
                <a:cubicBezTo>
                  <a:pt x="640128" y="328618"/>
                  <a:pt x="631920" y="324707"/>
                  <a:pt x="621297" y="323240"/>
                </a:cubicBezTo>
                <a:close/>
                <a:moveTo>
                  <a:pt x="741739" y="321289"/>
                </a:moveTo>
                <a:cubicBezTo>
                  <a:pt x="736665" y="321166"/>
                  <a:pt x="731653" y="321412"/>
                  <a:pt x="728719" y="322148"/>
                </a:cubicBezTo>
                <a:cubicBezTo>
                  <a:pt x="719428" y="323620"/>
                  <a:pt x="712582" y="326565"/>
                  <a:pt x="706714" y="330982"/>
                </a:cubicBezTo>
                <a:cubicBezTo>
                  <a:pt x="703291" y="333436"/>
                  <a:pt x="697422" y="339816"/>
                  <a:pt x="695466" y="342761"/>
                </a:cubicBezTo>
                <a:cubicBezTo>
                  <a:pt x="691554" y="348160"/>
                  <a:pt x="688131" y="364356"/>
                  <a:pt x="686664" y="378589"/>
                </a:cubicBezTo>
                <a:cubicBezTo>
                  <a:pt x="685197" y="389386"/>
                  <a:pt x="685197" y="396257"/>
                  <a:pt x="685197" y="405092"/>
                </a:cubicBezTo>
                <a:cubicBezTo>
                  <a:pt x="685197" y="415889"/>
                  <a:pt x="684219" y="428650"/>
                  <a:pt x="682752" y="435030"/>
                </a:cubicBezTo>
                <a:cubicBezTo>
                  <a:pt x="682263" y="436993"/>
                  <a:pt x="681285" y="440920"/>
                  <a:pt x="679818" y="443374"/>
                </a:cubicBezTo>
                <a:cubicBezTo>
                  <a:pt x="678840" y="445828"/>
                  <a:pt x="677862" y="448282"/>
                  <a:pt x="677862" y="448282"/>
                </a:cubicBezTo>
                <a:cubicBezTo>
                  <a:pt x="677862" y="449263"/>
                  <a:pt x="679329" y="448772"/>
                  <a:pt x="681774" y="447300"/>
                </a:cubicBezTo>
                <a:cubicBezTo>
                  <a:pt x="690576" y="440920"/>
                  <a:pt x="693021" y="437975"/>
                  <a:pt x="697422" y="426687"/>
                </a:cubicBezTo>
                <a:cubicBezTo>
                  <a:pt x="701334" y="416380"/>
                  <a:pt x="701824" y="412454"/>
                  <a:pt x="702802" y="391840"/>
                </a:cubicBezTo>
                <a:cubicBezTo>
                  <a:pt x="704758" y="351104"/>
                  <a:pt x="705247" y="347178"/>
                  <a:pt x="711115" y="346196"/>
                </a:cubicBezTo>
                <a:cubicBezTo>
                  <a:pt x="714049" y="345706"/>
                  <a:pt x="720895" y="348160"/>
                  <a:pt x="726274" y="351595"/>
                </a:cubicBezTo>
                <a:cubicBezTo>
                  <a:pt x="738988" y="359939"/>
                  <a:pt x="743878" y="361411"/>
                  <a:pt x="753658" y="361411"/>
                </a:cubicBezTo>
                <a:cubicBezTo>
                  <a:pt x="761483" y="361411"/>
                  <a:pt x="763439" y="360920"/>
                  <a:pt x="767351" y="356503"/>
                </a:cubicBezTo>
                <a:cubicBezTo>
                  <a:pt x="768818" y="355031"/>
                  <a:pt x="770285" y="353558"/>
                  <a:pt x="770774" y="353068"/>
                </a:cubicBezTo>
                <a:cubicBezTo>
                  <a:pt x="771263" y="353068"/>
                  <a:pt x="772730" y="353558"/>
                  <a:pt x="773708" y="354049"/>
                </a:cubicBezTo>
                <a:cubicBezTo>
                  <a:pt x="776153" y="356012"/>
                  <a:pt x="777620" y="356012"/>
                  <a:pt x="780554" y="355031"/>
                </a:cubicBezTo>
                <a:cubicBezTo>
                  <a:pt x="787400" y="351595"/>
                  <a:pt x="782510" y="337362"/>
                  <a:pt x="771263" y="330000"/>
                </a:cubicBezTo>
                <a:cubicBezTo>
                  <a:pt x="766373" y="326565"/>
                  <a:pt x="760016" y="323620"/>
                  <a:pt x="755125" y="322638"/>
                </a:cubicBezTo>
                <a:cubicBezTo>
                  <a:pt x="751947" y="321902"/>
                  <a:pt x="746812" y="321411"/>
                  <a:pt x="741739" y="321289"/>
                </a:cubicBezTo>
                <a:close/>
                <a:moveTo>
                  <a:pt x="679457" y="239712"/>
                </a:moveTo>
                <a:cubicBezTo>
                  <a:pt x="647147" y="239712"/>
                  <a:pt x="643720" y="240694"/>
                  <a:pt x="635398" y="252972"/>
                </a:cubicBezTo>
                <a:cubicBezTo>
                  <a:pt x="631482" y="258865"/>
                  <a:pt x="627566" y="267214"/>
                  <a:pt x="626097" y="272616"/>
                </a:cubicBezTo>
                <a:cubicBezTo>
                  <a:pt x="625118" y="276545"/>
                  <a:pt x="622670" y="290296"/>
                  <a:pt x="621202" y="300609"/>
                </a:cubicBezTo>
                <a:cubicBezTo>
                  <a:pt x="620712" y="304537"/>
                  <a:pt x="621202" y="306011"/>
                  <a:pt x="621691" y="306993"/>
                </a:cubicBezTo>
                <a:cubicBezTo>
                  <a:pt x="622670" y="307975"/>
                  <a:pt x="623649" y="307484"/>
                  <a:pt x="624139" y="304537"/>
                </a:cubicBezTo>
                <a:cubicBezTo>
                  <a:pt x="628545" y="290787"/>
                  <a:pt x="630013" y="287349"/>
                  <a:pt x="635888" y="280965"/>
                </a:cubicBezTo>
                <a:cubicBezTo>
                  <a:pt x="640783" y="276545"/>
                  <a:pt x="645189" y="275562"/>
                  <a:pt x="652042" y="278018"/>
                </a:cubicBezTo>
                <a:cubicBezTo>
                  <a:pt x="654490" y="279000"/>
                  <a:pt x="657427" y="279491"/>
                  <a:pt x="659386" y="279491"/>
                </a:cubicBezTo>
                <a:cubicBezTo>
                  <a:pt x="662812" y="279491"/>
                  <a:pt x="667218" y="277527"/>
                  <a:pt x="669666" y="274089"/>
                </a:cubicBezTo>
                <a:cubicBezTo>
                  <a:pt x="671134" y="273107"/>
                  <a:pt x="672603" y="271634"/>
                  <a:pt x="673093" y="270651"/>
                </a:cubicBezTo>
                <a:cubicBezTo>
                  <a:pt x="675051" y="269669"/>
                  <a:pt x="677498" y="270651"/>
                  <a:pt x="680925" y="274580"/>
                </a:cubicBezTo>
                <a:cubicBezTo>
                  <a:pt x="682883" y="277036"/>
                  <a:pt x="683862" y="278018"/>
                  <a:pt x="685821" y="278509"/>
                </a:cubicBezTo>
                <a:cubicBezTo>
                  <a:pt x="689247" y="279000"/>
                  <a:pt x="693653" y="278509"/>
                  <a:pt x="698549" y="277036"/>
                </a:cubicBezTo>
                <a:cubicBezTo>
                  <a:pt x="705892" y="274089"/>
                  <a:pt x="711766" y="275071"/>
                  <a:pt x="717151" y="281456"/>
                </a:cubicBezTo>
                <a:cubicBezTo>
                  <a:pt x="719599" y="284402"/>
                  <a:pt x="724494" y="293733"/>
                  <a:pt x="727431" y="301591"/>
                </a:cubicBezTo>
                <a:cubicBezTo>
                  <a:pt x="728900" y="305029"/>
                  <a:pt x="729389" y="306011"/>
                  <a:pt x="730368" y="305520"/>
                </a:cubicBezTo>
                <a:cubicBezTo>
                  <a:pt x="731837" y="305520"/>
                  <a:pt x="731837" y="305520"/>
                  <a:pt x="728410" y="291278"/>
                </a:cubicBezTo>
                <a:cubicBezTo>
                  <a:pt x="723025" y="268687"/>
                  <a:pt x="719599" y="259847"/>
                  <a:pt x="714214" y="251499"/>
                </a:cubicBezTo>
                <a:cubicBezTo>
                  <a:pt x="710297" y="246096"/>
                  <a:pt x="707360" y="243150"/>
                  <a:pt x="703444" y="241185"/>
                </a:cubicBezTo>
                <a:cubicBezTo>
                  <a:pt x="700507" y="239712"/>
                  <a:pt x="699528" y="239712"/>
                  <a:pt x="679457" y="239712"/>
                </a:cubicBezTo>
                <a:close/>
                <a:moveTo>
                  <a:pt x="1037241" y="230670"/>
                </a:moveTo>
                <a:cubicBezTo>
                  <a:pt x="1036748" y="231153"/>
                  <a:pt x="1033795" y="234049"/>
                  <a:pt x="1030841" y="237910"/>
                </a:cubicBezTo>
                <a:cubicBezTo>
                  <a:pt x="1027396" y="241289"/>
                  <a:pt x="1013613" y="257218"/>
                  <a:pt x="999830" y="272664"/>
                </a:cubicBezTo>
                <a:cubicBezTo>
                  <a:pt x="986047" y="288593"/>
                  <a:pt x="974725" y="301625"/>
                  <a:pt x="974725" y="301625"/>
                </a:cubicBezTo>
                <a:cubicBezTo>
                  <a:pt x="974725" y="301625"/>
                  <a:pt x="988508" y="301625"/>
                  <a:pt x="1005737" y="301625"/>
                </a:cubicBezTo>
                <a:cubicBezTo>
                  <a:pt x="1028872" y="301625"/>
                  <a:pt x="1036748" y="301625"/>
                  <a:pt x="1037241" y="301142"/>
                </a:cubicBezTo>
                <a:cubicBezTo>
                  <a:pt x="1038225" y="300177"/>
                  <a:pt x="1038225" y="230187"/>
                  <a:pt x="1037241" y="230670"/>
                </a:cubicBezTo>
                <a:close/>
                <a:moveTo>
                  <a:pt x="1212055" y="217792"/>
                </a:moveTo>
                <a:cubicBezTo>
                  <a:pt x="1207777" y="217853"/>
                  <a:pt x="1203621" y="218219"/>
                  <a:pt x="1200931" y="218950"/>
                </a:cubicBezTo>
                <a:cubicBezTo>
                  <a:pt x="1184796" y="223340"/>
                  <a:pt x="1168661" y="238459"/>
                  <a:pt x="1161326" y="256017"/>
                </a:cubicBezTo>
                <a:cubicBezTo>
                  <a:pt x="1155459" y="270649"/>
                  <a:pt x="1152525" y="290646"/>
                  <a:pt x="1153992" y="306253"/>
                </a:cubicBezTo>
                <a:cubicBezTo>
                  <a:pt x="1155459" y="322836"/>
                  <a:pt x="1161326" y="340882"/>
                  <a:pt x="1168172" y="351124"/>
                </a:cubicBezTo>
                <a:cubicBezTo>
                  <a:pt x="1176484" y="363805"/>
                  <a:pt x="1193597" y="375510"/>
                  <a:pt x="1207777" y="377949"/>
                </a:cubicBezTo>
                <a:cubicBezTo>
                  <a:pt x="1214133" y="379412"/>
                  <a:pt x="1224401" y="378924"/>
                  <a:pt x="1231735" y="376974"/>
                </a:cubicBezTo>
                <a:cubicBezTo>
                  <a:pt x="1245915" y="373072"/>
                  <a:pt x="1256183" y="364293"/>
                  <a:pt x="1264495" y="348198"/>
                </a:cubicBezTo>
                <a:cubicBezTo>
                  <a:pt x="1271340" y="335517"/>
                  <a:pt x="1274274" y="323324"/>
                  <a:pt x="1274763" y="307229"/>
                </a:cubicBezTo>
                <a:cubicBezTo>
                  <a:pt x="1274763" y="298450"/>
                  <a:pt x="1274274" y="287232"/>
                  <a:pt x="1273296" y="281867"/>
                </a:cubicBezTo>
                <a:cubicBezTo>
                  <a:pt x="1273296" y="281379"/>
                  <a:pt x="1272807" y="279916"/>
                  <a:pt x="1272807" y="278453"/>
                </a:cubicBezTo>
                <a:cubicBezTo>
                  <a:pt x="1272318" y="274551"/>
                  <a:pt x="1267918" y="258456"/>
                  <a:pt x="1266451" y="255042"/>
                </a:cubicBezTo>
                <a:cubicBezTo>
                  <a:pt x="1259117" y="235533"/>
                  <a:pt x="1242981" y="221877"/>
                  <a:pt x="1223912" y="218463"/>
                </a:cubicBezTo>
                <a:cubicBezTo>
                  <a:pt x="1220734" y="217975"/>
                  <a:pt x="1216334" y="217731"/>
                  <a:pt x="1212055" y="217792"/>
                </a:cubicBezTo>
                <a:close/>
                <a:moveTo>
                  <a:pt x="138000" y="208451"/>
                </a:moveTo>
                <a:cubicBezTo>
                  <a:pt x="184150" y="208451"/>
                  <a:pt x="180264" y="207962"/>
                  <a:pt x="180750" y="214316"/>
                </a:cubicBezTo>
                <a:cubicBezTo>
                  <a:pt x="180750" y="216271"/>
                  <a:pt x="180750" y="217738"/>
                  <a:pt x="180750" y="218227"/>
                </a:cubicBezTo>
                <a:cubicBezTo>
                  <a:pt x="180750" y="218227"/>
                  <a:pt x="176863" y="218227"/>
                  <a:pt x="172005" y="218715"/>
                </a:cubicBezTo>
                <a:cubicBezTo>
                  <a:pt x="162775" y="219693"/>
                  <a:pt x="161318" y="220182"/>
                  <a:pt x="158403" y="223603"/>
                </a:cubicBezTo>
                <a:cubicBezTo>
                  <a:pt x="154031" y="228002"/>
                  <a:pt x="154031" y="226536"/>
                  <a:pt x="153545" y="264172"/>
                </a:cubicBezTo>
                <a:cubicBezTo>
                  <a:pt x="153545" y="282257"/>
                  <a:pt x="153059" y="313540"/>
                  <a:pt x="153059" y="332602"/>
                </a:cubicBezTo>
                <a:cubicBezTo>
                  <a:pt x="153059" y="366817"/>
                  <a:pt x="153059" y="368283"/>
                  <a:pt x="154517" y="372194"/>
                </a:cubicBezTo>
                <a:cubicBezTo>
                  <a:pt x="155488" y="375615"/>
                  <a:pt x="155974" y="376593"/>
                  <a:pt x="157917" y="378548"/>
                </a:cubicBezTo>
                <a:cubicBezTo>
                  <a:pt x="160832" y="381481"/>
                  <a:pt x="162775" y="381969"/>
                  <a:pt x="170062" y="382947"/>
                </a:cubicBezTo>
                <a:cubicBezTo>
                  <a:pt x="175892" y="383924"/>
                  <a:pt x="176377" y="383924"/>
                  <a:pt x="176863" y="385391"/>
                </a:cubicBezTo>
                <a:cubicBezTo>
                  <a:pt x="177349" y="387346"/>
                  <a:pt x="177349" y="392234"/>
                  <a:pt x="176863" y="392723"/>
                </a:cubicBezTo>
                <a:cubicBezTo>
                  <a:pt x="176377" y="393211"/>
                  <a:pt x="158403" y="393211"/>
                  <a:pt x="137028" y="393211"/>
                </a:cubicBezTo>
                <a:cubicBezTo>
                  <a:pt x="100108" y="393700"/>
                  <a:pt x="98165" y="393700"/>
                  <a:pt x="97679" y="392723"/>
                </a:cubicBezTo>
                <a:cubicBezTo>
                  <a:pt x="96222" y="390767"/>
                  <a:pt x="96222" y="386857"/>
                  <a:pt x="96707" y="385880"/>
                </a:cubicBezTo>
                <a:cubicBezTo>
                  <a:pt x="97193" y="385391"/>
                  <a:pt x="99622" y="384413"/>
                  <a:pt x="102051" y="383924"/>
                </a:cubicBezTo>
                <a:cubicBezTo>
                  <a:pt x="107881" y="382458"/>
                  <a:pt x="110310" y="380992"/>
                  <a:pt x="114682" y="378059"/>
                </a:cubicBezTo>
                <a:cubicBezTo>
                  <a:pt x="119054" y="374638"/>
                  <a:pt x="120025" y="373171"/>
                  <a:pt x="120511" y="368772"/>
                </a:cubicBezTo>
                <a:cubicBezTo>
                  <a:pt x="121483" y="362907"/>
                  <a:pt x="122454" y="241688"/>
                  <a:pt x="121969" y="234356"/>
                </a:cubicBezTo>
                <a:cubicBezTo>
                  <a:pt x="121483" y="227513"/>
                  <a:pt x="121483" y="227513"/>
                  <a:pt x="119054" y="224581"/>
                </a:cubicBezTo>
                <a:cubicBezTo>
                  <a:pt x="115168" y="220182"/>
                  <a:pt x="112739" y="218715"/>
                  <a:pt x="103509" y="218715"/>
                </a:cubicBezTo>
                <a:lnTo>
                  <a:pt x="95736" y="218227"/>
                </a:lnTo>
                <a:lnTo>
                  <a:pt x="95736" y="216760"/>
                </a:lnTo>
                <a:cubicBezTo>
                  <a:pt x="95250" y="212850"/>
                  <a:pt x="95736" y="209917"/>
                  <a:pt x="96707" y="209428"/>
                </a:cubicBezTo>
                <a:cubicBezTo>
                  <a:pt x="97193" y="208451"/>
                  <a:pt x="102537" y="208451"/>
                  <a:pt x="138000" y="208451"/>
                </a:cubicBezTo>
                <a:close/>
                <a:moveTo>
                  <a:pt x="701435" y="196307"/>
                </a:moveTo>
                <a:cubicBezTo>
                  <a:pt x="695997" y="195054"/>
                  <a:pt x="689818" y="195179"/>
                  <a:pt x="683391" y="196683"/>
                </a:cubicBezTo>
                <a:cubicBezTo>
                  <a:pt x="681414" y="197184"/>
                  <a:pt x="676965" y="197184"/>
                  <a:pt x="673010" y="197184"/>
                </a:cubicBezTo>
                <a:cubicBezTo>
                  <a:pt x="669055" y="197184"/>
                  <a:pt x="662134" y="197184"/>
                  <a:pt x="657685" y="197184"/>
                </a:cubicBezTo>
                <a:lnTo>
                  <a:pt x="649281" y="196683"/>
                </a:lnTo>
                <a:lnTo>
                  <a:pt x="644832" y="199190"/>
                </a:lnTo>
                <a:cubicBezTo>
                  <a:pt x="641371" y="201195"/>
                  <a:pt x="638899" y="202699"/>
                  <a:pt x="634450" y="207211"/>
                </a:cubicBezTo>
                <a:cubicBezTo>
                  <a:pt x="630001" y="211722"/>
                  <a:pt x="629012" y="213226"/>
                  <a:pt x="626540" y="218240"/>
                </a:cubicBezTo>
                <a:cubicBezTo>
                  <a:pt x="625057" y="221247"/>
                  <a:pt x="623080" y="226261"/>
                  <a:pt x="622586" y="229770"/>
                </a:cubicBezTo>
                <a:cubicBezTo>
                  <a:pt x="620608" y="236287"/>
                  <a:pt x="619125" y="247817"/>
                  <a:pt x="619619" y="249321"/>
                </a:cubicBezTo>
                <a:cubicBezTo>
                  <a:pt x="620114" y="250324"/>
                  <a:pt x="623080" y="250825"/>
                  <a:pt x="623080" y="249822"/>
                </a:cubicBezTo>
                <a:cubicBezTo>
                  <a:pt x="623080" y="249822"/>
                  <a:pt x="623574" y="246815"/>
                  <a:pt x="624069" y="243807"/>
                </a:cubicBezTo>
                <a:cubicBezTo>
                  <a:pt x="625552" y="235284"/>
                  <a:pt x="627529" y="229770"/>
                  <a:pt x="631978" y="224757"/>
                </a:cubicBezTo>
                <a:cubicBezTo>
                  <a:pt x="638405" y="218240"/>
                  <a:pt x="642854" y="217237"/>
                  <a:pt x="657190" y="218741"/>
                </a:cubicBezTo>
                <a:cubicBezTo>
                  <a:pt x="664111" y="219242"/>
                  <a:pt x="664606" y="219242"/>
                  <a:pt x="667078" y="218240"/>
                </a:cubicBezTo>
                <a:cubicBezTo>
                  <a:pt x="669055" y="217237"/>
                  <a:pt x="671032" y="215733"/>
                  <a:pt x="672021" y="214730"/>
                </a:cubicBezTo>
                <a:cubicBezTo>
                  <a:pt x="673504" y="213728"/>
                  <a:pt x="674493" y="212725"/>
                  <a:pt x="674987" y="212725"/>
                </a:cubicBezTo>
                <a:cubicBezTo>
                  <a:pt x="674987" y="212725"/>
                  <a:pt x="676470" y="213728"/>
                  <a:pt x="678448" y="214730"/>
                </a:cubicBezTo>
                <a:cubicBezTo>
                  <a:pt x="679931" y="215733"/>
                  <a:pt x="682403" y="217237"/>
                  <a:pt x="683886" y="217738"/>
                </a:cubicBezTo>
                <a:cubicBezTo>
                  <a:pt x="686357" y="218741"/>
                  <a:pt x="686852" y="218741"/>
                  <a:pt x="692290" y="217738"/>
                </a:cubicBezTo>
                <a:cubicBezTo>
                  <a:pt x="699705" y="216736"/>
                  <a:pt x="708109" y="216736"/>
                  <a:pt x="711570" y="217738"/>
                </a:cubicBezTo>
                <a:cubicBezTo>
                  <a:pt x="714041" y="218240"/>
                  <a:pt x="718985" y="222751"/>
                  <a:pt x="721457" y="227263"/>
                </a:cubicBezTo>
                <a:cubicBezTo>
                  <a:pt x="722445" y="228767"/>
                  <a:pt x="724423" y="233780"/>
                  <a:pt x="725906" y="238794"/>
                </a:cubicBezTo>
                <a:cubicBezTo>
                  <a:pt x="727883" y="244809"/>
                  <a:pt x="728872" y="247316"/>
                  <a:pt x="729861" y="247316"/>
                </a:cubicBezTo>
                <a:cubicBezTo>
                  <a:pt x="731344" y="247817"/>
                  <a:pt x="731838" y="246313"/>
                  <a:pt x="730849" y="241801"/>
                </a:cubicBezTo>
                <a:cubicBezTo>
                  <a:pt x="727883" y="225759"/>
                  <a:pt x="721457" y="211221"/>
                  <a:pt x="715030" y="204203"/>
                </a:cubicBezTo>
                <a:cubicBezTo>
                  <a:pt x="711569" y="200192"/>
                  <a:pt x="706873" y="197560"/>
                  <a:pt x="701435" y="196307"/>
                </a:cubicBezTo>
                <a:close/>
                <a:moveTo>
                  <a:pt x="1065599" y="169862"/>
                </a:moveTo>
                <a:cubicBezTo>
                  <a:pt x="1066088" y="169862"/>
                  <a:pt x="1067067" y="169862"/>
                  <a:pt x="1068046" y="170352"/>
                </a:cubicBezTo>
                <a:cubicBezTo>
                  <a:pt x="1069025" y="170841"/>
                  <a:pt x="1069025" y="172309"/>
                  <a:pt x="1069025" y="236428"/>
                </a:cubicBezTo>
                <a:lnTo>
                  <a:pt x="1069025" y="301526"/>
                </a:lnTo>
                <a:lnTo>
                  <a:pt x="1091047" y="301526"/>
                </a:lnTo>
                <a:lnTo>
                  <a:pt x="1113560" y="301526"/>
                </a:lnTo>
                <a:lnTo>
                  <a:pt x="1113560" y="299079"/>
                </a:lnTo>
                <a:cubicBezTo>
                  <a:pt x="1113560" y="295163"/>
                  <a:pt x="1115517" y="281459"/>
                  <a:pt x="1117475" y="274606"/>
                </a:cubicBezTo>
                <a:cubicBezTo>
                  <a:pt x="1120900" y="261391"/>
                  <a:pt x="1126773" y="247686"/>
                  <a:pt x="1132157" y="240344"/>
                </a:cubicBezTo>
                <a:cubicBezTo>
                  <a:pt x="1136072" y="235450"/>
                  <a:pt x="1151732" y="220766"/>
                  <a:pt x="1156626" y="217340"/>
                </a:cubicBezTo>
                <a:cubicBezTo>
                  <a:pt x="1162010" y="213424"/>
                  <a:pt x="1169351" y="209508"/>
                  <a:pt x="1178160" y="206082"/>
                </a:cubicBezTo>
                <a:cubicBezTo>
                  <a:pt x="1183543" y="204124"/>
                  <a:pt x="1186479" y="203145"/>
                  <a:pt x="1196267" y="200698"/>
                </a:cubicBezTo>
                <a:cubicBezTo>
                  <a:pt x="1201651" y="199230"/>
                  <a:pt x="1213396" y="198740"/>
                  <a:pt x="1224163" y="199230"/>
                </a:cubicBezTo>
                <a:cubicBezTo>
                  <a:pt x="1230036" y="199719"/>
                  <a:pt x="1235419" y="200209"/>
                  <a:pt x="1235908" y="200209"/>
                </a:cubicBezTo>
                <a:cubicBezTo>
                  <a:pt x="1236887" y="200698"/>
                  <a:pt x="1238355" y="200698"/>
                  <a:pt x="1239334" y="201187"/>
                </a:cubicBezTo>
                <a:cubicBezTo>
                  <a:pt x="1242270" y="201677"/>
                  <a:pt x="1253527" y="206082"/>
                  <a:pt x="1258910" y="208529"/>
                </a:cubicBezTo>
                <a:cubicBezTo>
                  <a:pt x="1270655" y="214403"/>
                  <a:pt x="1287784" y="229087"/>
                  <a:pt x="1294636" y="239855"/>
                </a:cubicBezTo>
                <a:cubicBezTo>
                  <a:pt x="1300019" y="247197"/>
                  <a:pt x="1306871" y="262859"/>
                  <a:pt x="1309318" y="272648"/>
                </a:cubicBezTo>
                <a:cubicBezTo>
                  <a:pt x="1310786" y="277543"/>
                  <a:pt x="1310786" y="279990"/>
                  <a:pt x="1311275" y="290269"/>
                </a:cubicBezTo>
                <a:cubicBezTo>
                  <a:pt x="1311275" y="297611"/>
                  <a:pt x="1311275" y="305442"/>
                  <a:pt x="1310786" y="309847"/>
                </a:cubicBezTo>
                <a:cubicBezTo>
                  <a:pt x="1308339" y="337746"/>
                  <a:pt x="1292189" y="365156"/>
                  <a:pt x="1270166" y="379840"/>
                </a:cubicBezTo>
                <a:cubicBezTo>
                  <a:pt x="1265272" y="383266"/>
                  <a:pt x="1251080" y="389629"/>
                  <a:pt x="1242270" y="392566"/>
                </a:cubicBezTo>
                <a:cubicBezTo>
                  <a:pt x="1234440" y="395502"/>
                  <a:pt x="1226120" y="396481"/>
                  <a:pt x="1212907" y="396481"/>
                </a:cubicBezTo>
                <a:cubicBezTo>
                  <a:pt x="1200182" y="396481"/>
                  <a:pt x="1195289" y="395502"/>
                  <a:pt x="1185011" y="392076"/>
                </a:cubicBezTo>
                <a:cubicBezTo>
                  <a:pt x="1168372" y="386692"/>
                  <a:pt x="1157605" y="380329"/>
                  <a:pt x="1146838" y="371030"/>
                </a:cubicBezTo>
                <a:cubicBezTo>
                  <a:pt x="1137050" y="362219"/>
                  <a:pt x="1128241" y="349983"/>
                  <a:pt x="1122369" y="338236"/>
                </a:cubicBezTo>
                <a:lnTo>
                  <a:pt x="1119432" y="332852"/>
                </a:lnTo>
                <a:lnTo>
                  <a:pt x="1094473" y="332852"/>
                </a:lnTo>
                <a:lnTo>
                  <a:pt x="1069025" y="332852"/>
                </a:lnTo>
                <a:lnTo>
                  <a:pt x="1069025" y="389629"/>
                </a:lnTo>
                <a:lnTo>
                  <a:pt x="1069025" y="446406"/>
                </a:lnTo>
                <a:lnTo>
                  <a:pt x="1053853" y="458153"/>
                </a:lnTo>
                <a:cubicBezTo>
                  <a:pt x="1046023" y="464516"/>
                  <a:pt x="1038682" y="469900"/>
                  <a:pt x="1038193" y="469900"/>
                </a:cubicBezTo>
                <a:cubicBezTo>
                  <a:pt x="1037703" y="469900"/>
                  <a:pt x="1037214" y="460600"/>
                  <a:pt x="1037214" y="401376"/>
                </a:cubicBezTo>
                <a:lnTo>
                  <a:pt x="1037214" y="332852"/>
                </a:lnTo>
                <a:lnTo>
                  <a:pt x="982891" y="332852"/>
                </a:lnTo>
                <a:cubicBezTo>
                  <a:pt x="928568" y="332852"/>
                  <a:pt x="928079" y="332852"/>
                  <a:pt x="927589" y="331383"/>
                </a:cubicBezTo>
                <a:cubicBezTo>
                  <a:pt x="927100" y="330894"/>
                  <a:pt x="927100" y="329915"/>
                  <a:pt x="927589" y="329426"/>
                </a:cubicBezTo>
                <a:cubicBezTo>
                  <a:pt x="928079" y="328447"/>
                  <a:pt x="937377" y="317679"/>
                  <a:pt x="966741" y="283416"/>
                </a:cubicBezTo>
                <a:cubicBezTo>
                  <a:pt x="989743" y="256496"/>
                  <a:pt x="994637" y="250623"/>
                  <a:pt x="997573" y="247686"/>
                </a:cubicBezTo>
                <a:cubicBezTo>
                  <a:pt x="997573" y="247197"/>
                  <a:pt x="1003935" y="240344"/>
                  <a:pt x="1010787" y="232023"/>
                </a:cubicBezTo>
                <a:cubicBezTo>
                  <a:pt x="1048470" y="188462"/>
                  <a:pt x="1065109" y="169862"/>
                  <a:pt x="1065599" y="169862"/>
                </a:cubicBezTo>
                <a:close/>
                <a:moveTo>
                  <a:pt x="369308" y="136525"/>
                </a:moveTo>
                <a:cubicBezTo>
                  <a:pt x="376171" y="136525"/>
                  <a:pt x="376171" y="136525"/>
                  <a:pt x="368818" y="138484"/>
                </a:cubicBezTo>
                <a:cubicBezTo>
                  <a:pt x="355092" y="142403"/>
                  <a:pt x="336465" y="151221"/>
                  <a:pt x="322249" y="161018"/>
                </a:cubicBezTo>
                <a:cubicBezTo>
                  <a:pt x="310975" y="168366"/>
                  <a:pt x="298230" y="180122"/>
                  <a:pt x="289897" y="190899"/>
                </a:cubicBezTo>
                <a:cubicBezTo>
                  <a:pt x="285485" y="196287"/>
                  <a:pt x="276661" y="210983"/>
                  <a:pt x="272250" y="219801"/>
                </a:cubicBezTo>
                <a:cubicBezTo>
                  <a:pt x="254603" y="254091"/>
                  <a:pt x="252642" y="309935"/>
                  <a:pt x="267348" y="339326"/>
                </a:cubicBezTo>
                <a:cubicBezTo>
                  <a:pt x="270289" y="345204"/>
                  <a:pt x="277642" y="355491"/>
                  <a:pt x="281563" y="360390"/>
                </a:cubicBezTo>
                <a:cubicBezTo>
                  <a:pt x="286955" y="365778"/>
                  <a:pt x="292838" y="369697"/>
                  <a:pt x="299210" y="371657"/>
                </a:cubicBezTo>
                <a:cubicBezTo>
                  <a:pt x="303622" y="373126"/>
                  <a:pt x="305093" y="373616"/>
                  <a:pt x="311465" y="373616"/>
                </a:cubicBezTo>
                <a:cubicBezTo>
                  <a:pt x="318328" y="373616"/>
                  <a:pt x="319798" y="373126"/>
                  <a:pt x="323720" y="372146"/>
                </a:cubicBezTo>
                <a:cubicBezTo>
                  <a:pt x="330092" y="369207"/>
                  <a:pt x="335485" y="365778"/>
                  <a:pt x="341857" y="359900"/>
                </a:cubicBezTo>
                <a:cubicBezTo>
                  <a:pt x="346759" y="355001"/>
                  <a:pt x="347739" y="353532"/>
                  <a:pt x="350190" y="348633"/>
                </a:cubicBezTo>
                <a:cubicBezTo>
                  <a:pt x="354112" y="340306"/>
                  <a:pt x="356073" y="330998"/>
                  <a:pt x="357543" y="316793"/>
                </a:cubicBezTo>
                <a:cubicBezTo>
                  <a:pt x="358524" y="305036"/>
                  <a:pt x="356563" y="294259"/>
                  <a:pt x="351171" y="282013"/>
                </a:cubicBezTo>
                <a:cubicBezTo>
                  <a:pt x="347739" y="273685"/>
                  <a:pt x="344308" y="268297"/>
                  <a:pt x="339896" y="263398"/>
                </a:cubicBezTo>
                <a:cubicBezTo>
                  <a:pt x="332543" y="255560"/>
                  <a:pt x="325191" y="252131"/>
                  <a:pt x="312936" y="249192"/>
                </a:cubicBezTo>
                <a:cubicBezTo>
                  <a:pt x="299701" y="246743"/>
                  <a:pt x="285485" y="250172"/>
                  <a:pt x="276661" y="258010"/>
                </a:cubicBezTo>
                <a:cubicBezTo>
                  <a:pt x="271269" y="262418"/>
                  <a:pt x="268818" y="261439"/>
                  <a:pt x="272250" y="256050"/>
                </a:cubicBezTo>
                <a:cubicBezTo>
                  <a:pt x="276171" y="250172"/>
                  <a:pt x="290387" y="241355"/>
                  <a:pt x="300191" y="238905"/>
                </a:cubicBezTo>
                <a:cubicBezTo>
                  <a:pt x="304602" y="237436"/>
                  <a:pt x="306073" y="237436"/>
                  <a:pt x="318328" y="237926"/>
                </a:cubicBezTo>
                <a:cubicBezTo>
                  <a:pt x="332053" y="237926"/>
                  <a:pt x="333524" y="237926"/>
                  <a:pt x="340386" y="239885"/>
                </a:cubicBezTo>
                <a:cubicBezTo>
                  <a:pt x="353131" y="242824"/>
                  <a:pt x="361955" y="247723"/>
                  <a:pt x="370288" y="255071"/>
                </a:cubicBezTo>
                <a:cubicBezTo>
                  <a:pt x="380582" y="264868"/>
                  <a:pt x="390386" y="283482"/>
                  <a:pt x="393327" y="299158"/>
                </a:cubicBezTo>
                <a:cubicBezTo>
                  <a:pt x="395288" y="309445"/>
                  <a:pt x="395288" y="323161"/>
                  <a:pt x="392837" y="332958"/>
                </a:cubicBezTo>
                <a:cubicBezTo>
                  <a:pt x="391857" y="336877"/>
                  <a:pt x="386465" y="347654"/>
                  <a:pt x="383033" y="353532"/>
                </a:cubicBezTo>
                <a:cubicBezTo>
                  <a:pt x="379112" y="359900"/>
                  <a:pt x="373720" y="366268"/>
                  <a:pt x="367837" y="372146"/>
                </a:cubicBezTo>
                <a:cubicBezTo>
                  <a:pt x="356073" y="383413"/>
                  <a:pt x="342837" y="390271"/>
                  <a:pt x="327641" y="392720"/>
                </a:cubicBezTo>
                <a:cubicBezTo>
                  <a:pt x="322249" y="393700"/>
                  <a:pt x="309014" y="393700"/>
                  <a:pt x="303622" y="393210"/>
                </a:cubicBezTo>
                <a:cubicBezTo>
                  <a:pt x="291367" y="391251"/>
                  <a:pt x="276661" y="384883"/>
                  <a:pt x="264407" y="376065"/>
                </a:cubicBezTo>
                <a:cubicBezTo>
                  <a:pt x="256073" y="370187"/>
                  <a:pt x="245779" y="359900"/>
                  <a:pt x="239897" y="351083"/>
                </a:cubicBezTo>
                <a:cubicBezTo>
                  <a:pt x="230583" y="336877"/>
                  <a:pt x="227642" y="329039"/>
                  <a:pt x="223721" y="309935"/>
                </a:cubicBezTo>
                <a:cubicBezTo>
                  <a:pt x="222740" y="303566"/>
                  <a:pt x="222250" y="285442"/>
                  <a:pt x="222740" y="275645"/>
                </a:cubicBezTo>
                <a:cubicBezTo>
                  <a:pt x="225191" y="248213"/>
                  <a:pt x="236956" y="219311"/>
                  <a:pt x="254603" y="197757"/>
                </a:cubicBezTo>
                <a:cubicBezTo>
                  <a:pt x="268328" y="181592"/>
                  <a:pt x="291367" y="163467"/>
                  <a:pt x="313426" y="153180"/>
                </a:cubicBezTo>
                <a:cubicBezTo>
                  <a:pt x="332053" y="144363"/>
                  <a:pt x="356563" y="137015"/>
                  <a:pt x="369308" y="136525"/>
                </a:cubicBezTo>
                <a:close/>
                <a:moveTo>
                  <a:pt x="660400" y="115887"/>
                </a:moveTo>
                <a:lnTo>
                  <a:pt x="662305" y="118791"/>
                </a:lnTo>
                <a:cubicBezTo>
                  <a:pt x="667068" y="126535"/>
                  <a:pt x="671354" y="137183"/>
                  <a:pt x="673735" y="147831"/>
                </a:cubicBezTo>
                <a:cubicBezTo>
                  <a:pt x="674688" y="153639"/>
                  <a:pt x="675640" y="155575"/>
                  <a:pt x="675640" y="152671"/>
                </a:cubicBezTo>
                <a:cubicBezTo>
                  <a:pt x="675640" y="151219"/>
                  <a:pt x="678974" y="138635"/>
                  <a:pt x="680403" y="133795"/>
                </a:cubicBezTo>
                <a:cubicBezTo>
                  <a:pt x="682784" y="127503"/>
                  <a:pt x="685165" y="121695"/>
                  <a:pt x="687070" y="118791"/>
                </a:cubicBezTo>
                <a:lnTo>
                  <a:pt x="688975" y="115887"/>
                </a:lnTo>
                <a:lnTo>
                  <a:pt x="684689" y="116371"/>
                </a:lnTo>
                <a:cubicBezTo>
                  <a:pt x="678974" y="116855"/>
                  <a:pt x="671354" y="116855"/>
                  <a:pt x="665163" y="116371"/>
                </a:cubicBezTo>
                <a:close/>
                <a:moveTo>
                  <a:pt x="734917" y="85725"/>
                </a:moveTo>
                <a:lnTo>
                  <a:pt x="732956" y="87842"/>
                </a:lnTo>
                <a:cubicBezTo>
                  <a:pt x="731976" y="89429"/>
                  <a:pt x="730016" y="91546"/>
                  <a:pt x="729035" y="92604"/>
                </a:cubicBezTo>
                <a:lnTo>
                  <a:pt x="727075" y="95250"/>
                </a:lnTo>
                <a:lnTo>
                  <a:pt x="758442" y="95250"/>
                </a:lnTo>
                <a:lnTo>
                  <a:pt x="789318" y="95250"/>
                </a:lnTo>
                <a:lnTo>
                  <a:pt x="790788" y="93663"/>
                </a:lnTo>
                <a:cubicBezTo>
                  <a:pt x="791278" y="92604"/>
                  <a:pt x="793729" y="90488"/>
                  <a:pt x="796179" y="88900"/>
                </a:cubicBezTo>
                <a:lnTo>
                  <a:pt x="800100" y="85725"/>
                </a:lnTo>
                <a:lnTo>
                  <a:pt x="767263" y="85725"/>
                </a:lnTo>
                <a:close/>
                <a:moveTo>
                  <a:pt x="560387" y="85725"/>
                </a:moveTo>
                <a:lnTo>
                  <a:pt x="565224" y="90488"/>
                </a:lnTo>
                <a:lnTo>
                  <a:pt x="570545" y="94721"/>
                </a:lnTo>
                <a:lnTo>
                  <a:pt x="596181" y="94721"/>
                </a:lnTo>
                <a:lnTo>
                  <a:pt x="622300" y="95250"/>
                </a:lnTo>
                <a:lnTo>
                  <a:pt x="620365" y="92075"/>
                </a:lnTo>
                <a:cubicBezTo>
                  <a:pt x="619398" y="90488"/>
                  <a:pt x="617947" y="88371"/>
                  <a:pt x="617463" y="87313"/>
                </a:cubicBezTo>
                <a:lnTo>
                  <a:pt x="616012" y="85725"/>
                </a:lnTo>
                <a:lnTo>
                  <a:pt x="587958" y="85725"/>
                </a:lnTo>
                <a:close/>
                <a:moveTo>
                  <a:pt x="675216" y="74612"/>
                </a:moveTo>
                <a:lnTo>
                  <a:pt x="673629" y="77881"/>
                </a:lnTo>
                <a:cubicBezTo>
                  <a:pt x="671512" y="82550"/>
                  <a:pt x="668337" y="90021"/>
                  <a:pt x="668337" y="91888"/>
                </a:cubicBezTo>
                <a:cubicBezTo>
                  <a:pt x="668337" y="93289"/>
                  <a:pt x="669395" y="94223"/>
                  <a:pt x="670983" y="95624"/>
                </a:cubicBezTo>
                <a:cubicBezTo>
                  <a:pt x="674158" y="98425"/>
                  <a:pt x="675746" y="98425"/>
                  <a:pt x="678921" y="96091"/>
                </a:cubicBezTo>
                <a:cubicBezTo>
                  <a:pt x="682625" y="93289"/>
                  <a:pt x="682625" y="91421"/>
                  <a:pt x="680508" y="85351"/>
                </a:cubicBezTo>
                <a:cubicBezTo>
                  <a:pt x="679450" y="83017"/>
                  <a:pt x="677862" y="79281"/>
                  <a:pt x="676804" y="77881"/>
                </a:cubicBezTo>
                <a:close/>
                <a:moveTo>
                  <a:pt x="686753" y="73025"/>
                </a:moveTo>
                <a:cubicBezTo>
                  <a:pt x="685800" y="73025"/>
                  <a:pt x="685800" y="74008"/>
                  <a:pt x="685800" y="77448"/>
                </a:cubicBezTo>
                <a:cubicBezTo>
                  <a:pt x="685800" y="86292"/>
                  <a:pt x="688181" y="92189"/>
                  <a:pt x="691515" y="93172"/>
                </a:cubicBezTo>
                <a:cubicBezTo>
                  <a:pt x="694849" y="93663"/>
                  <a:pt x="695802" y="93172"/>
                  <a:pt x="697230" y="91698"/>
                </a:cubicBezTo>
                <a:cubicBezTo>
                  <a:pt x="700088" y="88749"/>
                  <a:pt x="700088" y="86292"/>
                  <a:pt x="697230" y="81379"/>
                </a:cubicBezTo>
                <a:cubicBezTo>
                  <a:pt x="695325" y="78430"/>
                  <a:pt x="688181" y="73025"/>
                  <a:pt x="686753" y="73025"/>
                </a:cubicBezTo>
                <a:close/>
                <a:moveTo>
                  <a:pt x="664165" y="71437"/>
                </a:moveTo>
                <a:cubicBezTo>
                  <a:pt x="663167" y="71437"/>
                  <a:pt x="655184" y="76870"/>
                  <a:pt x="652689" y="79339"/>
                </a:cubicBezTo>
                <a:cubicBezTo>
                  <a:pt x="650195" y="81809"/>
                  <a:pt x="647700" y="84772"/>
                  <a:pt x="647700" y="86748"/>
                </a:cubicBezTo>
                <a:cubicBezTo>
                  <a:pt x="647700" y="88723"/>
                  <a:pt x="649197" y="91193"/>
                  <a:pt x="651193" y="92674"/>
                </a:cubicBezTo>
                <a:cubicBezTo>
                  <a:pt x="652689" y="93662"/>
                  <a:pt x="655683" y="93662"/>
                  <a:pt x="657679" y="92180"/>
                </a:cubicBezTo>
                <a:cubicBezTo>
                  <a:pt x="660673" y="90699"/>
                  <a:pt x="661172" y="88723"/>
                  <a:pt x="663167" y="82303"/>
                </a:cubicBezTo>
                <a:cubicBezTo>
                  <a:pt x="664664" y="76870"/>
                  <a:pt x="665163" y="71437"/>
                  <a:pt x="664165" y="71437"/>
                </a:cubicBezTo>
                <a:close/>
                <a:moveTo>
                  <a:pt x="652158" y="65087"/>
                </a:moveTo>
                <a:cubicBezTo>
                  <a:pt x="642025" y="65087"/>
                  <a:pt x="636959" y="66470"/>
                  <a:pt x="634932" y="70157"/>
                </a:cubicBezTo>
                <a:cubicBezTo>
                  <a:pt x="633412" y="72462"/>
                  <a:pt x="633919" y="75688"/>
                  <a:pt x="636452" y="77532"/>
                </a:cubicBezTo>
                <a:cubicBezTo>
                  <a:pt x="637465" y="78914"/>
                  <a:pt x="638479" y="79375"/>
                  <a:pt x="641012" y="79375"/>
                </a:cubicBezTo>
                <a:cubicBezTo>
                  <a:pt x="642532" y="79375"/>
                  <a:pt x="644559" y="78914"/>
                  <a:pt x="645065" y="78453"/>
                </a:cubicBezTo>
                <a:cubicBezTo>
                  <a:pt x="649625" y="75688"/>
                  <a:pt x="657225" y="67853"/>
                  <a:pt x="657225" y="66009"/>
                </a:cubicBezTo>
                <a:cubicBezTo>
                  <a:pt x="657225" y="65087"/>
                  <a:pt x="656718" y="65087"/>
                  <a:pt x="652158" y="65087"/>
                </a:cubicBezTo>
                <a:close/>
                <a:moveTo>
                  <a:pt x="693737" y="64444"/>
                </a:moveTo>
                <a:cubicBezTo>
                  <a:pt x="693737" y="65388"/>
                  <a:pt x="700773" y="75771"/>
                  <a:pt x="702649" y="78131"/>
                </a:cubicBezTo>
                <a:cubicBezTo>
                  <a:pt x="704525" y="80019"/>
                  <a:pt x="709685" y="80963"/>
                  <a:pt x="712030" y="80019"/>
                </a:cubicBezTo>
                <a:cubicBezTo>
                  <a:pt x="713437" y="79075"/>
                  <a:pt x="714375" y="75771"/>
                  <a:pt x="713437" y="72468"/>
                </a:cubicBezTo>
                <a:cubicBezTo>
                  <a:pt x="712968" y="69636"/>
                  <a:pt x="711561" y="69164"/>
                  <a:pt x="702649" y="66332"/>
                </a:cubicBezTo>
                <a:cubicBezTo>
                  <a:pt x="696082" y="63972"/>
                  <a:pt x="693737" y="63500"/>
                  <a:pt x="693737" y="64444"/>
                </a:cubicBezTo>
                <a:close/>
                <a:moveTo>
                  <a:pt x="715122" y="49212"/>
                </a:moveTo>
                <a:cubicBezTo>
                  <a:pt x="711854" y="49212"/>
                  <a:pt x="702982" y="51253"/>
                  <a:pt x="699247" y="53294"/>
                </a:cubicBezTo>
                <a:lnTo>
                  <a:pt x="696912" y="54315"/>
                </a:lnTo>
                <a:lnTo>
                  <a:pt x="700647" y="56866"/>
                </a:lnTo>
                <a:cubicBezTo>
                  <a:pt x="705317" y="59928"/>
                  <a:pt x="713254" y="63500"/>
                  <a:pt x="714655" y="63500"/>
                </a:cubicBezTo>
                <a:cubicBezTo>
                  <a:pt x="715122" y="63500"/>
                  <a:pt x="716523" y="63500"/>
                  <a:pt x="717457" y="62990"/>
                </a:cubicBezTo>
                <a:cubicBezTo>
                  <a:pt x="719791" y="61969"/>
                  <a:pt x="720725" y="58908"/>
                  <a:pt x="720258" y="55336"/>
                </a:cubicBezTo>
                <a:cubicBezTo>
                  <a:pt x="719791" y="50743"/>
                  <a:pt x="718390" y="49212"/>
                  <a:pt x="715122" y="49212"/>
                </a:cubicBezTo>
                <a:close/>
                <a:moveTo>
                  <a:pt x="636699" y="46037"/>
                </a:moveTo>
                <a:cubicBezTo>
                  <a:pt x="634332" y="46037"/>
                  <a:pt x="634332" y="46037"/>
                  <a:pt x="631964" y="48008"/>
                </a:cubicBezTo>
                <a:cubicBezTo>
                  <a:pt x="629124" y="50471"/>
                  <a:pt x="628650" y="51949"/>
                  <a:pt x="630070" y="54906"/>
                </a:cubicBezTo>
                <a:cubicBezTo>
                  <a:pt x="631964" y="59832"/>
                  <a:pt x="631964" y="60325"/>
                  <a:pt x="636699" y="59832"/>
                </a:cubicBezTo>
                <a:cubicBezTo>
                  <a:pt x="639066" y="59832"/>
                  <a:pt x="643328" y="58847"/>
                  <a:pt x="647116" y="57369"/>
                </a:cubicBezTo>
                <a:cubicBezTo>
                  <a:pt x="650430" y="56384"/>
                  <a:pt x="653271" y="54906"/>
                  <a:pt x="653744" y="54906"/>
                </a:cubicBezTo>
                <a:cubicBezTo>
                  <a:pt x="655638" y="53920"/>
                  <a:pt x="641907" y="47023"/>
                  <a:pt x="636699" y="46037"/>
                </a:cubicBezTo>
                <a:close/>
                <a:moveTo>
                  <a:pt x="675157" y="39687"/>
                </a:moveTo>
                <a:cubicBezTo>
                  <a:pt x="674687" y="39687"/>
                  <a:pt x="674217" y="42248"/>
                  <a:pt x="674687" y="44296"/>
                </a:cubicBezTo>
                <a:cubicBezTo>
                  <a:pt x="675157" y="46856"/>
                  <a:pt x="675628" y="47881"/>
                  <a:pt x="677980" y="51465"/>
                </a:cubicBezTo>
                <a:cubicBezTo>
                  <a:pt x="680332" y="55050"/>
                  <a:pt x="680802" y="58635"/>
                  <a:pt x="678450" y="61707"/>
                </a:cubicBezTo>
                <a:cubicBezTo>
                  <a:pt x="677039" y="63244"/>
                  <a:pt x="676098" y="63756"/>
                  <a:pt x="674217" y="63756"/>
                </a:cubicBezTo>
                <a:cubicBezTo>
                  <a:pt x="671865" y="63756"/>
                  <a:pt x="671394" y="63244"/>
                  <a:pt x="669983" y="61707"/>
                </a:cubicBezTo>
                <a:cubicBezTo>
                  <a:pt x="667632" y="59659"/>
                  <a:pt x="667632" y="57611"/>
                  <a:pt x="669513" y="52490"/>
                </a:cubicBezTo>
                <a:cubicBezTo>
                  <a:pt x="670454" y="50441"/>
                  <a:pt x="670924" y="48905"/>
                  <a:pt x="670924" y="48393"/>
                </a:cubicBezTo>
                <a:cubicBezTo>
                  <a:pt x="670454" y="47881"/>
                  <a:pt x="666691" y="49929"/>
                  <a:pt x="664809" y="51977"/>
                </a:cubicBezTo>
                <a:cubicBezTo>
                  <a:pt x="662457" y="54538"/>
                  <a:pt x="661987" y="59147"/>
                  <a:pt x="662928" y="62731"/>
                </a:cubicBezTo>
                <a:cubicBezTo>
                  <a:pt x="663869" y="66828"/>
                  <a:pt x="665280" y="68365"/>
                  <a:pt x="669513" y="69901"/>
                </a:cubicBezTo>
                <a:cubicBezTo>
                  <a:pt x="673276" y="71437"/>
                  <a:pt x="677039" y="71437"/>
                  <a:pt x="680332" y="69389"/>
                </a:cubicBezTo>
                <a:cubicBezTo>
                  <a:pt x="684565" y="67340"/>
                  <a:pt x="686917" y="62219"/>
                  <a:pt x="687387" y="57098"/>
                </a:cubicBezTo>
                <a:cubicBezTo>
                  <a:pt x="687387" y="52490"/>
                  <a:pt x="685976" y="50441"/>
                  <a:pt x="682683" y="47369"/>
                </a:cubicBezTo>
                <a:cubicBezTo>
                  <a:pt x="680802" y="45832"/>
                  <a:pt x="678450" y="43784"/>
                  <a:pt x="677509" y="42248"/>
                </a:cubicBezTo>
                <a:cubicBezTo>
                  <a:pt x="676569" y="40711"/>
                  <a:pt x="675628" y="39687"/>
                  <a:pt x="675157" y="39687"/>
                </a:cubicBezTo>
                <a:close/>
                <a:moveTo>
                  <a:pt x="713563" y="32567"/>
                </a:moveTo>
                <a:cubicBezTo>
                  <a:pt x="709724" y="30162"/>
                  <a:pt x="705404" y="31605"/>
                  <a:pt x="701085" y="36416"/>
                </a:cubicBezTo>
                <a:cubicBezTo>
                  <a:pt x="698205" y="39302"/>
                  <a:pt x="695325" y="43151"/>
                  <a:pt x="695325" y="44594"/>
                </a:cubicBezTo>
                <a:cubicBezTo>
                  <a:pt x="695325" y="46037"/>
                  <a:pt x="702524" y="46037"/>
                  <a:pt x="708764" y="44594"/>
                </a:cubicBezTo>
                <a:cubicBezTo>
                  <a:pt x="712603" y="43632"/>
                  <a:pt x="715003" y="41708"/>
                  <a:pt x="715483" y="38821"/>
                </a:cubicBezTo>
                <a:cubicBezTo>
                  <a:pt x="715963" y="35454"/>
                  <a:pt x="715483" y="34011"/>
                  <a:pt x="713563" y="32567"/>
                </a:cubicBezTo>
                <a:close/>
                <a:moveTo>
                  <a:pt x="644857" y="29051"/>
                </a:moveTo>
                <a:cubicBezTo>
                  <a:pt x="639688" y="28575"/>
                  <a:pt x="636587" y="30956"/>
                  <a:pt x="636587" y="36195"/>
                </a:cubicBezTo>
                <a:cubicBezTo>
                  <a:pt x="636587" y="38100"/>
                  <a:pt x="636587" y="38576"/>
                  <a:pt x="638655" y="40005"/>
                </a:cubicBezTo>
                <a:cubicBezTo>
                  <a:pt x="641756" y="42386"/>
                  <a:pt x="644340" y="43339"/>
                  <a:pt x="650542" y="45244"/>
                </a:cubicBezTo>
                <a:cubicBezTo>
                  <a:pt x="655711" y="47149"/>
                  <a:pt x="658812" y="47625"/>
                  <a:pt x="658812" y="46196"/>
                </a:cubicBezTo>
                <a:cubicBezTo>
                  <a:pt x="658812" y="45244"/>
                  <a:pt x="651059" y="33338"/>
                  <a:pt x="648992" y="30956"/>
                </a:cubicBezTo>
                <a:cubicBezTo>
                  <a:pt x="647441" y="30004"/>
                  <a:pt x="646407" y="29528"/>
                  <a:pt x="644857" y="29051"/>
                </a:cubicBezTo>
                <a:close/>
                <a:moveTo>
                  <a:pt x="649783" y="21748"/>
                </a:moveTo>
                <a:cubicBezTo>
                  <a:pt x="649287" y="23177"/>
                  <a:pt x="649287" y="23177"/>
                  <a:pt x="650279" y="25559"/>
                </a:cubicBezTo>
                <a:cubicBezTo>
                  <a:pt x="652264" y="31274"/>
                  <a:pt x="665162" y="41275"/>
                  <a:pt x="665162" y="37465"/>
                </a:cubicBezTo>
                <a:cubicBezTo>
                  <a:pt x="665162" y="36036"/>
                  <a:pt x="662186" y="23654"/>
                  <a:pt x="661689" y="21748"/>
                </a:cubicBezTo>
                <a:cubicBezTo>
                  <a:pt x="659705" y="17462"/>
                  <a:pt x="652760" y="17462"/>
                  <a:pt x="649783" y="21748"/>
                </a:cubicBezTo>
                <a:close/>
                <a:moveTo>
                  <a:pt x="696867" y="17462"/>
                </a:moveTo>
                <a:cubicBezTo>
                  <a:pt x="695370" y="17462"/>
                  <a:pt x="691878" y="19979"/>
                  <a:pt x="690880" y="22496"/>
                </a:cubicBezTo>
                <a:cubicBezTo>
                  <a:pt x="689882" y="24509"/>
                  <a:pt x="687387" y="33570"/>
                  <a:pt x="687387" y="35583"/>
                </a:cubicBezTo>
                <a:cubicBezTo>
                  <a:pt x="687387" y="38100"/>
                  <a:pt x="687886" y="37597"/>
                  <a:pt x="693873" y="34073"/>
                </a:cubicBezTo>
                <a:cubicBezTo>
                  <a:pt x="702355" y="29543"/>
                  <a:pt x="704850" y="26019"/>
                  <a:pt x="703353" y="21992"/>
                </a:cubicBezTo>
                <a:cubicBezTo>
                  <a:pt x="702355" y="19476"/>
                  <a:pt x="699362" y="17462"/>
                  <a:pt x="696867" y="17462"/>
                </a:cubicBezTo>
                <a:close/>
                <a:moveTo>
                  <a:pt x="674591" y="9995"/>
                </a:moveTo>
                <a:cubicBezTo>
                  <a:pt x="674591" y="9995"/>
                  <a:pt x="674110" y="11877"/>
                  <a:pt x="673148" y="14229"/>
                </a:cubicBezTo>
                <a:cubicBezTo>
                  <a:pt x="672667" y="16581"/>
                  <a:pt x="671223" y="19403"/>
                  <a:pt x="670742" y="21284"/>
                </a:cubicBezTo>
                <a:cubicBezTo>
                  <a:pt x="668337" y="25047"/>
                  <a:pt x="668337" y="26929"/>
                  <a:pt x="668818" y="29281"/>
                </a:cubicBezTo>
                <a:cubicBezTo>
                  <a:pt x="669299" y="31162"/>
                  <a:pt x="671704" y="33984"/>
                  <a:pt x="673148" y="34455"/>
                </a:cubicBezTo>
                <a:cubicBezTo>
                  <a:pt x="674591" y="34925"/>
                  <a:pt x="676515" y="34925"/>
                  <a:pt x="678439" y="34455"/>
                </a:cubicBezTo>
                <a:cubicBezTo>
                  <a:pt x="681326" y="33514"/>
                  <a:pt x="684212" y="30221"/>
                  <a:pt x="684212" y="28340"/>
                </a:cubicBezTo>
                <a:cubicBezTo>
                  <a:pt x="684212" y="26458"/>
                  <a:pt x="683250" y="23636"/>
                  <a:pt x="680845" y="21284"/>
                </a:cubicBezTo>
                <a:cubicBezTo>
                  <a:pt x="680364" y="20344"/>
                  <a:pt x="678439" y="17051"/>
                  <a:pt x="677477" y="14699"/>
                </a:cubicBezTo>
                <a:cubicBezTo>
                  <a:pt x="676034" y="11877"/>
                  <a:pt x="675072" y="9525"/>
                  <a:pt x="674591" y="9995"/>
                </a:cubicBezTo>
                <a:close/>
                <a:moveTo>
                  <a:pt x="0" y="0"/>
                </a:moveTo>
                <a:lnTo>
                  <a:pt x="688975" y="0"/>
                </a:lnTo>
                <a:lnTo>
                  <a:pt x="1377950" y="0"/>
                </a:lnTo>
                <a:lnTo>
                  <a:pt x="1377950" y="14169"/>
                </a:lnTo>
                <a:lnTo>
                  <a:pt x="1377950" y="27849"/>
                </a:lnTo>
                <a:lnTo>
                  <a:pt x="1370621" y="27849"/>
                </a:lnTo>
                <a:cubicBezTo>
                  <a:pt x="1366223" y="27849"/>
                  <a:pt x="1295860" y="29315"/>
                  <a:pt x="1213769" y="30781"/>
                </a:cubicBezTo>
                <a:cubicBezTo>
                  <a:pt x="1132167" y="32247"/>
                  <a:pt x="1054474" y="33224"/>
                  <a:pt x="1042258" y="33712"/>
                </a:cubicBezTo>
                <a:cubicBezTo>
                  <a:pt x="1029554" y="33712"/>
                  <a:pt x="1014894" y="34201"/>
                  <a:pt x="1009031" y="34201"/>
                </a:cubicBezTo>
                <a:cubicBezTo>
                  <a:pt x="1003167" y="34201"/>
                  <a:pt x="993883" y="34201"/>
                  <a:pt x="988020" y="34201"/>
                </a:cubicBezTo>
                <a:lnTo>
                  <a:pt x="977270" y="34201"/>
                </a:lnTo>
                <a:lnTo>
                  <a:pt x="975315" y="38110"/>
                </a:lnTo>
                <a:cubicBezTo>
                  <a:pt x="970917" y="46904"/>
                  <a:pt x="966031" y="52767"/>
                  <a:pt x="960656" y="56676"/>
                </a:cubicBezTo>
                <a:lnTo>
                  <a:pt x="957236" y="59119"/>
                </a:lnTo>
                <a:lnTo>
                  <a:pt x="852179" y="59119"/>
                </a:lnTo>
                <a:lnTo>
                  <a:pt x="747611" y="59119"/>
                </a:lnTo>
                <a:lnTo>
                  <a:pt x="745168" y="64493"/>
                </a:lnTo>
                <a:cubicBezTo>
                  <a:pt x="743702" y="67424"/>
                  <a:pt x="742236" y="69867"/>
                  <a:pt x="742236" y="70356"/>
                </a:cubicBezTo>
                <a:cubicBezTo>
                  <a:pt x="742236" y="70356"/>
                  <a:pt x="785725" y="70356"/>
                  <a:pt x="838986" y="70356"/>
                </a:cubicBezTo>
                <a:cubicBezTo>
                  <a:pt x="902997" y="70356"/>
                  <a:pt x="936224" y="70845"/>
                  <a:pt x="936713" y="71333"/>
                </a:cubicBezTo>
                <a:cubicBezTo>
                  <a:pt x="937202" y="71822"/>
                  <a:pt x="935247" y="78662"/>
                  <a:pt x="933781" y="81593"/>
                </a:cubicBezTo>
                <a:cubicBezTo>
                  <a:pt x="932804" y="83059"/>
                  <a:pt x="931338" y="85013"/>
                  <a:pt x="930361" y="85991"/>
                </a:cubicBezTo>
                <a:lnTo>
                  <a:pt x="928895" y="87945"/>
                </a:lnTo>
                <a:lnTo>
                  <a:pt x="917168" y="87945"/>
                </a:lnTo>
                <a:lnTo>
                  <a:pt x="905929" y="88433"/>
                </a:lnTo>
                <a:lnTo>
                  <a:pt x="909349" y="90876"/>
                </a:lnTo>
                <a:cubicBezTo>
                  <a:pt x="914236" y="94296"/>
                  <a:pt x="922054" y="102114"/>
                  <a:pt x="925963" y="107977"/>
                </a:cubicBezTo>
                <a:cubicBezTo>
                  <a:pt x="930361" y="114328"/>
                  <a:pt x="933781" y="121657"/>
                  <a:pt x="935736" y="129474"/>
                </a:cubicBezTo>
                <a:cubicBezTo>
                  <a:pt x="936713" y="134360"/>
                  <a:pt x="937202" y="136315"/>
                  <a:pt x="937202" y="144132"/>
                </a:cubicBezTo>
                <a:cubicBezTo>
                  <a:pt x="937202" y="162698"/>
                  <a:pt x="932315" y="175401"/>
                  <a:pt x="920099" y="187127"/>
                </a:cubicBezTo>
                <a:cubicBezTo>
                  <a:pt x="909838" y="197387"/>
                  <a:pt x="895668" y="202762"/>
                  <a:pt x="880520" y="201785"/>
                </a:cubicBezTo>
                <a:cubicBezTo>
                  <a:pt x="875634" y="201296"/>
                  <a:pt x="864395" y="199342"/>
                  <a:pt x="863418" y="198364"/>
                </a:cubicBezTo>
                <a:cubicBezTo>
                  <a:pt x="862929" y="198364"/>
                  <a:pt x="864884" y="197387"/>
                  <a:pt x="867327" y="196410"/>
                </a:cubicBezTo>
                <a:cubicBezTo>
                  <a:pt x="874168" y="193479"/>
                  <a:pt x="878077" y="191036"/>
                  <a:pt x="882963" y="186150"/>
                </a:cubicBezTo>
                <a:cubicBezTo>
                  <a:pt x="890293" y="179310"/>
                  <a:pt x="894690" y="170515"/>
                  <a:pt x="898111" y="156346"/>
                </a:cubicBezTo>
                <a:cubicBezTo>
                  <a:pt x="901043" y="145109"/>
                  <a:pt x="900065" y="129474"/>
                  <a:pt x="895668" y="117260"/>
                </a:cubicBezTo>
                <a:cubicBezTo>
                  <a:pt x="892247" y="107488"/>
                  <a:pt x="881497" y="96251"/>
                  <a:pt x="871724" y="91365"/>
                </a:cubicBezTo>
                <a:cubicBezTo>
                  <a:pt x="865861" y="88433"/>
                  <a:pt x="862929" y="87945"/>
                  <a:pt x="852179" y="87945"/>
                </a:cubicBezTo>
                <a:cubicBezTo>
                  <a:pt x="842406" y="87945"/>
                  <a:pt x="839963" y="87945"/>
                  <a:pt x="833122" y="89411"/>
                </a:cubicBezTo>
                <a:cubicBezTo>
                  <a:pt x="817975" y="91854"/>
                  <a:pt x="799407" y="106022"/>
                  <a:pt x="786702" y="125077"/>
                </a:cubicBezTo>
                <a:cubicBezTo>
                  <a:pt x="778395" y="137292"/>
                  <a:pt x="766668" y="163187"/>
                  <a:pt x="761293" y="180776"/>
                </a:cubicBezTo>
                <a:cubicBezTo>
                  <a:pt x="760804" y="183218"/>
                  <a:pt x="759827" y="185661"/>
                  <a:pt x="759338" y="186638"/>
                </a:cubicBezTo>
                <a:cubicBezTo>
                  <a:pt x="759338" y="187616"/>
                  <a:pt x="757384" y="193967"/>
                  <a:pt x="755429" y="201296"/>
                </a:cubicBezTo>
                <a:cubicBezTo>
                  <a:pt x="753475" y="208136"/>
                  <a:pt x="751520" y="213999"/>
                  <a:pt x="751520" y="213511"/>
                </a:cubicBezTo>
                <a:cubicBezTo>
                  <a:pt x="751032" y="213511"/>
                  <a:pt x="749566" y="205693"/>
                  <a:pt x="748100" y="196410"/>
                </a:cubicBezTo>
                <a:cubicBezTo>
                  <a:pt x="745168" y="177844"/>
                  <a:pt x="743702" y="170515"/>
                  <a:pt x="739304" y="158301"/>
                </a:cubicBezTo>
                <a:cubicBezTo>
                  <a:pt x="733929" y="141689"/>
                  <a:pt x="729043" y="132406"/>
                  <a:pt x="723668" y="126543"/>
                </a:cubicBezTo>
                <a:cubicBezTo>
                  <a:pt x="718782" y="121168"/>
                  <a:pt x="714873" y="119214"/>
                  <a:pt x="709498" y="119214"/>
                </a:cubicBezTo>
                <a:cubicBezTo>
                  <a:pt x="701680" y="118726"/>
                  <a:pt x="696793" y="121657"/>
                  <a:pt x="692396" y="131429"/>
                </a:cubicBezTo>
                <a:cubicBezTo>
                  <a:pt x="687998" y="140223"/>
                  <a:pt x="687509" y="142666"/>
                  <a:pt x="687509" y="156835"/>
                </a:cubicBezTo>
                <a:cubicBezTo>
                  <a:pt x="687509" y="167584"/>
                  <a:pt x="687509" y="169538"/>
                  <a:pt x="688975" y="173935"/>
                </a:cubicBezTo>
                <a:cubicBezTo>
                  <a:pt x="690930" y="180776"/>
                  <a:pt x="692884" y="184196"/>
                  <a:pt x="695816" y="187616"/>
                </a:cubicBezTo>
                <a:cubicBezTo>
                  <a:pt x="705589" y="195922"/>
                  <a:pt x="714384" y="186150"/>
                  <a:pt x="716339" y="165629"/>
                </a:cubicBezTo>
                <a:cubicBezTo>
                  <a:pt x="716827" y="155858"/>
                  <a:pt x="712918" y="143155"/>
                  <a:pt x="708032" y="141200"/>
                </a:cubicBezTo>
                <a:cubicBezTo>
                  <a:pt x="705100" y="139735"/>
                  <a:pt x="702168" y="143643"/>
                  <a:pt x="700214" y="150972"/>
                </a:cubicBezTo>
                <a:cubicBezTo>
                  <a:pt x="699236" y="155369"/>
                  <a:pt x="699725" y="161232"/>
                  <a:pt x="701191" y="163187"/>
                </a:cubicBezTo>
                <a:cubicBezTo>
                  <a:pt x="701680" y="164164"/>
                  <a:pt x="701680" y="164164"/>
                  <a:pt x="703146" y="163187"/>
                </a:cubicBezTo>
                <a:cubicBezTo>
                  <a:pt x="703634" y="162209"/>
                  <a:pt x="705100" y="160255"/>
                  <a:pt x="705589" y="158789"/>
                </a:cubicBezTo>
                <a:cubicBezTo>
                  <a:pt x="707055" y="155858"/>
                  <a:pt x="707543" y="155369"/>
                  <a:pt x="707543" y="156835"/>
                </a:cubicBezTo>
                <a:cubicBezTo>
                  <a:pt x="708520" y="158301"/>
                  <a:pt x="708520" y="166607"/>
                  <a:pt x="707543" y="169538"/>
                </a:cubicBezTo>
                <a:cubicBezTo>
                  <a:pt x="707055" y="172470"/>
                  <a:pt x="703146" y="177355"/>
                  <a:pt x="701191" y="177355"/>
                </a:cubicBezTo>
                <a:cubicBezTo>
                  <a:pt x="699236" y="177355"/>
                  <a:pt x="696793" y="174424"/>
                  <a:pt x="695327" y="171004"/>
                </a:cubicBezTo>
                <a:cubicBezTo>
                  <a:pt x="693861" y="167095"/>
                  <a:pt x="692884" y="154392"/>
                  <a:pt x="693861" y="148529"/>
                </a:cubicBezTo>
                <a:cubicBezTo>
                  <a:pt x="694839" y="141200"/>
                  <a:pt x="698259" y="135337"/>
                  <a:pt x="702657" y="132894"/>
                </a:cubicBezTo>
                <a:cubicBezTo>
                  <a:pt x="705589" y="131429"/>
                  <a:pt x="706566" y="131429"/>
                  <a:pt x="710475" y="132894"/>
                </a:cubicBezTo>
                <a:cubicBezTo>
                  <a:pt x="715850" y="134360"/>
                  <a:pt x="719270" y="138269"/>
                  <a:pt x="726111" y="152438"/>
                </a:cubicBezTo>
                <a:cubicBezTo>
                  <a:pt x="729532" y="158789"/>
                  <a:pt x="730020" y="160744"/>
                  <a:pt x="732464" y="166118"/>
                </a:cubicBezTo>
                <a:cubicBezTo>
                  <a:pt x="733929" y="170027"/>
                  <a:pt x="740282" y="189570"/>
                  <a:pt x="740770" y="192501"/>
                </a:cubicBezTo>
                <a:cubicBezTo>
                  <a:pt x="744191" y="216442"/>
                  <a:pt x="746145" y="248688"/>
                  <a:pt x="746634" y="289241"/>
                </a:cubicBezTo>
                <a:cubicBezTo>
                  <a:pt x="746634" y="303898"/>
                  <a:pt x="746634" y="315624"/>
                  <a:pt x="746634" y="315624"/>
                </a:cubicBezTo>
                <a:cubicBezTo>
                  <a:pt x="747611" y="314647"/>
                  <a:pt x="751520" y="299990"/>
                  <a:pt x="752986" y="292172"/>
                </a:cubicBezTo>
                <a:cubicBezTo>
                  <a:pt x="753964" y="287286"/>
                  <a:pt x="755918" y="276049"/>
                  <a:pt x="757384" y="266277"/>
                </a:cubicBezTo>
                <a:cubicBezTo>
                  <a:pt x="760316" y="247711"/>
                  <a:pt x="760804" y="245268"/>
                  <a:pt x="765202" y="227191"/>
                </a:cubicBezTo>
                <a:cubicBezTo>
                  <a:pt x="769600" y="208136"/>
                  <a:pt x="773509" y="193479"/>
                  <a:pt x="775952" y="187127"/>
                </a:cubicBezTo>
                <a:cubicBezTo>
                  <a:pt x="777907" y="179798"/>
                  <a:pt x="793054" y="149506"/>
                  <a:pt x="798429" y="140712"/>
                </a:cubicBezTo>
                <a:cubicBezTo>
                  <a:pt x="808202" y="125077"/>
                  <a:pt x="820418" y="112863"/>
                  <a:pt x="831656" y="107488"/>
                </a:cubicBezTo>
                <a:cubicBezTo>
                  <a:pt x="837520" y="104557"/>
                  <a:pt x="842406" y="103580"/>
                  <a:pt x="849247" y="103580"/>
                </a:cubicBezTo>
                <a:cubicBezTo>
                  <a:pt x="861952" y="103580"/>
                  <a:pt x="870747" y="107488"/>
                  <a:pt x="877099" y="116771"/>
                </a:cubicBezTo>
                <a:cubicBezTo>
                  <a:pt x="883452" y="126054"/>
                  <a:pt x="885895" y="133383"/>
                  <a:pt x="885406" y="143643"/>
                </a:cubicBezTo>
                <a:cubicBezTo>
                  <a:pt x="884918" y="151461"/>
                  <a:pt x="883940" y="156835"/>
                  <a:pt x="879543" y="165141"/>
                </a:cubicBezTo>
                <a:cubicBezTo>
                  <a:pt x="876122" y="172470"/>
                  <a:pt x="872213" y="176867"/>
                  <a:pt x="865861" y="179798"/>
                </a:cubicBezTo>
                <a:cubicBezTo>
                  <a:pt x="861952" y="181753"/>
                  <a:pt x="861463" y="181753"/>
                  <a:pt x="855600" y="181753"/>
                </a:cubicBezTo>
                <a:cubicBezTo>
                  <a:pt x="849736" y="181753"/>
                  <a:pt x="848759" y="181753"/>
                  <a:pt x="846315" y="180287"/>
                </a:cubicBezTo>
                <a:cubicBezTo>
                  <a:pt x="842895" y="177844"/>
                  <a:pt x="838497" y="172958"/>
                  <a:pt x="836543" y="168561"/>
                </a:cubicBezTo>
                <a:cubicBezTo>
                  <a:pt x="834588" y="164652"/>
                  <a:pt x="834588" y="164652"/>
                  <a:pt x="834588" y="155369"/>
                </a:cubicBezTo>
                <a:cubicBezTo>
                  <a:pt x="834588" y="149018"/>
                  <a:pt x="834588" y="145109"/>
                  <a:pt x="835566" y="143155"/>
                </a:cubicBezTo>
                <a:cubicBezTo>
                  <a:pt x="837520" y="134849"/>
                  <a:pt x="841918" y="128986"/>
                  <a:pt x="847293" y="127520"/>
                </a:cubicBezTo>
                <a:cubicBezTo>
                  <a:pt x="853156" y="125566"/>
                  <a:pt x="856577" y="126543"/>
                  <a:pt x="859509" y="129963"/>
                </a:cubicBezTo>
                <a:cubicBezTo>
                  <a:pt x="863906" y="135337"/>
                  <a:pt x="863906" y="149018"/>
                  <a:pt x="859020" y="154392"/>
                </a:cubicBezTo>
                <a:cubicBezTo>
                  <a:pt x="858043" y="155858"/>
                  <a:pt x="857554" y="155858"/>
                  <a:pt x="857065" y="154881"/>
                </a:cubicBezTo>
                <a:cubicBezTo>
                  <a:pt x="856577" y="153903"/>
                  <a:pt x="856577" y="152438"/>
                  <a:pt x="857065" y="149506"/>
                </a:cubicBezTo>
                <a:cubicBezTo>
                  <a:pt x="858043" y="142178"/>
                  <a:pt x="856088" y="137780"/>
                  <a:pt x="851202" y="137780"/>
                </a:cubicBezTo>
                <a:cubicBezTo>
                  <a:pt x="848270" y="137780"/>
                  <a:pt x="846315" y="139246"/>
                  <a:pt x="844850" y="144132"/>
                </a:cubicBezTo>
                <a:cubicBezTo>
                  <a:pt x="842895" y="149995"/>
                  <a:pt x="843872" y="160255"/>
                  <a:pt x="847293" y="164652"/>
                </a:cubicBezTo>
                <a:cubicBezTo>
                  <a:pt x="849736" y="168072"/>
                  <a:pt x="852179" y="169050"/>
                  <a:pt x="856577" y="169050"/>
                </a:cubicBezTo>
                <a:cubicBezTo>
                  <a:pt x="860975" y="168561"/>
                  <a:pt x="862929" y="167095"/>
                  <a:pt x="865861" y="160255"/>
                </a:cubicBezTo>
                <a:cubicBezTo>
                  <a:pt x="872213" y="147063"/>
                  <a:pt x="870747" y="128986"/>
                  <a:pt x="863418" y="122146"/>
                </a:cubicBezTo>
                <a:cubicBezTo>
                  <a:pt x="855600" y="115306"/>
                  <a:pt x="844361" y="115306"/>
                  <a:pt x="835566" y="122634"/>
                </a:cubicBezTo>
                <a:cubicBezTo>
                  <a:pt x="826770" y="129963"/>
                  <a:pt x="818952" y="146086"/>
                  <a:pt x="818952" y="156835"/>
                </a:cubicBezTo>
                <a:cubicBezTo>
                  <a:pt x="818952" y="161721"/>
                  <a:pt x="820418" y="171981"/>
                  <a:pt x="821884" y="175401"/>
                </a:cubicBezTo>
                <a:cubicBezTo>
                  <a:pt x="823838" y="181753"/>
                  <a:pt x="830191" y="189570"/>
                  <a:pt x="837031" y="194944"/>
                </a:cubicBezTo>
                <a:cubicBezTo>
                  <a:pt x="839963" y="196899"/>
                  <a:pt x="841918" y="198364"/>
                  <a:pt x="841918" y="198364"/>
                </a:cubicBezTo>
                <a:cubicBezTo>
                  <a:pt x="841429" y="198364"/>
                  <a:pt x="840452" y="198364"/>
                  <a:pt x="839475" y="198853"/>
                </a:cubicBezTo>
                <a:cubicBezTo>
                  <a:pt x="829702" y="199830"/>
                  <a:pt x="817975" y="205205"/>
                  <a:pt x="810157" y="211556"/>
                </a:cubicBezTo>
                <a:cubicBezTo>
                  <a:pt x="804293" y="215953"/>
                  <a:pt x="799407" y="222794"/>
                  <a:pt x="795497" y="230611"/>
                </a:cubicBezTo>
                <a:cubicBezTo>
                  <a:pt x="793543" y="235008"/>
                  <a:pt x="791588" y="238428"/>
                  <a:pt x="791588" y="238917"/>
                </a:cubicBezTo>
                <a:cubicBezTo>
                  <a:pt x="791588" y="238917"/>
                  <a:pt x="796963" y="234031"/>
                  <a:pt x="802827" y="227679"/>
                </a:cubicBezTo>
                <a:cubicBezTo>
                  <a:pt x="813088" y="217419"/>
                  <a:pt x="814554" y="216442"/>
                  <a:pt x="819441" y="213511"/>
                </a:cubicBezTo>
                <a:cubicBezTo>
                  <a:pt x="835566" y="205205"/>
                  <a:pt x="845338" y="203250"/>
                  <a:pt x="860486" y="205693"/>
                </a:cubicBezTo>
                <a:cubicBezTo>
                  <a:pt x="872702" y="207648"/>
                  <a:pt x="882474" y="212533"/>
                  <a:pt x="889804" y="219862"/>
                </a:cubicBezTo>
                <a:cubicBezTo>
                  <a:pt x="897622" y="228168"/>
                  <a:pt x="900554" y="235008"/>
                  <a:pt x="901043" y="246246"/>
                </a:cubicBezTo>
                <a:cubicBezTo>
                  <a:pt x="901531" y="253574"/>
                  <a:pt x="901531" y="253574"/>
                  <a:pt x="900065" y="255529"/>
                </a:cubicBezTo>
                <a:cubicBezTo>
                  <a:pt x="898599" y="256994"/>
                  <a:pt x="897622" y="256994"/>
                  <a:pt x="896156" y="256994"/>
                </a:cubicBezTo>
                <a:cubicBezTo>
                  <a:pt x="894690" y="256994"/>
                  <a:pt x="893713" y="256506"/>
                  <a:pt x="890781" y="253574"/>
                </a:cubicBezTo>
                <a:cubicBezTo>
                  <a:pt x="883940" y="246734"/>
                  <a:pt x="868793" y="237940"/>
                  <a:pt x="859020" y="235008"/>
                </a:cubicBezTo>
                <a:cubicBezTo>
                  <a:pt x="853645" y="233542"/>
                  <a:pt x="843872" y="233542"/>
                  <a:pt x="838497" y="235497"/>
                </a:cubicBezTo>
                <a:cubicBezTo>
                  <a:pt x="828236" y="238917"/>
                  <a:pt x="819929" y="244291"/>
                  <a:pt x="811622" y="252108"/>
                </a:cubicBezTo>
                <a:cubicBezTo>
                  <a:pt x="803316" y="259926"/>
                  <a:pt x="798429" y="267743"/>
                  <a:pt x="793054" y="280935"/>
                </a:cubicBezTo>
                <a:cubicBezTo>
                  <a:pt x="788168" y="291684"/>
                  <a:pt x="781816" y="312693"/>
                  <a:pt x="782304" y="315136"/>
                </a:cubicBezTo>
                <a:cubicBezTo>
                  <a:pt x="782793" y="315136"/>
                  <a:pt x="786702" y="308784"/>
                  <a:pt x="792077" y="299990"/>
                </a:cubicBezTo>
                <a:cubicBezTo>
                  <a:pt x="801850" y="283378"/>
                  <a:pt x="805759" y="278492"/>
                  <a:pt x="815043" y="269697"/>
                </a:cubicBezTo>
                <a:cubicBezTo>
                  <a:pt x="827747" y="258460"/>
                  <a:pt x="836054" y="255529"/>
                  <a:pt x="852179" y="256994"/>
                </a:cubicBezTo>
                <a:cubicBezTo>
                  <a:pt x="861952" y="257971"/>
                  <a:pt x="866838" y="259926"/>
                  <a:pt x="873190" y="265789"/>
                </a:cubicBezTo>
                <a:cubicBezTo>
                  <a:pt x="877588" y="269697"/>
                  <a:pt x="881009" y="275072"/>
                  <a:pt x="883452" y="282401"/>
                </a:cubicBezTo>
                <a:cubicBezTo>
                  <a:pt x="884918" y="287286"/>
                  <a:pt x="885406" y="288264"/>
                  <a:pt x="885406" y="295592"/>
                </a:cubicBezTo>
                <a:cubicBezTo>
                  <a:pt x="885406" y="301944"/>
                  <a:pt x="884918" y="303410"/>
                  <a:pt x="883940" y="306341"/>
                </a:cubicBezTo>
                <a:cubicBezTo>
                  <a:pt x="881986" y="310738"/>
                  <a:pt x="880520" y="312204"/>
                  <a:pt x="877099" y="311716"/>
                </a:cubicBezTo>
                <a:cubicBezTo>
                  <a:pt x="875145" y="311716"/>
                  <a:pt x="872702" y="310738"/>
                  <a:pt x="866838" y="306830"/>
                </a:cubicBezTo>
                <a:cubicBezTo>
                  <a:pt x="854622" y="298524"/>
                  <a:pt x="851690" y="297058"/>
                  <a:pt x="845827" y="296569"/>
                </a:cubicBezTo>
                <a:cubicBezTo>
                  <a:pt x="833611" y="295104"/>
                  <a:pt x="816997" y="305853"/>
                  <a:pt x="805270" y="322464"/>
                </a:cubicBezTo>
                <a:cubicBezTo>
                  <a:pt x="799895" y="330282"/>
                  <a:pt x="793054" y="342008"/>
                  <a:pt x="793543" y="342496"/>
                </a:cubicBezTo>
                <a:cubicBezTo>
                  <a:pt x="793543" y="342496"/>
                  <a:pt x="796475" y="341030"/>
                  <a:pt x="799407" y="339565"/>
                </a:cubicBezTo>
                <a:cubicBezTo>
                  <a:pt x="808691" y="333702"/>
                  <a:pt x="819929" y="330770"/>
                  <a:pt x="825304" y="331747"/>
                </a:cubicBezTo>
                <a:cubicBezTo>
                  <a:pt x="833122" y="332725"/>
                  <a:pt x="840941" y="337122"/>
                  <a:pt x="848270" y="344451"/>
                </a:cubicBezTo>
                <a:cubicBezTo>
                  <a:pt x="855111" y="351291"/>
                  <a:pt x="858531" y="359108"/>
                  <a:pt x="858531" y="367902"/>
                </a:cubicBezTo>
                <a:cubicBezTo>
                  <a:pt x="858531" y="371811"/>
                  <a:pt x="857065" y="375231"/>
                  <a:pt x="855600" y="375720"/>
                </a:cubicBezTo>
                <a:cubicBezTo>
                  <a:pt x="853645" y="376697"/>
                  <a:pt x="849247" y="376208"/>
                  <a:pt x="846804" y="375231"/>
                </a:cubicBezTo>
                <a:cubicBezTo>
                  <a:pt x="845827" y="374743"/>
                  <a:pt x="841918" y="372300"/>
                  <a:pt x="838497" y="369857"/>
                </a:cubicBezTo>
                <a:cubicBezTo>
                  <a:pt x="832145" y="364971"/>
                  <a:pt x="828725" y="363017"/>
                  <a:pt x="823350" y="361062"/>
                </a:cubicBezTo>
                <a:cubicBezTo>
                  <a:pt x="813577" y="358131"/>
                  <a:pt x="807713" y="358131"/>
                  <a:pt x="800384" y="360574"/>
                </a:cubicBezTo>
                <a:cubicBezTo>
                  <a:pt x="783770" y="365948"/>
                  <a:pt x="777907" y="374743"/>
                  <a:pt x="776929" y="395752"/>
                </a:cubicBezTo>
                <a:cubicBezTo>
                  <a:pt x="775952" y="413341"/>
                  <a:pt x="773509" y="435815"/>
                  <a:pt x="772043" y="440213"/>
                </a:cubicBezTo>
                <a:cubicBezTo>
                  <a:pt x="771554" y="441678"/>
                  <a:pt x="770088" y="445587"/>
                  <a:pt x="769111" y="448030"/>
                </a:cubicBezTo>
                <a:cubicBezTo>
                  <a:pt x="768134" y="450961"/>
                  <a:pt x="767645" y="452427"/>
                  <a:pt x="768134" y="452427"/>
                </a:cubicBezTo>
                <a:cubicBezTo>
                  <a:pt x="769111" y="452427"/>
                  <a:pt x="774975" y="448030"/>
                  <a:pt x="777418" y="445587"/>
                </a:cubicBezTo>
                <a:cubicBezTo>
                  <a:pt x="779373" y="444121"/>
                  <a:pt x="782793" y="438258"/>
                  <a:pt x="785236" y="432884"/>
                </a:cubicBezTo>
                <a:cubicBezTo>
                  <a:pt x="787191" y="429464"/>
                  <a:pt x="788168" y="423601"/>
                  <a:pt x="788657" y="406500"/>
                </a:cubicBezTo>
                <a:cubicBezTo>
                  <a:pt x="789634" y="386469"/>
                  <a:pt x="791100" y="381583"/>
                  <a:pt x="795986" y="376697"/>
                </a:cubicBezTo>
                <a:cubicBezTo>
                  <a:pt x="800872" y="372300"/>
                  <a:pt x="813088" y="367414"/>
                  <a:pt x="821395" y="366437"/>
                </a:cubicBezTo>
                <a:cubicBezTo>
                  <a:pt x="824816" y="366437"/>
                  <a:pt x="825793" y="366437"/>
                  <a:pt x="825793" y="366925"/>
                </a:cubicBezTo>
                <a:cubicBezTo>
                  <a:pt x="825793" y="367414"/>
                  <a:pt x="824816" y="372788"/>
                  <a:pt x="822861" y="378163"/>
                </a:cubicBezTo>
                <a:cubicBezTo>
                  <a:pt x="817975" y="391843"/>
                  <a:pt x="816020" y="403080"/>
                  <a:pt x="814066" y="425067"/>
                </a:cubicBezTo>
                <a:cubicBezTo>
                  <a:pt x="813088" y="434350"/>
                  <a:pt x="812600" y="435815"/>
                  <a:pt x="810645" y="440701"/>
                </a:cubicBezTo>
                <a:cubicBezTo>
                  <a:pt x="808202" y="447053"/>
                  <a:pt x="806247" y="449496"/>
                  <a:pt x="801850" y="452916"/>
                </a:cubicBezTo>
                <a:cubicBezTo>
                  <a:pt x="799407" y="454870"/>
                  <a:pt x="798429" y="455847"/>
                  <a:pt x="798918" y="455847"/>
                </a:cubicBezTo>
                <a:cubicBezTo>
                  <a:pt x="799407" y="456336"/>
                  <a:pt x="801361" y="456824"/>
                  <a:pt x="802827" y="457313"/>
                </a:cubicBezTo>
                <a:cubicBezTo>
                  <a:pt x="810157" y="458779"/>
                  <a:pt x="811622" y="458779"/>
                  <a:pt x="814554" y="460244"/>
                </a:cubicBezTo>
                <a:cubicBezTo>
                  <a:pt x="818463" y="461710"/>
                  <a:pt x="821395" y="464153"/>
                  <a:pt x="822861" y="466596"/>
                </a:cubicBezTo>
                <a:cubicBezTo>
                  <a:pt x="823838" y="468062"/>
                  <a:pt x="823838" y="470016"/>
                  <a:pt x="823838" y="475879"/>
                </a:cubicBezTo>
                <a:cubicBezTo>
                  <a:pt x="823838" y="482719"/>
                  <a:pt x="823838" y="483208"/>
                  <a:pt x="822372" y="486139"/>
                </a:cubicBezTo>
                <a:cubicBezTo>
                  <a:pt x="818952" y="492491"/>
                  <a:pt x="813577" y="495422"/>
                  <a:pt x="803804" y="496400"/>
                </a:cubicBezTo>
                <a:cubicBezTo>
                  <a:pt x="796475" y="496888"/>
                  <a:pt x="543851" y="496888"/>
                  <a:pt x="538964" y="496400"/>
                </a:cubicBezTo>
                <a:cubicBezTo>
                  <a:pt x="532123" y="495422"/>
                  <a:pt x="525771" y="491025"/>
                  <a:pt x="524305" y="485162"/>
                </a:cubicBezTo>
                <a:cubicBezTo>
                  <a:pt x="523328" y="481254"/>
                  <a:pt x="523328" y="472459"/>
                  <a:pt x="524305" y="468550"/>
                </a:cubicBezTo>
                <a:cubicBezTo>
                  <a:pt x="526260" y="461222"/>
                  <a:pt x="531635" y="458290"/>
                  <a:pt x="545805" y="456824"/>
                </a:cubicBezTo>
                <a:cubicBezTo>
                  <a:pt x="549714" y="456336"/>
                  <a:pt x="553623" y="455359"/>
                  <a:pt x="553623" y="454870"/>
                </a:cubicBezTo>
                <a:cubicBezTo>
                  <a:pt x="553623" y="454381"/>
                  <a:pt x="551180" y="451450"/>
                  <a:pt x="547760" y="448519"/>
                </a:cubicBezTo>
                <a:cubicBezTo>
                  <a:pt x="539453" y="439724"/>
                  <a:pt x="537010" y="434838"/>
                  <a:pt x="535055" y="420181"/>
                </a:cubicBezTo>
                <a:cubicBezTo>
                  <a:pt x="533589" y="410898"/>
                  <a:pt x="530657" y="399172"/>
                  <a:pt x="527726" y="390377"/>
                </a:cubicBezTo>
                <a:cubicBezTo>
                  <a:pt x="525771" y="385980"/>
                  <a:pt x="524305" y="382071"/>
                  <a:pt x="521373" y="377186"/>
                </a:cubicBezTo>
                <a:cubicBezTo>
                  <a:pt x="518930" y="373765"/>
                  <a:pt x="516487" y="369857"/>
                  <a:pt x="516487" y="368880"/>
                </a:cubicBezTo>
                <a:cubicBezTo>
                  <a:pt x="515021" y="365948"/>
                  <a:pt x="516487" y="365460"/>
                  <a:pt x="526748" y="365460"/>
                </a:cubicBezTo>
                <a:cubicBezTo>
                  <a:pt x="542873" y="365948"/>
                  <a:pt x="549226" y="368880"/>
                  <a:pt x="554601" y="379628"/>
                </a:cubicBezTo>
                <a:cubicBezTo>
                  <a:pt x="559976" y="388911"/>
                  <a:pt x="561441" y="396240"/>
                  <a:pt x="563396" y="411875"/>
                </a:cubicBezTo>
                <a:cubicBezTo>
                  <a:pt x="563885" y="416761"/>
                  <a:pt x="564862" y="423112"/>
                  <a:pt x="565351" y="425555"/>
                </a:cubicBezTo>
                <a:cubicBezTo>
                  <a:pt x="566816" y="432395"/>
                  <a:pt x="572191" y="442167"/>
                  <a:pt x="576100" y="446076"/>
                </a:cubicBezTo>
                <a:cubicBezTo>
                  <a:pt x="579032" y="449007"/>
                  <a:pt x="585873" y="452916"/>
                  <a:pt x="586850" y="452427"/>
                </a:cubicBezTo>
                <a:cubicBezTo>
                  <a:pt x="586850" y="451939"/>
                  <a:pt x="585873" y="449496"/>
                  <a:pt x="584407" y="446076"/>
                </a:cubicBezTo>
                <a:cubicBezTo>
                  <a:pt x="579032" y="434838"/>
                  <a:pt x="578055" y="428975"/>
                  <a:pt x="575123" y="401126"/>
                </a:cubicBezTo>
                <a:cubicBezTo>
                  <a:pt x="573657" y="386957"/>
                  <a:pt x="569260" y="377674"/>
                  <a:pt x="559487" y="366925"/>
                </a:cubicBezTo>
                <a:cubicBezTo>
                  <a:pt x="556555" y="363505"/>
                  <a:pt x="549714" y="359597"/>
                  <a:pt x="544339" y="358619"/>
                </a:cubicBezTo>
                <a:cubicBezTo>
                  <a:pt x="539941" y="357642"/>
                  <a:pt x="529680" y="358131"/>
                  <a:pt x="525282" y="359108"/>
                </a:cubicBezTo>
                <a:cubicBezTo>
                  <a:pt x="519907" y="360574"/>
                  <a:pt x="510623" y="364971"/>
                  <a:pt x="503783" y="370345"/>
                </a:cubicBezTo>
                <a:cubicBezTo>
                  <a:pt x="494010" y="377674"/>
                  <a:pt x="487658" y="379140"/>
                  <a:pt x="484237" y="375231"/>
                </a:cubicBezTo>
                <a:cubicBezTo>
                  <a:pt x="482771" y="373765"/>
                  <a:pt x="482771" y="372788"/>
                  <a:pt x="482771" y="370345"/>
                </a:cubicBezTo>
                <a:cubicBezTo>
                  <a:pt x="482771" y="363017"/>
                  <a:pt x="486192" y="355688"/>
                  <a:pt x="496453" y="345428"/>
                </a:cubicBezTo>
                <a:cubicBezTo>
                  <a:pt x="499873" y="341519"/>
                  <a:pt x="501828" y="340053"/>
                  <a:pt x="506226" y="337610"/>
                </a:cubicBezTo>
                <a:cubicBezTo>
                  <a:pt x="514532" y="333702"/>
                  <a:pt x="519907" y="331747"/>
                  <a:pt x="524305" y="331747"/>
                </a:cubicBezTo>
                <a:cubicBezTo>
                  <a:pt x="532612" y="331747"/>
                  <a:pt x="538964" y="334190"/>
                  <a:pt x="548737" y="341519"/>
                </a:cubicBezTo>
                <a:cubicBezTo>
                  <a:pt x="551669" y="343473"/>
                  <a:pt x="554112" y="345428"/>
                  <a:pt x="554112" y="344939"/>
                </a:cubicBezTo>
                <a:cubicBezTo>
                  <a:pt x="554601" y="344451"/>
                  <a:pt x="552157" y="339076"/>
                  <a:pt x="549714" y="334190"/>
                </a:cubicBezTo>
                <a:cubicBezTo>
                  <a:pt x="547760" y="329793"/>
                  <a:pt x="540430" y="320021"/>
                  <a:pt x="536032" y="315136"/>
                </a:cubicBezTo>
                <a:cubicBezTo>
                  <a:pt x="530657" y="309273"/>
                  <a:pt x="518930" y="300967"/>
                  <a:pt x="513067" y="299012"/>
                </a:cubicBezTo>
                <a:cubicBezTo>
                  <a:pt x="504760" y="296569"/>
                  <a:pt x="488635" y="297058"/>
                  <a:pt x="482283" y="300967"/>
                </a:cubicBezTo>
                <a:cubicBezTo>
                  <a:pt x="480817" y="301455"/>
                  <a:pt x="477396" y="304875"/>
                  <a:pt x="474464" y="307318"/>
                </a:cubicBezTo>
                <a:cubicBezTo>
                  <a:pt x="469089" y="313181"/>
                  <a:pt x="467135" y="314158"/>
                  <a:pt x="464203" y="312693"/>
                </a:cubicBezTo>
                <a:cubicBezTo>
                  <a:pt x="457362" y="310250"/>
                  <a:pt x="456385" y="295104"/>
                  <a:pt x="462249" y="282889"/>
                </a:cubicBezTo>
                <a:cubicBezTo>
                  <a:pt x="466158" y="275560"/>
                  <a:pt x="473976" y="266766"/>
                  <a:pt x="481305" y="262369"/>
                </a:cubicBezTo>
                <a:cubicBezTo>
                  <a:pt x="487169" y="258460"/>
                  <a:pt x="490589" y="257483"/>
                  <a:pt x="498896" y="257483"/>
                </a:cubicBezTo>
                <a:cubicBezTo>
                  <a:pt x="507692" y="256994"/>
                  <a:pt x="513555" y="257971"/>
                  <a:pt x="521373" y="262369"/>
                </a:cubicBezTo>
                <a:cubicBezTo>
                  <a:pt x="534078" y="268720"/>
                  <a:pt x="542873" y="278003"/>
                  <a:pt x="561930" y="308295"/>
                </a:cubicBezTo>
                <a:cubicBezTo>
                  <a:pt x="564862" y="312693"/>
                  <a:pt x="567305" y="316113"/>
                  <a:pt x="567305" y="316113"/>
                </a:cubicBezTo>
                <a:cubicBezTo>
                  <a:pt x="567794" y="315624"/>
                  <a:pt x="564862" y="303898"/>
                  <a:pt x="562907" y="299501"/>
                </a:cubicBezTo>
                <a:cubicBezTo>
                  <a:pt x="560464" y="291684"/>
                  <a:pt x="549714" y="273118"/>
                  <a:pt x="542873" y="262857"/>
                </a:cubicBezTo>
                <a:cubicBezTo>
                  <a:pt x="538476" y="256994"/>
                  <a:pt x="527237" y="246246"/>
                  <a:pt x="522351" y="242825"/>
                </a:cubicBezTo>
                <a:cubicBezTo>
                  <a:pt x="516976" y="239894"/>
                  <a:pt x="509157" y="236474"/>
                  <a:pt x="504760" y="235497"/>
                </a:cubicBezTo>
                <a:cubicBezTo>
                  <a:pt x="499385" y="234520"/>
                  <a:pt x="485703" y="234520"/>
                  <a:pt x="481305" y="235985"/>
                </a:cubicBezTo>
                <a:cubicBezTo>
                  <a:pt x="473976" y="237940"/>
                  <a:pt x="466646" y="242337"/>
                  <a:pt x="455408" y="251620"/>
                </a:cubicBezTo>
                <a:cubicBezTo>
                  <a:pt x="449544" y="256994"/>
                  <a:pt x="446612" y="258460"/>
                  <a:pt x="445635" y="257971"/>
                </a:cubicBezTo>
                <a:cubicBezTo>
                  <a:pt x="444658" y="257971"/>
                  <a:pt x="443680" y="254063"/>
                  <a:pt x="443680" y="250643"/>
                </a:cubicBezTo>
                <a:cubicBezTo>
                  <a:pt x="443680" y="244291"/>
                  <a:pt x="446612" y="236474"/>
                  <a:pt x="451987" y="229145"/>
                </a:cubicBezTo>
                <a:cubicBezTo>
                  <a:pt x="455896" y="223771"/>
                  <a:pt x="463714" y="216442"/>
                  <a:pt x="467624" y="213999"/>
                </a:cubicBezTo>
                <a:cubicBezTo>
                  <a:pt x="474953" y="210579"/>
                  <a:pt x="486192" y="208625"/>
                  <a:pt x="499385" y="209113"/>
                </a:cubicBezTo>
                <a:cubicBezTo>
                  <a:pt x="507692" y="209113"/>
                  <a:pt x="513067" y="210579"/>
                  <a:pt x="521373" y="213511"/>
                </a:cubicBezTo>
                <a:cubicBezTo>
                  <a:pt x="533101" y="218396"/>
                  <a:pt x="538476" y="222305"/>
                  <a:pt x="547760" y="232077"/>
                </a:cubicBezTo>
                <a:cubicBezTo>
                  <a:pt x="551669" y="236474"/>
                  <a:pt x="555089" y="239405"/>
                  <a:pt x="555089" y="239405"/>
                </a:cubicBezTo>
                <a:cubicBezTo>
                  <a:pt x="555578" y="238917"/>
                  <a:pt x="552646" y="231588"/>
                  <a:pt x="550203" y="227191"/>
                </a:cubicBezTo>
                <a:cubicBezTo>
                  <a:pt x="548737" y="224259"/>
                  <a:pt x="546294" y="220839"/>
                  <a:pt x="542873" y="216931"/>
                </a:cubicBezTo>
                <a:cubicBezTo>
                  <a:pt x="532123" y="205693"/>
                  <a:pt x="524305" y="202273"/>
                  <a:pt x="505737" y="199830"/>
                </a:cubicBezTo>
                <a:cubicBezTo>
                  <a:pt x="502317" y="199830"/>
                  <a:pt x="498896" y="199342"/>
                  <a:pt x="498896" y="198853"/>
                </a:cubicBezTo>
                <a:cubicBezTo>
                  <a:pt x="498408" y="198853"/>
                  <a:pt x="499873" y="198364"/>
                  <a:pt x="501828" y="197876"/>
                </a:cubicBezTo>
                <a:cubicBezTo>
                  <a:pt x="509646" y="197387"/>
                  <a:pt x="517953" y="192990"/>
                  <a:pt x="523328" y="188104"/>
                </a:cubicBezTo>
                <a:cubicBezTo>
                  <a:pt x="526748" y="184684"/>
                  <a:pt x="529192" y="179310"/>
                  <a:pt x="531635" y="171492"/>
                </a:cubicBezTo>
                <a:cubicBezTo>
                  <a:pt x="532612" y="166607"/>
                  <a:pt x="533101" y="165141"/>
                  <a:pt x="533101" y="155858"/>
                </a:cubicBezTo>
                <a:cubicBezTo>
                  <a:pt x="533101" y="147063"/>
                  <a:pt x="532612" y="145598"/>
                  <a:pt x="531635" y="139735"/>
                </a:cubicBezTo>
                <a:cubicBezTo>
                  <a:pt x="528214" y="127520"/>
                  <a:pt x="523328" y="121168"/>
                  <a:pt x="513555" y="116283"/>
                </a:cubicBezTo>
                <a:cubicBezTo>
                  <a:pt x="508669" y="114328"/>
                  <a:pt x="508180" y="113840"/>
                  <a:pt x="502805" y="113840"/>
                </a:cubicBezTo>
                <a:cubicBezTo>
                  <a:pt x="497919" y="113840"/>
                  <a:pt x="496942" y="114328"/>
                  <a:pt x="493521" y="115794"/>
                </a:cubicBezTo>
                <a:cubicBezTo>
                  <a:pt x="488146" y="118237"/>
                  <a:pt x="485703" y="121168"/>
                  <a:pt x="482771" y="127031"/>
                </a:cubicBezTo>
                <a:cubicBezTo>
                  <a:pt x="478374" y="135826"/>
                  <a:pt x="477396" y="147063"/>
                  <a:pt x="479839" y="156346"/>
                </a:cubicBezTo>
                <a:cubicBezTo>
                  <a:pt x="480817" y="159278"/>
                  <a:pt x="481794" y="161721"/>
                  <a:pt x="481794" y="162698"/>
                </a:cubicBezTo>
                <a:cubicBezTo>
                  <a:pt x="483260" y="165629"/>
                  <a:pt x="487169" y="169538"/>
                  <a:pt x="490101" y="171492"/>
                </a:cubicBezTo>
                <a:cubicBezTo>
                  <a:pt x="496453" y="174913"/>
                  <a:pt x="504760" y="171492"/>
                  <a:pt x="508669" y="162698"/>
                </a:cubicBezTo>
                <a:cubicBezTo>
                  <a:pt x="510135" y="159278"/>
                  <a:pt x="510623" y="158301"/>
                  <a:pt x="510623" y="153415"/>
                </a:cubicBezTo>
                <a:cubicBezTo>
                  <a:pt x="510623" y="147063"/>
                  <a:pt x="510135" y="144620"/>
                  <a:pt x="508180" y="141689"/>
                </a:cubicBezTo>
                <a:cubicBezTo>
                  <a:pt x="505248" y="137292"/>
                  <a:pt x="500362" y="135826"/>
                  <a:pt x="497430" y="138757"/>
                </a:cubicBezTo>
                <a:cubicBezTo>
                  <a:pt x="493033" y="142178"/>
                  <a:pt x="492544" y="148529"/>
                  <a:pt x="495964" y="155369"/>
                </a:cubicBezTo>
                <a:cubicBezTo>
                  <a:pt x="498408" y="159766"/>
                  <a:pt x="497919" y="161232"/>
                  <a:pt x="494987" y="159766"/>
                </a:cubicBezTo>
                <a:cubicBezTo>
                  <a:pt x="489612" y="157812"/>
                  <a:pt x="486192" y="149018"/>
                  <a:pt x="487169" y="139735"/>
                </a:cubicBezTo>
                <a:cubicBezTo>
                  <a:pt x="488146" y="133383"/>
                  <a:pt x="491567" y="127520"/>
                  <a:pt x="495964" y="125566"/>
                </a:cubicBezTo>
                <a:cubicBezTo>
                  <a:pt x="498408" y="124589"/>
                  <a:pt x="503783" y="124589"/>
                  <a:pt x="508180" y="126054"/>
                </a:cubicBezTo>
                <a:cubicBezTo>
                  <a:pt x="515021" y="128009"/>
                  <a:pt x="519419" y="133383"/>
                  <a:pt x="521862" y="143155"/>
                </a:cubicBezTo>
                <a:cubicBezTo>
                  <a:pt x="522839" y="148041"/>
                  <a:pt x="522839" y="149018"/>
                  <a:pt x="522351" y="152926"/>
                </a:cubicBezTo>
                <a:cubicBezTo>
                  <a:pt x="520885" y="161721"/>
                  <a:pt x="516976" y="171981"/>
                  <a:pt x="512578" y="176867"/>
                </a:cubicBezTo>
                <a:cubicBezTo>
                  <a:pt x="509157" y="180776"/>
                  <a:pt x="500362" y="184684"/>
                  <a:pt x="495476" y="184684"/>
                </a:cubicBezTo>
                <a:cubicBezTo>
                  <a:pt x="492055" y="184684"/>
                  <a:pt x="485703" y="183218"/>
                  <a:pt x="482283" y="181753"/>
                </a:cubicBezTo>
                <a:cubicBezTo>
                  <a:pt x="476908" y="178821"/>
                  <a:pt x="468601" y="169538"/>
                  <a:pt x="466158" y="162698"/>
                </a:cubicBezTo>
                <a:cubicBezTo>
                  <a:pt x="463226" y="154881"/>
                  <a:pt x="462249" y="143643"/>
                  <a:pt x="463714" y="135826"/>
                </a:cubicBezTo>
                <a:cubicBezTo>
                  <a:pt x="467135" y="114817"/>
                  <a:pt x="480817" y="103091"/>
                  <a:pt x="502317" y="102114"/>
                </a:cubicBezTo>
                <a:cubicBezTo>
                  <a:pt x="510623" y="102114"/>
                  <a:pt x="513555" y="102602"/>
                  <a:pt x="520885" y="106022"/>
                </a:cubicBezTo>
                <a:cubicBezTo>
                  <a:pt x="524305" y="107488"/>
                  <a:pt x="525771" y="108954"/>
                  <a:pt x="530657" y="113840"/>
                </a:cubicBezTo>
                <a:cubicBezTo>
                  <a:pt x="539941" y="123611"/>
                  <a:pt x="543362" y="127520"/>
                  <a:pt x="548737" y="136315"/>
                </a:cubicBezTo>
                <a:cubicBezTo>
                  <a:pt x="557532" y="151949"/>
                  <a:pt x="561441" y="160255"/>
                  <a:pt x="572191" y="189570"/>
                </a:cubicBezTo>
                <a:cubicBezTo>
                  <a:pt x="574146" y="195433"/>
                  <a:pt x="576589" y="201785"/>
                  <a:pt x="576589" y="203739"/>
                </a:cubicBezTo>
                <a:cubicBezTo>
                  <a:pt x="580987" y="218885"/>
                  <a:pt x="584896" y="235497"/>
                  <a:pt x="587339" y="246734"/>
                </a:cubicBezTo>
                <a:cubicBezTo>
                  <a:pt x="588805" y="254063"/>
                  <a:pt x="590760" y="262369"/>
                  <a:pt x="591248" y="265300"/>
                </a:cubicBezTo>
                <a:cubicBezTo>
                  <a:pt x="592225" y="268232"/>
                  <a:pt x="593691" y="275072"/>
                  <a:pt x="594669" y="279958"/>
                </a:cubicBezTo>
                <a:cubicBezTo>
                  <a:pt x="596623" y="290218"/>
                  <a:pt x="598089" y="296569"/>
                  <a:pt x="601509" y="309273"/>
                </a:cubicBezTo>
                <a:lnTo>
                  <a:pt x="603464" y="318067"/>
                </a:lnTo>
                <a:lnTo>
                  <a:pt x="603953" y="311227"/>
                </a:lnTo>
                <a:cubicBezTo>
                  <a:pt x="603953" y="307807"/>
                  <a:pt x="603464" y="290706"/>
                  <a:pt x="603464" y="274095"/>
                </a:cubicBezTo>
                <a:cubicBezTo>
                  <a:pt x="601998" y="212533"/>
                  <a:pt x="605907" y="182241"/>
                  <a:pt x="618123" y="152438"/>
                </a:cubicBezTo>
                <a:cubicBezTo>
                  <a:pt x="621543" y="143643"/>
                  <a:pt x="624475" y="139246"/>
                  <a:pt x="627896" y="136315"/>
                </a:cubicBezTo>
                <a:cubicBezTo>
                  <a:pt x="634737" y="130940"/>
                  <a:pt x="639623" y="130452"/>
                  <a:pt x="644509" y="135337"/>
                </a:cubicBezTo>
                <a:cubicBezTo>
                  <a:pt x="646953" y="138269"/>
                  <a:pt x="647930" y="140712"/>
                  <a:pt x="649884" y="148529"/>
                </a:cubicBezTo>
                <a:cubicBezTo>
                  <a:pt x="651350" y="156346"/>
                  <a:pt x="649884" y="168561"/>
                  <a:pt x="646953" y="174424"/>
                </a:cubicBezTo>
                <a:cubicBezTo>
                  <a:pt x="644509" y="179310"/>
                  <a:pt x="640112" y="177844"/>
                  <a:pt x="636691" y="170515"/>
                </a:cubicBezTo>
                <a:cubicBezTo>
                  <a:pt x="635225" y="166607"/>
                  <a:pt x="634248" y="159278"/>
                  <a:pt x="635225" y="156835"/>
                </a:cubicBezTo>
                <a:cubicBezTo>
                  <a:pt x="635714" y="155858"/>
                  <a:pt x="635714" y="155858"/>
                  <a:pt x="637180" y="159278"/>
                </a:cubicBezTo>
                <a:cubicBezTo>
                  <a:pt x="640600" y="169050"/>
                  <a:pt x="644509" y="166607"/>
                  <a:pt x="644021" y="154881"/>
                </a:cubicBezTo>
                <a:cubicBezTo>
                  <a:pt x="644021" y="150483"/>
                  <a:pt x="643532" y="149018"/>
                  <a:pt x="642555" y="146575"/>
                </a:cubicBezTo>
                <a:cubicBezTo>
                  <a:pt x="641089" y="144132"/>
                  <a:pt x="640600" y="143643"/>
                  <a:pt x="638646" y="143643"/>
                </a:cubicBezTo>
                <a:cubicBezTo>
                  <a:pt x="635714" y="144132"/>
                  <a:pt x="633759" y="145598"/>
                  <a:pt x="631805" y="149506"/>
                </a:cubicBezTo>
                <a:cubicBezTo>
                  <a:pt x="629850" y="152438"/>
                  <a:pt x="629850" y="153415"/>
                  <a:pt x="629850" y="160255"/>
                </a:cubicBezTo>
                <a:cubicBezTo>
                  <a:pt x="629362" y="167584"/>
                  <a:pt x="629362" y="167584"/>
                  <a:pt x="631316" y="173935"/>
                </a:cubicBezTo>
                <a:cubicBezTo>
                  <a:pt x="633759" y="180287"/>
                  <a:pt x="637668" y="187616"/>
                  <a:pt x="640112" y="189081"/>
                </a:cubicBezTo>
                <a:cubicBezTo>
                  <a:pt x="642555" y="190059"/>
                  <a:pt x="644998" y="189570"/>
                  <a:pt x="647930" y="187127"/>
                </a:cubicBezTo>
                <a:cubicBezTo>
                  <a:pt x="652816" y="182730"/>
                  <a:pt x="655748" y="174913"/>
                  <a:pt x="656725" y="162209"/>
                </a:cubicBezTo>
                <a:cubicBezTo>
                  <a:pt x="657702" y="153415"/>
                  <a:pt x="657214" y="145598"/>
                  <a:pt x="654282" y="136315"/>
                </a:cubicBezTo>
                <a:cubicBezTo>
                  <a:pt x="652816" y="132406"/>
                  <a:pt x="650373" y="127520"/>
                  <a:pt x="647930" y="124589"/>
                </a:cubicBezTo>
                <a:cubicBezTo>
                  <a:pt x="641089" y="117260"/>
                  <a:pt x="629850" y="118237"/>
                  <a:pt x="622032" y="127031"/>
                </a:cubicBezTo>
                <a:cubicBezTo>
                  <a:pt x="615680" y="133383"/>
                  <a:pt x="609328" y="149506"/>
                  <a:pt x="604441" y="168561"/>
                </a:cubicBezTo>
                <a:cubicBezTo>
                  <a:pt x="601509" y="179798"/>
                  <a:pt x="600044" y="189081"/>
                  <a:pt x="598089" y="205693"/>
                </a:cubicBezTo>
                <a:cubicBezTo>
                  <a:pt x="597600" y="212045"/>
                  <a:pt x="596623" y="217419"/>
                  <a:pt x="596623" y="217419"/>
                </a:cubicBezTo>
                <a:cubicBezTo>
                  <a:pt x="596623" y="217908"/>
                  <a:pt x="594180" y="206670"/>
                  <a:pt x="591737" y="195433"/>
                </a:cubicBezTo>
                <a:cubicBezTo>
                  <a:pt x="586362" y="171004"/>
                  <a:pt x="581964" y="156835"/>
                  <a:pt x="575123" y="142178"/>
                </a:cubicBezTo>
                <a:cubicBezTo>
                  <a:pt x="569748" y="130940"/>
                  <a:pt x="566816" y="126543"/>
                  <a:pt x="559487" y="116771"/>
                </a:cubicBezTo>
                <a:cubicBezTo>
                  <a:pt x="546294" y="99182"/>
                  <a:pt x="535544" y="91365"/>
                  <a:pt x="518930" y="86968"/>
                </a:cubicBezTo>
                <a:cubicBezTo>
                  <a:pt x="509646" y="85013"/>
                  <a:pt x="501339" y="84036"/>
                  <a:pt x="494010" y="85502"/>
                </a:cubicBezTo>
                <a:cubicBezTo>
                  <a:pt x="481794" y="87456"/>
                  <a:pt x="473976" y="90876"/>
                  <a:pt x="466158" y="98694"/>
                </a:cubicBezTo>
                <a:cubicBezTo>
                  <a:pt x="459317" y="105045"/>
                  <a:pt x="453453" y="113840"/>
                  <a:pt x="450521" y="122634"/>
                </a:cubicBezTo>
                <a:cubicBezTo>
                  <a:pt x="447590" y="131917"/>
                  <a:pt x="446612" y="151949"/>
                  <a:pt x="449055" y="160744"/>
                </a:cubicBezTo>
                <a:cubicBezTo>
                  <a:pt x="451987" y="171004"/>
                  <a:pt x="459805" y="181753"/>
                  <a:pt x="470067" y="189570"/>
                </a:cubicBezTo>
                <a:cubicBezTo>
                  <a:pt x="475442" y="193967"/>
                  <a:pt x="478862" y="195922"/>
                  <a:pt x="482771" y="197387"/>
                </a:cubicBezTo>
                <a:lnTo>
                  <a:pt x="485703" y="198364"/>
                </a:lnTo>
                <a:lnTo>
                  <a:pt x="483260" y="199342"/>
                </a:lnTo>
                <a:cubicBezTo>
                  <a:pt x="473976" y="201785"/>
                  <a:pt x="459317" y="203250"/>
                  <a:pt x="452476" y="202273"/>
                </a:cubicBezTo>
                <a:cubicBezTo>
                  <a:pt x="431465" y="199342"/>
                  <a:pt x="415828" y="183707"/>
                  <a:pt x="410453" y="161232"/>
                </a:cubicBezTo>
                <a:cubicBezTo>
                  <a:pt x="408987" y="154881"/>
                  <a:pt x="408987" y="136315"/>
                  <a:pt x="410453" y="129963"/>
                </a:cubicBezTo>
                <a:cubicBezTo>
                  <a:pt x="413874" y="113351"/>
                  <a:pt x="424624" y="98694"/>
                  <a:pt x="439771" y="90388"/>
                </a:cubicBezTo>
                <a:lnTo>
                  <a:pt x="443192" y="88433"/>
                </a:lnTo>
                <a:lnTo>
                  <a:pt x="433908" y="87945"/>
                </a:lnTo>
                <a:cubicBezTo>
                  <a:pt x="425112" y="87945"/>
                  <a:pt x="425112" y="87945"/>
                  <a:pt x="422181" y="85991"/>
                </a:cubicBezTo>
                <a:cubicBezTo>
                  <a:pt x="418760" y="84036"/>
                  <a:pt x="413385" y="77196"/>
                  <a:pt x="412408" y="73287"/>
                </a:cubicBezTo>
                <a:lnTo>
                  <a:pt x="411431" y="70845"/>
                </a:lnTo>
                <a:lnTo>
                  <a:pt x="510623" y="70845"/>
                </a:lnTo>
                <a:cubicBezTo>
                  <a:pt x="564862" y="70845"/>
                  <a:pt x="609816" y="70356"/>
                  <a:pt x="610305" y="70356"/>
                </a:cubicBezTo>
                <a:cubicBezTo>
                  <a:pt x="610794" y="70356"/>
                  <a:pt x="610305" y="68402"/>
                  <a:pt x="608839" y="64493"/>
                </a:cubicBezTo>
                <a:lnTo>
                  <a:pt x="606884" y="59119"/>
                </a:lnTo>
                <a:lnTo>
                  <a:pt x="498408" y="59119"/>
                </a:lnTo>
                <a:lnTo>
                  <a:pt x="389442" y="58630"/>
                </a:lnTo>
                <a:lnTo>
                  <a:pt x="386510" y="57164"/>
                </a:lnTo>
                <a:cubicBezTo>
                  <a:pt x="380647" y="54233"/>
                  <a:pt x="373806" y="45927"/>
                  <a:pt x="369897" y="37621"/>
                </a:cubicBezTo>
                <a:lnTo>
                  <a:pt x="367453" y="33224"/>
                </a:lnTo>
                <a:lnTo>
                  <a:pt x="359635" y="33224"/>
                </a:lnTo>
                <a:cubicBezTo>
                  <a:pt x="355238" y="33224"/>
                  <a:pt x="348397" y="33224"/>
                  <a:pt x="344488" y="32735"/>
                </a:cubicBezTo>
                <a:cubicBezTo>
                  <a:pt x="335204" y="32735"/>
                  <a:pt x="262397" y="31758"/>
                  <a:pt x="147568" y="30781"/>
                </a:cubicBezTo>
                <a:cubicBezTo>
                  <a:pt x="97727" y="30292"/>
                  <a:pt x="44466" y="29804"/>
                  <a:pt x="28829" y="29315"/>
                </a:cubicBezTo>
                <a:lnTo>
                  <a:pt x="0" y="28826"/>
                </a:lnTo>
                <a:lnTo>
                  <a:pt x="0" y="14658"/>
                </a:lnTo>
                <a:close/>
              </a:path>
            </a:pathLst>
          </a:custGeom>
          <a:solidFill>
            <a:srgbClr val="00224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1009965-D1C3-DC45-96B3-0A1BB1D9E207}"/>
              </a:ext>
            </a:extLst>
          </p:cNvPr>
          <p:cNvSpPr>
            <a:spLocks/>
          </p:cNvSpPr>
          <p:nvPr userDrawn="1"/>
        </p:nvSpPr>
        <p:spPr bwMode="auto">
          <a:xfrm>
            <a:off x="8311077" y="136575"/>
            <a:ext cx="375723" cy="498400"/>
          </a:xfrm>
          <a:custGeom>
            <a:avLst/>
            <a:gdLst>
              <a:gd name="connsiteX0" fmla="*/ 2908056 w 3145010"/>
              <a:gd name="connsiteY0" fmla="*/ 3617913 h 4171890"/>
              <a:gd name="connsiteX1" fmla="*/ 2841625 w 3145010"/>
              <a:gd name="connsiteY1" fmla="*/ 3878263 h 4171890"/>
              <a:gd name="connsiteX2" fmla="*/ 2974975 w 3145010"/>
              <a:gd name="connsiteY2" fmla="*/ 3878263 h 4171890"/>
              <a:gd name="connsiteX3" fmla="*/ 2908056 w 3145010"/>
              <a:gd name="connsiteY3" fmla="*/ 3617913 h 4171890"/>
              <a:gd name="connsiteX4" fmla="*/ 54899 w 3145010"/>
              <a:gd name="connsiteY4" fmla="*/ 3338513 h 4171890"/>
              <a:gd name="connsiteX5" fmla="*/ 283239 w 3145010"/>
              <a:gd name="connsiteY5" fmla="*/ 3338513 h 4171890"/>
              <a:gd name="connsiteX6" fmla="*/ 338138 w 3145010"/>
              <a:gd name="connsiteY6" fmla="*/ 3397904 h 4171890"/>
              <a:gd name="connsiteX7" fmla="*/ 283239 w 3145010"/>
              <a:gd name="connsiteY7" fmla="*/ 3457781 h 4171890"/>
              <a:gd name="connsiteX8" fmla="*/ 109797 w 3145010"/>
              <a:gd name="connsiteY8" fmla="*/ 3457781 h 4171890"/>
              <a:gd name="connsiteX9" fmla="*/ 109797 w 3145010"/>
              <a:gd name="connsiteY9" fmla="*/ 3680253 h 4171890"/>
              <a:gd name="connsiteX10" fmla="*/ 260405 w 3145010"/>
              <a:gd name="connsiteY10" fmla="*/ 3680253 h 4171890"/>
              <a:gd name="connsiteX11" fmla="*/ 315790 w 3145010"/>
              <a:gd name="connsiteY11" fmla="*/ 3740130 h 4171890"/>
              <a:gd name="connsiteX12" fmla="*/ 260405 w 3145010"/>
              <a:gd name="connsiteY12" fmla="*/ 3799034 h 4171890"/>
              <a:gd name="connsiteX13" fmla="*/ 109797 w 3145010"/>
              <a:gd name="connsiteY13" fmla="*/ 3799034 h 4171890"/>
              <a:gd name="connsiteX14" fmla="*/ 109797 w 3145010"/>
              <a:gd name="connsiteY14" fmla="*/ 4106211 h 4171890"/>
              <a:gd name="connsiteX15" fmla="*/ 54899 w 3145010"/>
              <a:gd name="connsiteY15" fmla="*/ 4165601 h 4171890"/>
              <a:gd name="connsiteX16" fmla="*/ 0 w 3145010"/>
              <a:gd name="connsiteY16" fmla="*/ 4106211 h 4171890"/>
              <a:gd name="connsiteX17" fmla="*/ 0 w 3145010"/>
              <a:gd name="connsiteY17" fmla="*/ 3397904 h 4171890"/>
              <a:gd name="connsiteX18" fmla="*/ 54899 w 3145010"/>
              <a:gd name="connsiteY18" fmla="*/ 3338513 h 4171890"/>
              <a:gd name="connsiteX19" fmla="*/ 2300795 w 3145010"/>
              <a:gd name="connsiteY19" fmla="*/ 3334347 h 4171890"/>
              <a:gd name="connsiteX20" fmla="*/ 2355851 w 3145010"/>
              <a:gd name="connsiteY20" fmla="*/ 3393786 h 4171890"/>
              <a:gd name="connsiteX21" fmla="*/ 2355851 w 3145010"/>
              <a:gd name="connsiteY21" fmla="*/ 4111916 h 4171890"/>
              <a:gd name="connsiteX22" fmla="*/ 2313463 w 3145010"/>
              <a:gd name="connsiteY22" fmla="*/ 4170380 h 4171890"/>
              <a:gd name="connsiteX23" fmla="*/ 2251586 w 3145010"/>
              <a:gd name="connsiteY23" fmla="*/ 4138225 h 4171890"/>
              <a:gd name="connsiteX24" fmla="*/ 2179478 w 3145010"/>
              <a:gd name="connsiteY24" fmla="*/ 3975988 h 4171890"/>
              <a:gd name="connsiteX25" fmla="*/ 2035262 w 3145010"/>
              <a:gd name="connsiteY25" fmla="*/ 3653462 h 4171890"/>
              <a:gd name="connsiteX26" fmla="*/ 2035262 w 3145010"/>
              <a:gd name="connsiteY26" fmla="*/ 4111916 h 4171890"/>
              <a:gd name="connsiteX27" fmla="*/ 1980206 w 3145010"/>
              <a:gd name="connsiteY27" fmla="*/ 4171354 h 4171890"/>
              <a:gd name="connsiteX28" fmla="*/ 1925638 w 3145010"/>
              <a:gd name="connsiteY28" fmla="*/ 4111916 h 4171890"/>
              <a:gd name="connsiteX29" fmla="*/ 1925638 w 3145010"/>
              <a:gd name="connsiteY29" fmla="*/ 3393786 h 4171890"/>
              <a:gd name="connsiteX30" fmla="*/ 1967539 w 3145010"/>
              <a:gd name="connsiteY30" fmla="*/ 3335322 h 4171890"/>
              <a:gd name="connsiteX31" fmla="*/ 2029415 w 3145010"/>
              <a:gd name="connsiteY31" fmla="*/ 3367477 h 4171890"/>
              <a:gd name="connsiteX32" fmla="*/ 2101523 w 3145010"/>
              <a:gd name="connsiteY32" fmla="*/ 3529714 h 4171890"/>
              <a:gd name="connsiteX33" fmla="*/ 2246227 w 3145010"/>
              <a:gd name="connsiteY33" fmla="*/ 3851752 h 4171890"/>
              <a:gd name="connsiteX34" fmla="*/ 2246227 w 3145010"/>
              <a:gd name="connsiteY34" fmla="*/ 3393786 h 4171890"/>
              <a:gd name="connsiteX35" fmla="*/ 2300795 w 3145010"/>
              <a:gd name="connsiteY35" fmla="*/ 3334347 h 4171890"/>
              <a:gd name="connsiteX36" fmla="*/ 1506904 w 3145010"/>
              <a:gd name="connsiteY36" fmla="*/ 3334347 h 4171890"/>
              <a:gd name="connsiteX37" fmla="*/ 1562100 w 3145010"/>
              <a:gd name="connsiteY37" fmla="*/ 3393786 h 4171890"/>
              <a:gd name="connsiteX38" fmla="*/ 1562100 w 3145010"/>
              <a:gd name="connsiteY38" fmla="*/ 4111916 h 4171890"/>
              <a:gd name="connsiteX39" fmla="*/ 1519604 w 3145010"/>
              <a:gd name="connsiteY39" fmla="*/ 4170380 h 4171890"/>
              <a:gd name="connsiteX40" fmla="*/ 1457569 w 3145010"/>
              <a:gd name="connsiteY40" fmla="*/ 4138225 h 4171890"/>
              <a:gd name="connsiteX41" fmla="*/ 1385277 w 3145010"/>
              <a:gd name="connsiteY41" fmla="*/ 3975988 h 4171890"/>
              <a:gd name="connsiteX42" fmla="*/ 1240692 w 3145010"/>
              <a:gd name="connsiteY42" fmla="*/ 3653462 h 4171890"/>
              <a:gd name="connsiteX43" fmla="*/ 1240692 w 3145010"/>
              <a:gd name="connsiteY43" fmla="*/ 4111916 h 4171890"/>
              <a:gd name="connsiteX44" fmla="*/ 1185496 w 3145010"/>
              <a:gd name="connsiteY44" fmla="*/ 4171354 h 4171890"/>
              <a:gd name="connsiteX45" fmla="*/ 1130300 w 3145010"/>
              <a:gd name="connsiteY45" fmla="*/ 4111916 h 4171890"/>
              <a:gd name="connsiteX46" fmla="*/ 1130300 w 3145010"/>
              <a:gd name="connsiteY46" fmla="*/ 3393786 h 4171890"/>
              <a:gd name="connsiteX47" fmla="*/ 1172796 w 3145010"/>
              <a:gd name="connsiteY47" fmla="*/ 3335322 h 4171890"/>
              <a:gd name="connsiteX48" fmla="*/ 1234831 w 3145010"/>
              <a:gd name="connsiteY48" fmla="*/ 3367477 h 4171890"/>
              <a:gd name="connsiteX49" fmla="*/ 1307123 w 3145010"/>
              <a:gd name="connsiteY49" fmla="*/ 3529714 h 4171890"/>
              <a:gd name="connsiteX50" fmla="*/ 1451708 w 3145010"/>
              <a:gd name="connsiteY50" fmla="*/ 3851752 h 4171890"/>
              <a:gd name="connsiteX51" fmla="*/ 1451708 w 3145010"/>
              <a:gd name="connsiteY51" fmla="*/ 3393786 h 4171890"/>
              <a:gd name="connsiteX52" fmla="*/ 1506904 w 3145010"/>
              <a:gd name="connsiteY52" fmla="*/ 3334347 h 4171890"/>
              <a:gd name="connsiteX53" fmla="*/ 2907507 w 3145010"/>
              <a:gd name="connsiteY53" fmla="*/ 3333750 h 4171890"/>
              <a:gd name="connsiteX54" fmla="*/ 2960523 w 3145010"/>
              <a:gd name="connsiteY54" fmla="*/ 3377117 h 4171890"/>
              <a:gd name="connsiteX55" fmla="*/ 3142919 w 3145010"/>
              <a:gd name="connsiteY55" fmla="*/ 4095340 h 4171890"/>
              <a:gd name="connsiteX56" fmla="*/ 3105467 w 3145010"/>
              <a:gd name="connsiteY56" fmla="*/ 4168430 h 4171890"/>
              <a:gd name="connsiteX57" fmla="*/ 3037859 w 3145010"/>
              <a:gd name="connsiteY57" fmla="*/ 4127500 h 4171890"/>
              <a:gd name="connsiteX58" fmla="*/ 3028618 w 3145010"/>
              <a:gd name="connsiteY58" fmla="*/ 4091930 h 4171890"/>
              <a:gd name="connsiteX59" fmla="*/ 3004785 w 3145010"/>
              <a:gd name="connsiteY59" fmla="*/ 3997401 h 4171890"/>
              <a:gd name="connsiteX60" fmla="*/ 2810715 w 3145010"/>
              <a:gd name="connsiteY60" fmla="*/ 3997401 h 4171890"/>
              <a:gd name="connsiteX61" fmla="*/ 2786395 w 3145010"/>
              <a:gd name="connsiteY61" fmla="*/ 4091930 h 4171890"/>
              <a:gd name="connsiteX62" fmla="*/ 2777154 w 3145010"/>
              <a:gd name="connsiteY62" fmla="*/ 4127500 h 4171890"/>
              <a:gd name="connsiteX63" fmla="*/ 2710032 w 3145010"/>
              <a:gd name="connsiteY63" fmla="*/ 4168430 h 4171890"/>
              <a:gd name="connsiteX64" fmla="*/ 2672094 w 3145010"/>
              <a:gd name="connsiteY64" fmla="*/ 4095340 h 4171890"/>
              <a:gd name="connsiteX65" fmla="*/ 2854976 w 3145010"/>
              <a:gd name="connsiteY65" fmla="*/ 3377117 h 4171890"/>
              <a:gd name="connsiteX66" fmla="*/ 2907507 w 3145010"/>
              <a:gd name="connsiteY66" fmla="*/ 3333750 h 4171890"/>
              <a:gd name="connsiteX67" fmla="*/ 712237 w 3145010"/>
              <a:gd name="connsiteY67" fmla="*/ 3333750 h 4171890"/>
              <a:gd name="connsiteX68" fmla="*/ 766763 w 3145010"/>
              <a:gd name="connsiteY68" fmla="*/ 3393160 h 4171890"/>
              <a:gd name="connsiteX69" fmla="*/ 766763 w 3145010"/>
              <a:gd name="connsiteY69" fmla="*/ 4110953 h 4171890"/>
              <a:gd name="connsiteX70" fmla="*/ 712237 w 3145010"/>
              <a:gd name="connsiteY70" fmla="*/ 4170363 h 4171890"/>
              <a:gd name="connsiteX71" fmla="*/ 657225 w 3145010"/>
              <a:gd name="connsiteY71" fmla="*/ 4110953 h 4171890"/>
              <a:gd name="connsiteX72" fmla="*/ 657225 w 3145010"/>
              <a:gd name="connsiteY72" fmla="*/ 3393160 h 4171890"/>
              <a:gd name="connsiteX73" fmla="*/ 712237 w 3145010"/>
              <a:gd name="connsiteY73" fmla="*/ 3333750 h 4171890"/>
              <a:gd name="connsiteX74" fmla="*/ 1591470 w 3145010"/>
              <a:gd name="connsiteY74" fmla="*/ 2073275 h 4171890"/>
              <a:gd name="connsiteX75" fmla="*/ 1484313 w 3145010"/>
              <a:gd name="connsiteY75" fmla="*/ 2180432 h 4171890"/>
              <a:gd name="connsiteX76" fmla="*/ 1591470 w 3145010"/>
              <a:gd name="connsiteY76" fmla="*/ 2287589 h 4171890"/>
              <a:gd name="connsiteX77" fmla="*/ 1698627 w 3145010"/>
              <a:gd name="connsiteY77" fmla="*/ 2180432 h 4171890"/>
              <a:gd name="connsiteX78" fmla="*/ 1591470 w 3145010"/>
              <a:gd name="connsiteY78" fmla="*/ 2073275 h 4171890"/>
              <a:gd name="connsiteX79" fmla="*/ 1076326 w 3145010"/>
              <a:gd name="connsiteY79" fmla="*/ 1798638 h 4171890"/>
              <a:gd name="connsiteX80" fmla="*/ 1017588 w 3145010"/>
              <a:gd name="connsiteY80" fmla="*/ 1858170 h 4171890"/>
              <a:gd name="connsiteX81" fmla="*/ 1076326 w 3145010"/>
              <a:gd name="connsiteY81" fmla="*/ 1917702 h 4171890"/>
              <a:gd name="connsiteX82" fmla="*/ 1135064 w 3145010"/>
              <a:gd name="connsiteY82" fmla="*/ 1858170 h 4171890"/>
              <a:gd name="connsiteX83" fmla="*/ 1076326 w 3145010"/>
              <a:gd name="connsiteY83" fmla="*/ 1798638 h 4171890"/>
              <a:gd name="connsiteX84" fmla="*/ 1940720 w 3145010"/>
              <a:gd name="connsiteY84" fmla="*/ 1357313 h 4171890"/>
              <a:gd name="connsiteX85" fmla="*/ 1881188 w 3145010"/>
              <a:gd name="connsiteY85" fmla="*/ 1416845 h 4171890"/>
              <a:gd name="connsiteX86" fmla="*/ 1940720 w 3145010"/>
              <a:gd name="connsiteY86" fmla="*/ 1476377 h 4171890"/>
              <a:gd name="connsiteX87" fmla="*/ 2000252 w 3145010"/>
              <a:gd name="connsiteY87" fmla="*/ 1416845 h 4171890"/>
              <a:gd name="connsiteX88" fmla="*/ 1940720 w 3145010"/>
              <a:gd name="connsiteY88" fmla="*/ 1357313 h 4171890"/>
              <a:gd name="connsiteX89" fmla="*/ 1539875 w 3145010"/>
              <a:gd name="connsiteY89" fmla="*/ 1238250 h 4171890"/>
              <a:gd name="connsiteX90" fmla="*/ 1476375 w 3145010"/>
              <a:gd name="connsiteY90" fmla="*/ 1266496 h 4171890"/>
              <a:gd name="connsiteX91" fmla="*/ 1476375 w 3145010"/>
              <a:gd name="connsiteY91" fmla="*/ 2008188 h 4171890"/>
              <a:gd name="connsiteX92" fmla="*/ 1539875 w 3145010"/>
              <a:gd name="connsiteY92" fmla="*/ 1979942 h 4171890"/>
              <a:gd name="connsiteX93" fmla="*/ 1424538 w 3145010"/>
              <a:gd name="connsiteY93" fmla="*/ 957263 h 4171890"/>
              <a:gd name="connsiteX94" fmla="*/ 1316038 w 3145010"/>
              <a:gd name="connsiteY94" fmla="*/ 1066007 h 4171890"/>
              <a:gd name="connsiteX95" fmla="*/ 1424538 w 3145010"/>
              <a:gd name="connsiteY95" fmla="*/ 1174751 h 4171890"/>
              <a:gd name="connsiteX96" fmla="*/ 1533526 w 3145010"/>
              <a:gd name="connsiteY96" fmla="*/ 1066007 h 4171890"/>
              <a:gd name="connsiteX97" fmla="*/ 1424538 w 3145010"/>
              <a:gd name="connsiteY97" fmla="*/ 957263 h 4171890"/>
              <a:gd name="connsiteX98" fmla="*/ 2020095 w 3145010"/>
              <a:gd name="connsiteY98" fmla="*/ 706438 h 4171890"/>
              <a:gd name="connsiteX99" fmla="*/ 1960563 w 3145010"/>
              <a:gd name="connsiteY99" fmla="*/ 765176 h 4171890"/>
              <a:gd name="connsiteX100" fmla="*/ 2020095 w 3145010"/>
              <a:gd name="connsiteY100" fmla="*/ 823914 h 4171890"/>
              <a:gd name="connsiteX101" fmla="*/ 2079627 w 3145010"/>
              <a:gd name="connsiteY101" fmla="*/ 765176 h 4171890"/>
              <a:gd name="connsiteX102" fmla="*/ 2020095 w 3145010"/>
              <a:gd name="connsiteY102" fmla="*/ 706438 h 4171890"/>
              <a:gd name="connsiteX103" fmla="*/ 1566394 w 3145010"/>
              <a:gd name="connsiteY103" fmla="*/ 184150 h 4171890"/>
              <a:gd name="connsiteX104" fmla="*/ 1428085 w 3145010"/>
              <a:gd name="connsiteY104" fmla="*/ 215330 h 4171890"/>
              <a:gd name="connsiteX105" fmla="*/ 687838 w 3145010"/>
              <a:gd name="connsiteY105" fmla="*/ 584124 h 4171890"/>
              <a:gd name="connsiteX106" fmla="*/ 552450 w 3145010"/>
              <a:gd name="connsiteY106" fmla="*/ 802867 h 4171890"/>
              <a:gd name="connsiteX107" fmla="*/ 552450 w 3145010"/>
              <a:gd name="connsiteY107" fmla="*/ 2162583 h 4171890"/>
              <a:gd name="connsiteX108" fmla="*/ 687838 w 3145010"/>
              <a:gd name="connsiteY108" fmla="*/ 2381326 h 4171890"/>
              <a:gd name="connsiteX109" fmla="*/ 871438 w 3145010"/>
              <a:gd name="connsiteY109" fmla="*/ 2472429 h 4171890"/>
              <a:gd name="connsiteX110" fmla="*/ 1379871 w 3145010"/>
              <a:gd name="connsiteY110" fmla="*/ 2218122 h 4171890"/>
              <a:gd name="connsiteX111" fmla="*/ 1379871 w 3145010"/>
              <a:gd name="connsiteY111" fmla="*/ 1268610 h 4171890"/>
              <a:gd name="connsiteX112" fmla="*/ 1314613 w 3145010"/>
              <a:gd name="connsiteY112" fmla="*/ 1241328 h 4171890"/>
              <a:gd name="connsiteX113" fmla="*/ 1314613 w 3145010"/>
              <a:gd name="connsiteY113" fmla="*/ 1751891 h 4171890"/>
              <a:gd name="connsiteX114" fmla="*/ 1287828 w 3145010"/>
              <a:gd name="connsiteY114" fmla="*/ 1795738 h 4171890"/>
              <a:gd name="connsiteX115" fmla="*/ 1202115 w 3145010"/>
              <a:gd name="connsiteY115" fmla="*/ 1838609 h 4171890"/>
              <a:gd name="connsiteX116" fmla="*/ 1203576 w 3145010"/>
              <a:gd name="connsiteY116" fmla="*/ 1858584 h 4171890"/>
              <a:gd name="connsiteX117" fmla="*/ 1076954 w 3145010"/>
              <a:gd name="connsiteY117" fmla="*/ 1985737 h 4171890"/>
              <a:gd name="connsiteX118" fmla="*/ 949846 w 3145010"/>
              <a:gd name="connsiteY118" fmla="*/ 1858584 h 4171890"/>
              <a:gd name="connsiteX119" fmla="*/ 1076954 w 3145010"/>
              <a:gd name="connsiteY119" fmla="*/ 1731917 h 4171890"/>
              <a:gd name="connsiteX120" fmla="*/ 1150492 w 3145010"/>
              <a:gd name="connsiteY120" fmla="*/ 1755302 h 4171890"/>
              <a:gd name="connsiteX121" fmla="*/ 1217212 w 3145010"/>
              <a:gd name="connsiteY121" fmla="*/ 1722174 h 4171890"/>
              <a:gd name="connsiteX122" fmla="*/ 1217699 w 3145010"/>
              <a:gd name="connsiteY122" fmla="*/ 1065944 h 4171890"/>
              <a:gd name="connsiteX123" fmla="*/ 1425163 w 3145010"/>
              <a:gd name="connsiteY123" fmla="*/ 858406 h 4171890"/>
              <a:gd name="connsiteX124" fmla="*/ 1582466 w 3145010"/>
              <a:gd name="connsiteY124" fmla="*/ 931482 h 4171890"/>
              <a:gd name="connsiteX125" fmla="*/ 1893662 w 3145010"/>
              <a:gd name="connsiteY125" fmla="*/ 774611 h 4171890"/>
              <a:gd name="connsiteX126" fmla="*/ 1893175 w 3145010"/>
              <a:gd name="connsiteY126" fmla="*/ 765842 h 4171890"/>
              <a:gd name="connsiteX127" fmla="*/ 2020283 w 3145010"/>
              <a:gd name="connsiteY127" fmla="*/ 638688 h 4171890"/>
              <a:gd name="connsiteX128" fmla="*/ 2146904 w 3145010"/>
              <a:gd name="connsiteY128" fmla="*/ 765842 h 4171890"/>
              <a:gd name="connsiteX129" fmla="*/ 2020283 w 3145010"/>
              <a:gd name="connsiteY129" fmla="*/ 892995 h 4171890"/>
              <a:gd name="connsiteX130" fmla="*/ 1937492 w 3145010"/>
              <a:gd name="connsiteY130" fmla="*/ 861816 h 4171890"/>
              <a:gd name="connsiteX131" fmla="*/ 1637984 w 3145010"/>
              <a:gd name="connsiteY131" fmla="*/ 1012354 h 4171890"/>
              <a:gd name="connsiteX132" fmla="*/ 1637984 w 3145010"/>
              <a:gd name="connsiteY132" fmla="*/ 1978917 h 4171890"/>
              <a:gd name="connsiteX133" fmla="*/ 1702756 w 3145010"/>
              <a:gd name="connsiteY133" fmla="*/ 2006686 h 4171890"/>
              <a:gd name="connsiteX134" fmla="*/ 1702756 w 3145010"/>
              <a:gd name="connsiteY134" fmla="*/ 1504405 h 4171890"/>
              <a:gd name="connsiteX135" fmla="*/ 1730028 w 3145010"/>
              <a:gd name="connsiteY135" fmla="*/ 1460559 h 4171890"/>
              <a:gd name="connsiteX136" fmla="*/ 1813793 w 3145010"/>
              <a:gd name="connsiteY136" fmla="*/ 1418661 h 4171890"/>
              <a:gd name="connsiteX137" fmla="*/ 1813793 w 3145010"/>
              <a:gd name="connsiteY137" fmla="*/ 1416712 h 4171890"/>
              <a:gd name="connsiteX138" fmla="*/ 1940901 w 3145010"/>
              <a:gd name="connsiteY138" fmla="*/ 1290046 h 4171890"/>
              <a:gd name="connsiteX139" fmla="*/ 2067523 w 3145010"/>
              <a:gd name="connsiteY139" fmla="*/ 1416712 h 4171890"/>
              <a:gd name="connsiteX140" fmla="*/ 1940901 w 3145010"/>
              <a:gd name="connsiteY140" fmla="*/ 1543866 h 4171890"/>
              <a:gd name="connsiteX141" fmla="*/ 1852753 w 3145010"/>
              <a:gd name="connsiteY141" fmla="*/ 1508302 h 4171890"/>
              <a:gd name="connsiteX142" fmla="*/ 1798696 w 3145010"/>
              <a:gd name="connsiteY142" fmla="*/ 1534123 h 4171890"/>
              <a:gd name="connsiteX143" fmla="*/ 1799183 w 3145010"/>
              <a:gd name="connsiteY143" fmla="*/ 2181096 h 4171890"/>
              <a:gd name="connsiteX144" fmla="*/ 1591719 w 3145010"/>
              <a:gd name="connsiteY144" fmla="*/ 2388147 h 4171890"/>
              <a:gd name="connsiteX145" fmla="*/ 1425650 w 3145010"/>
              <a:gd name="connsiteY145" fmla="*/ 2304352 h 4171890"/>
              <a:gd name="connsiteX146" fmla="*/ 980527 w 3145010"/>
              <a:gd name="connsiteY146" fmla="*/ 2526993 h 4171890"/>
              <a:gd name="connsiteX147" fmla="*/ 1427598 w 3145010"/>
              <a:gd name="connsiteY147" fmla="*/ 2750121 h 4171890"/>
              <a:gd name="connsiteX148" fmla="*/ 1580031 w 3145010"/>
              <a:gd name="connsiteY148" fmla="*/ 2781300 h 4171890"/>
              <a:gd name="connsiteX149" fmla="*/ 1718340 w 3145010"/>
              <a:gd name="connsiteY149" fmla="*/ 2750121 h 4171890"/>
              <a:gd name="connsiteX150" fmla="*/ 2458588 w 3145010"/>
              <a:gd name="connsiteY150" fmla="*/ 2381326 h 4171890"/>
              <a:gd name="connsiteX151" fmla="*/ 2593975 w 3145010"/>
              <a:gd name="connsiteY151" fmla="*/ 2162583 h 4171890"/>
              <a:gd name="connsiteX152" fmla="*/ 2593975 w 3145010"/>
              <a:gd name="connsiteY152" fmla="*/ 802867 h 4171890"/>
              <a:gd name="connsiteX153" fmla="*/ 2458588 w 3145010"/>
              <a:gd name="connsiteY153" fmla="*/ 584124 h 4171890"/>
              <a:gd name="connsiteX154" fmla="*/ 1718340 w 3145010"/>
              <a:gd name="connsiteY154" fmla="*/ 215330 h 4171890"/>
              <a:gd name="connsiteX155" fmla="*/ 1566394 w 3145010"/>
              <a:gd name="connsiteY155" fmla="*/ 184150 h 4171890"/>
              <a:gd name="connsiteX156" fmla="*/ 1566391 w 3145010"/>
              <a:gd name="connsiteY156" fmla="*/ 0 h 4171890"/>
              <a:gd name="connsiteX157" fmla="*/ 1800260 w 3145010"/>
              <a:gd name="connsiteY157" fmla="*/ 50656 h 4171890"/>
              <a:gd name="connsiteX158" fmla="*/ 2540845 w 3145010"/>
              <a:gd name="connsiteY158" fmla="*/ 419373 h 4171890"/>
              <a:gd name="connsiteX159" fmla="*/ 2778125 w 3145010"/>
              <a:gd name="connsiteY159" fmla="*/ 802216 h 4171890"/>
              <a:gd name="connsiteX160" fmla="*/ 2778125 w 3145010"/>
              <a:gd name="connsiteY160" fmla="*/ 2161647 h 4171890"/>
              <a:gd name="connsiteX161" fmla="*/ 2540845 w 3145010"/>
              <a:gd name="connsiteY161" fmla="*/ 2544490 h 4171890"/>
              <a:gd name="connsiteX162" fmla="*/ 1800260 w 3145010"/>
              <a:gd name="connsiteY162" fmla="*/ 2913207 h 4171890"/>
              <a:gd name="connsiteX163" fmla="*/ 1580034 w 3145010"/>
              <a:gd name="connsiteY163" fmla="*/ 2963863 h 4171890"/>
              <a:gd name="connsiteX164" fmla="*/ 1345677 w 3145010"/>
              <a:gd name="connsiteY164" fmla="*/ 2913207 h 4171890"/>
              <a:gd name="connsiteX165" fmla="*/ 605580 w 3145010"/>
              <a:gd name="connsiteY165" fmla="*/ 2544490 h 4171890"/>
              <a:gd name="connsiteX166" fmla="*/ 368300 w 3145010"/>
              <a:gd name="connsiteY166" fmla="*/ 2161647 h 4171890"/>
              <a:gd name="connsiteX167" fmla="*/ 368300 w 3145010"/>
              <a:gd name="connsiteY167" fmla="*/ 802216 h 4171890"/>
              <a:gd name="connsiteX168" fmla="*/ 605580 w 3145010"/>
              <a:gd name="connsiteY168" fmla="*/ 419373 h 4171890"/>
              <a:gd name="connsiteX169" fmla="*/ 1345677 w 3145010"/>
              <a:gd name="connsiteY169" fmla="*/ 50656 h 4171890"/>
              <a:gd name="connsiteX170" fmla="*/ 1566391 w 3145010"/>
              <a:gd name="connsiteY170" fmla="*/ 0 h 417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3145010" h="4171890">
                <a:moveTo>
                  <a:pt x="2908056" y="3617913"/>
                </a:moveTo>
                <a:cubicBezTo>
                  <a:pt x="2886563" y="3698394"/>
                  <a:pt x="2863606" y="3793419"/>
                  <a:pt x="2841625" y="3878263"/>
                </a:cubicBezTo>
                <a:lnTo>
                  <a:pt x="2974975" y="3878263"/>
                </a:lnTo>
                <a:cubicBezTo>
                  <a:pt x="2952994" y="3793419"/>
                  <a:pt x="2930037" y="3698394"/>
                  <a:pt x="2908056" y="3617913"/>
                </a:cubicBezTo>
                <a:close/>
                <a:moveTo>
                  <a:pt x="54899" y="3338513"/>
                </a:moveTo>
                <a:lnTo>
                  <a:pt x="283239" y="3338513"/>
                </a:lnTo>
                <a:cubicBezTo>
                  <a:pt x="314332" y="3338513"/>
                  <a:pt x="338138" y="3364801"/>
                  <a:pt x="338138" y="3397904"/>
                </a:cubicBezTo>
                <a:cubicBezTo>
                  <a:pt x="338138" y="3431494"/>
                  <a:pt x="314332" y="3457781"/>
                  <a:pt x="283239" y="3457781"/>
                </a:cubicBezTo>
                <a:lnTo>
                  <a:pt x="109797" y="3457781"/>
                </a:lnTo>
                <a:lnTo>
                  <a:pt x="109797" y="3680253"/>
                </a:lnTo>
                <a:lnTo>
                  <a:pt x="260405" y="3680253"/>
                </a:lnTo>
                <a:cubicBezTo>
                  <a:pt x="291498" y="3680253"/>
                  <a:pt x="315790" y="3706054"/>
                  <a:pt x="315790" y="3740130"/>
                </a:cubicBezTo>
                <a:cubicBezTo>
                  <a:pt x="315790" y="3773233"/>
                  <a:pt x="291498" y="3799034"/>
                  <a:pt x="260405" y="3799034"/>
                </a:cubicBezTo>
                <a:lnTo>
                  <a:pt x="109797" y="3799034"/>
                </a:lnTo>
                <a:lnTo>
                  <a:pt x="109797" y="4106211"/>
                </a:lnTo>
                <a:cubicBezTo>
                  <a:pt x="109797" y="4139314"/>
                  <a:pt x="85992" y="4165601"/>
                  <a:pt x="54899" y="4165601"/>
                </a:cubicBezTo>
                <a:cubicBezTo>
                  <a:pt x="24291" y="4165601"/>
                  <a:pt x="0" y="4139314"/>
                  <a:pt x="0" y="4106211"/>
                </a:cubicBezTo>
                <a:lnTo>
                  <a:pt x="0" y="3397904"/>
                </a:lnTo>
                <a:cubicBezTo>
                  <a:pt x="0" y="3364801"/>
                  <a:pt x="24291" y="3338513"/>
                  <a:pt x="54899" y="3338513"/>
                </a:cubicBezTo>
                <a:close/>
                <a:moveTo>
                  <a:pt x="2300795" y="3334347"/>
                </a:moveTo>
                <a:cubicBezTo>
                  <a:pt x="2331977" y="3334347"/>
                  <a:pt x="2355851" y="3360169"/>
                  <a:pt x="2355851" y="3393786"/>
                </a:cubicBezTo>
                <a:lnTo>
                  <a:pt x="2355851" y="4111916"/>
                </a:lnTo>
                <a:cubicBezTo>
                  <a:pt x="2355851" y="4140173"/>
                  <a:pt x="2337337" y="4164046"/>
                  <a:pt x="2313463" y="4170380"/>
                </a:cubicBezTo>
                <a:cubicBezTo>
                  <a:pt x="2287153" y="4176713"/>
                  <a:pt x="2261818" y="4162584"/>
                  <a:pt x="2251586" y="4138225"/>
                </a:cubicBezTo>
                <a:cubicBezTo>
                  <a:pt x="2228687" y="4085120"/>
                  <a:pt x="2204814" y="4031528"/>
                  <a:pt x="2179478" y="3975988"/>
                </a:cubicBezTo>
                <a:cubicBezTo>
                  <a:pt x="2137090" y="3881471"/>
                  <a:pt x="2082522" y="3761133"/>
                  <a:pt x="2035262" y="3653462"/>
                </a:cubicBezTo>
                <a:lnTo>
                  <a:pt x="2035262" y="4111916"/>
                </a:lnTo>
                <a:cubicBezTo>
                  <a:pt x="2035262" y="4145533"/>
                  <a:pt x="2011388" y="4171354"/>
                  <a:pt x="1980206" y="4171354"/>
                </a:cubicBezTo>
                <a:cubicBezTo>
                  <a:pt x="1949512" y="4171354"/>
                  <a:pt x="1925638" y="4145533"/>
                  <a:pt x="1925638" y="4111916"/>
                </a:cubicBezTo>
                <a:lnTo>
                  <a:pt x="1925638" y="3393786"/>
                </a:lnTo>
                <a:cubicBezTo>
                  <a:pt x="1925638" y="3365041"/>
                  <a:pt x="1941229" y="3341655"/>
                  <a:pt x="1967539" y="3335322"/>
                </a:cubicBezTo>
                <a:cubicBezTo>
                  <a:pt x="1993848" y="3328988"/>
                  <a:pt x="2017235" y="3342630"/>
                  <a:pt x="2029415" y="3367477"/>
                </a:cubicBezTo>
                <a:cubicBezTo>
                  <a:pt x="2052315" y="3420582"/>
                  <a:pt x="2076675" y="3474173"/>
                  <a:pt x="2101523" y="3529714"/>
                </a:cubicBezTo>
                <a:cubicBezTo>
                  <a:pt x="2143911" y="3624230"/>
                  <a:pt x="2197018" y="3744081"/>
                  <a:pt x="2246227" y="3851752"/>
                </a:cubicBezTo>
                <a:lnTo>
                  <a:pt x="2246227" y="3393786"/>
                </a:lnTo>
                <a:cubicBezTo>
                  <a:pt x="2246227" y="3360169"/>
                  <a:pt x="2270101" y="3334347"/>
                  <a:pt x="2300795" y="3334347"/>
                </a:cubicBezTo>
                <a:close/>
                <a:moveTo>
                  <a:pt x="1506904" y="3334347"/>
                </a:moveTo>
                <a:cubicBezTo>
                  <a:pt x="1538165" y="3334347"/>
                  <a:pt x="1562100" y="3360169"/>
                  <a:pt x="1562100" y="3393786"/>
                </a:cubicBezTo>
                <a:lnTo>
                  <a:pt x="1562100" y="4111916"/>
                </a:lnTo>
                <a:cubicBezTo>
                  <a:pt x="1562100" y="4140173"/>
                  <a:pt x="1543538" y="4164046"/>
                  <a:pt x="1519604" y="4170380"/>
                </a:cubicBezTo>
                <a:cubicBezTo>
                  <a:pt x="1493227" y="4176713"/>
                  <a:pt x="1467827" y="4162584"/>
                  <a:pt x="1457569" y="4138225"/>
                </a:cubicBezTo>
                <a:cubicBezTo>
                  <a:pt x="1434612" y="4085120"/>
                  <a:pt x="1410677" y="4031528"/>
                  <a:pt x="1385277" y="3975988"/>
                </a:cubicBezTo>
                <a:cubicBezTo>
                  <a:pt x="1342781" y="3881471"/>
                  <a:pt x="1287585" y="3761133"/>
                  <a:pt x="1240692" y="3653462"/>
                </a:cubicBezTo>
                <a:lnTo>
                  <a:pt x="1240692" y="4111916"/>
                </a:lnTo>
                <a:cubicBezTo>
                  <a:pt x="1240692" y="4145533"/>
                  <a:pt x="1216269" y="4171354"/>
                  <a:pt x="1185496" y="4171354"/>
                </a:cubicBezTo>
                <a:cubicBezTo>
                  <a:pt x="1154235" y="4171354"/>
                  <a:pt x="1130300" y="4145533"/>
                  <a:pt x="1130300" y="4111916"/>
                </a:cubicBezTo>
                <a:lnTo>
                  <a:pt x="1130300" y="3393786"/>
                </a:lnTo>
                <a:cubicBezTo>
                  <a:pt x="1130300" y="3365041"/>
                  <a:pt x="1145931" y="3341655"/>
                  <a:pt x="1172796" y="3335322"/>
                </a:cubicBezTo>
                <a:cubicBezTo>
                  <a:pt x="1199173" y="3328988"/>
                  <a:pt x="1222131" y="3342630"/>
                  <a:pt x="1234831" y="3367477"/>
                </a:cubicBezTo>
                <a:cubicBezTo>
                  <a:pt x="1257788" y="3420582"/>
                  <a:pt x="1281723" y="3474173"/>
                  <a:pt x="1307123" y="3529714"/>
                </a:cubicBezTo>
                <a:cubicBezTo>
                  <a:pt x="1349619" y="3624230"/>
                  <a:pt x="1402373" y="3744081"/>
                  <a:pt x="1451708" y="3851752"/>
                </a:cubicBezTo>
                <a:lnTo>
                  <a:pt x="1451708" y="3393786"/>
                </a:lnTo>
                <a:cubicBezTo>
                  <a:pt x="1451708" y="3360169"/>
                  <a:pt x="1476131" y="3334347"/>
                  <a:pt x="1506904" y="3334347"/>
                </a:cubicBezTo>
                <a:close/>
                <a:moveTo>
                  <a:pt x="2907507" y="3333750"/>
                </a:moveTo>
                <a:cubicBezTo>
                  <a:pt x="2933772" y="3333750"/>
                  <a:pt x="2954686" y="3350804"/>
                  <a:pt x="2960523" y="3377117"/>
                </a:cubicBezTo>
                <a:lnTo>
                  <a:pt x="3142919" y="4095340"/>
                </a:lnTo>
                <a:cubicBezTo>
                  <a:pt x="3151188" y="4128962"/>
                  <a:pt x="3134164" y="4159659"/>
                  <a:pt x="3105467" y="4168430"/>
                </a:cubicBezTo>
                <a:cubicBezTo>
                  <a:pt x="3074338" y="4176713"/>
                  <a:pt x="3046128" y="4158197"/>
                  <a:pt x="3037859" y="4127500"/>
                </a:cubicBezTo>
                <a:cubicBezTo>
                  <a:pt x="3034454" y="4117755"/>
                  <a:pt x="3032022" y="4105086"/>
                  <a:pt x="3028618" y="4091930"/>
                </a:cubicBezTo>
                <a:cubicBezTo>
                  <a:pt x="3022781" y="4068054"/>
                  <a:pt x="3014026" y="4035895"/>
                  <a:pt x="3004785" y="3997401"/>
                </a:cubicBezTo>
                <a:lnTo>
                  <a:pt x="2810715" y="3997401"/>
                </a:lnTo>
                <a:cubicBezTo>
                  <a:pt x="2800014" y="4035895"/>
                  <a:pt x="2792232" y="4068054"/>
                  <a:pt x="2786395" y="4091930"/>
                </a:cubicBezTo>
                <a:cubicBezTo>
                  <a:pt x="2782991" y="4105086"/>
                  <a:pt x="2780559" y="4117755"/>
                  <a:pt x="2777154" y="4127500"/>
                </a:cubicBezTo>
                <a:cubicBezTo>
                  <a:pt x="2769372" y="4158197"/>
                  <a:pt x="2740675" y="4176713"/>
                  <a:pt x="2710032" y="4168430"/>
                </a:cubicBezTo>
                <a:cubicBezTo>
                  <a:pt x="2681335" y="4159659"/>
                  <a:pt x="2663825" y="4128962"/>
                  <a:pt x="2672094" y="4095340"/>
                </a:cubicBezTo>
                <a:lnTo>
                  <a:pt x="2854976" y="3377117"/>
                </a:lnTo>
                <a:cubicBezTo>
                  <a:pt x="2860813" y="3350804"/>
                  <a:pt x="2881241" y="3333750"/>
                  <a:pt x="2907507" y="3333750"/>
                </a:cubicBezTo>
                <a:close/>
                <a:moveTo>
                  <a:pt x="712237" y="3333750"/>
                </a:moveTo>
                <a:cubicBezTo>
                  <a:pt x="742908" y="3333750"/>
                  <a:pt x="766763" y="3359560"/>
                  <a:pt x="766763" y="3393160"/>
                </a:cubicBezTo>
                <a:lnTo>
                  <a:pt x="766763" y="4110953"/>
                </a:lnTo>
                <a:cubicBezTo>
                  <a:pt x="766763" y="4144554"/>
                  <a:pt x="742908" y="4170363"/>
                  <a:pt x="712237" y="4170363"/>
                </a:cubicBezTo>
                <a:cubicBezTo>
                  <a:pt x="681080" y="4170363"/>
                  <a:pt x="657225" y="4144554"/>
                  <a:pt x="657225" y="4110953"/>
                </a:cubicBezTo>
                <a:lnTo>
                  <a:pt x="657225" y="3393160"/>
                </a:lnTo>
                <a:cubicBezTo>
                  <a:pt x="657225" y="3359560"/>
                  <a:pt x="681080" y="3333750"/>
                  <a:pt x="712237" y="3333750"/>
                </a:cubicBezTo>
                <a:close/>
                <a:moveTo>
                  <a:pt x="1591470" y="2073275"/>
                </a:moveTo>
                <a:cubicBezTo>
                  <a:pt x="1532289" y="2073275"/>
                  <a:pt x="1484313" y="2121251"/>
                  <a:pt x="1484313" y="2180432"/>
                </a:cubicBezTo>
                <a:cubicBezTo>
                  <a:pt x="1484313" y="2239613"/>
                  <a:pt x="1532289" y="2287589"/>
                  <a:pt x="1591470" y="2287589"/>
                </a:cubicBezTo>
                <a:cubicBezTo>
                  <a:pt x="1650651" y="2287589"/>
                  <a:pt x="1698627" y="2239613"/>
                  <a:pt x="1698627" y="2180432"/>
                </a:cubicBezTo>
                <a:cubicBezTo>
                  <a:pt x="1698627" y="2121251"/>
                  <a:pt x="1650651" y="2073275"/>
                  <a:pt x="1591470" y="2073275"/>
                </a:cubicBezTo>
                <a:close/>
                <a:moveTo>
                  <a:pt x="1076326" y="1798638"/>
                </a:moveTo>
                <a:cubicBezTo>
                  <a:pt x="1043886" y="1798638"/>
                  <a:pt x="1017588" y="1825291"/>
                  <a:pt x="1017588" y="1858170"/>
                </a:cubicBezTo>
                <a:cubicBezTo>
                  <a:pt x="1017588" y="1891049"/>
                  <a:pt x="1043886" y="1917702"/>
                  <a:pt x="1076326" y="1917702"/>
                </a:cubicBezTo>
                <a:cubicBezTo>
                  <a:pt x="1108766" y="1917702"/>
                  <a:pt x="1135064" y="1891049"/>
                  <a:pt x="1135064" y="1858170"/>
                </a:cubicBezTo>
                <a:cubicBezTo>
                  <a:pt x="1135064" y="1825291"/>
                  <a:pt x="1108766" y="1798638"/>
                  <a:pt x="1076326" y="1798638"/>
                </a:cubicBezTo>
                <a:close/>
                <a:moveTo>
                  <a:pt x="1940720" y="1357313"/>
                </a:moveTo>
                <a:cubicBezTo>
                  <a:pt x="1907841" y="1357313"/>
                  <a:pt x="1881188" y="1383966"/>
                  <a:pt x="1881188" y="1416845"/>
                </a:cubicBezTo>
                <a:cubicBezTo>
                  <a:pt x="1881188" y="1449724"/>
                  <a:pt x="1907841" y="1476377"/>
                  <a:pt x="1940720" y="1476377"/>
                </a:cubicBezTo>
                <a:cubicBezTo>
                  <a:pt x="1973599" y="1476377"/>
                  <a:pt x="2000252" y="1449724"/>
                  <a:pt x="2000252" y="1416845"/>
                </a:cubicBezTo>
                <a:cubicBezTo>
                  <a:pt x="2000252" y="1383966"/>
                  <a:pt x="1973599" y="1357313"/>
                  <a:pt x="1940720" y="1357313"/>
                </a:cubicBezTo>
                <a:close/>
                <a:moveTo>
                  <a:pt x="1539875" y="1238250"/>
                </a:moveTo>
                <a:cubicBezTo>
                  <a:pt x="1520825" y="1250912"/>
                  <a:pt x="1499333" y="1260652"/>
                  <a:pt x="1476375" y="1266496"/>
                </a:cubicBezTo>
                <a:lnTo>
                  <a:pt x="1476375" y="2008188"/>
                </a:lnTo>
                <a:cubicBezTo>
                  <a:pt x="1495425" y="1995526"/>
                  <a:pt x="1516917" y="1985786"/>
                  <a:pt x="1539875" y="1979942"/>
                </a:cubicBezTo>
                <a:close/>
                <a:moveTo>
                  <a:pt x="1424538" y="957263"/>
                </a:moveTo>
                <a:cubicBezTo>
                  <a:pt x="1364912" y="957263"/>
                  <a:pt x="1316038" y="1006027"/>
                  <a:pt x="1316038" y="1066007"/>
                </a:cubicBezTo>
                <a:cubicBezTo>
                  <a:pt x="1316038" y="1125987"/>
                  <a:pt x="1364912" y="1174751"/>
                  <a:pt x="1424538" y="1174751"/>
                </a:cubicBezTo>
                <a:cubicBezTo>
                  <a:pt x="1485141" y="1174751"/>
                  <a:pt x="1533526" y="1125987"/>
                  <a:pt x="1533526" y="1066007"/>
                </a:cubicBezTo>
                <a:cubicBezTo>
                  <a:pt x="1533526" y="1006027"/>
                  <a:pt x="1485141" y="957263"/>
                  <a:pt x="1424538" y="957263"/>
                </a:cubicBezTo>
                <a:close/>
                <a:moveTo>
                  <a:pt x="2020095" y="706438"/>
                </a:moveTo>
                <a:cubicBezTo>
                  <a:pt x="1987216" y="706438"/>
                  <a:pt x="1960563" y="732736"/>
                  <a:pt x="1960563" y="765176"/>
                </a:cubicBezTo>
                <a:cubicBezTo>
                  <a:pt x="1960563" y="797616"/>
                  <a:pt x="1987216" y="823914"/>
                  <a:pt x="2020095" y="823914"/>
                </a:cubicBezTo>
                <a:cubicBezTo>
                  <a:pt x="2052974" y="823914"/>
                  <a:pt x="2079627" y="797616"/>
                  <a:pt x="2079627" y="765176"/>
                </a:cubicBezTo>
                <a:cubicBezTo>
                  <a:pt x="2079627" y="732736"/>
                  <a:pt x="2052974" y="706438"/>
                  <a:pt x="2020095" y="706438"/>
                </a:cubicBezTo>
                <a:close/>
                <a:moveTo>
                  <a:pt x="1566394" y="184150"/>
                </a:moveTo>
                <a:cubicBezTo>
                  <a:pt x="1516720" y="184150"/>
                  <a:pt x="1469967" y="194381"/>
                  <a:pt x="1428085" y="215330"/>
                </a:cubicBezTo>
                <a:lnTo>
                  <a:pt x="687838" y="584124"/>
                </a:lnTo>
                <a:cubicBezTo>
                  <a:pt x="682968" y="586560"/>
                  <a:pt x="552450" y="656226"/>
                  <a:pt x="552450" y="802867"/>
                </a:cubicBezTo>
                <a:lnTo>
                  <a:pt x="552450" y="2162583"/>
                </a:lnTo>
                <a:cubicBezTo>
                  <a:pt x="552450" y="2167942"/>
                  <a:pt x="556346" y="2316044"/>
                  <a:pt x="687838" y="2381326"/>
                </a:cubicBezTo>
                <a:lnTo>
                  <a:pt x="871438" y="2472429"/>
                </a:lnTo>
                <a:lnTo>
                  <a:pt x="1379871" y="2218122"/>
                </a:lnTo>
                <a:lnTo>
                  <a:pt x="1379871" y="1268610"/>
                </a:lnTo>
                <a:cubicBezTo>
                  <a:pt x="1356495" y="1263251"/>
                  <a:pt x="1334580" y="1253995"/>
                  <a:pt x="1314613" y="1241328"/>
                </a:cubicBezTo>
                <a:lnTo>
                  <a:pt x="1314613" y="1751891"/>
                </a:lnTo>
                <a:cubicBezTo>
                  <a:pt x="1314613" y="1770404"/>
                  <a:pt x="1303899" y="1787456"/>
                  <a:pt x="1287828" y="1795738"/>
                </a:cubicBezTo>
                <a:lnTo>
                  <a:pt x="1202115" y="1838609"/>
                </a:lnTo>
                <a:cubicBezTo>
                  <a:pt x="1203089" y="1844943"/>
                  <a:pt x="1203576" y="1851763"/>
                  <a:pt x="1203576" y="1858584"/>
                </a:cubicBezTo>
                <a:cubicBezTo>
                  <a:pt x="1203576" y="1928737"/>
                  <a:pt x="1146596" y="1985737"/>
                  <a:pt x="1076954" y="1985737"/>
                </a:cubicBezTo>
                <a:cubicBezTo>
                  <a:pt x="1006826" y="1985737"/>
                  <a:pt x="949846" y="1928737"/>
                  <a:pt x="949846" y="1858584"/>
                </a:cubicBezTo>
                <a:cubicBezTo>
                  <a:pt x="949846" y="1788430"/>
                  <a:pt x="1006826" y="1731917"/>
                  <a:pt x="1076954" y="1731917"/>
                </a:cubicBezTo>
                <a:cubicBezTo>
                  <a:pt x="1104227" y="1731917"/>
                  <a:pt x="1129551" y="1740686"/>
                  <a:pt x="1150492" y="1755302"/>
                </a:cubicBezTo>
                <a:lnTo>
                  <a:pt x="1217212" y="1722174"/>
                </a:lnTo>
                <a:cubicBezTo>
                  <a:pt x="1217212" y="1722174"/>
                  <a:pt x="1217699" y="1070328"/>
                  <a:pt x="1217699" y="1065944"/>
                </a:cubicBezTo>
                <a:cubicBezTo>
                  <a:pt x="1217699" y="951457"/>
                  <a:pt x="1310717" y="858406"/>
                  <a:pt x="1425163" y="858406"/>
                </a:cubicBezTo>
                <a:cubicBezTo>
                  <a:pt x="1487987" y="858406"/>
                  <a:pt x="1544479" y="886662"/>
                  <a:pt x="1582466" y="931482"/>
                </a:cubicBezTo>
                <a:lnTo>
                  <a:pt x="1893662" y="774611"/>
                </a:lnTo>
                <a:cubicBezTo>
                  <a:pt x="1893662" y="771688"/>
                  <a:pt x="1893175" y="768765"/>
                  <a:pt x="1893175" y="765842"/>
                </a:cubicBezTo>
                <a:cubicBezTo>
                  <a:pt x="1893175" y="695688"/>
                  <a:pt x="1950154" y="638688"/>
                  <a:pt x="2020283" y="638688"/>
                </a:cubicBezTo>
                <a:cubicBezTo>
                  <a:pt x="2089925" y="638688"/>
                  <a:pt x="2146904" y="695688"/>
                  <a:pt x="2146904" y="765842"/>
                </a:cubicBezTo>
                <a:cubicBezTo>
                  <a:pt x="2146904" y="835995"/>
                  <a:pt x="2089925" y="892995"/>
                  <a:pt x="2020283" y="892995"/>
                </a:cubicBezTo>
                <a:cubicBezTo>
                  <a:pt x="1988628" y="892995"/>
                  <a:pt x="1959407" y="880816"/>
                  <a:pt x="1937492" y="861816"/>
                </a:cubicBezTo>
                <a:lnTo>
                  <a:pt x="1637984" y="1012354"/>
                </a:lnTo>
                <a:lnTo>
                  <a:pt x="1637984" y="1978917"/>
                </a:lnTo>
                <a:cubicBezTo>
                  <a:pt x="1661360" y="1984763"/>
                  <a:pt x="1683276" y="1994019"/>
                  <a:pt x="1702756" y="2006686"/>
                </a:cubicBezTo>
                <a:lnTo>
                  <a:pt x="1702756" y="1504405"/>
                </a:lnTo>
                <a:cubicBezTo>
                  <a:pt x="1702756" y="1485892"/>
                  <a:pt x="1713470" y="1468841"/>
                  <a:pt x="1730028" y="1460559"/>
                </a:cubicBezTo>
                <a:lnTo>
                  <a:pt x="1813793" y="1418661"/>
                </a:lnTo>
                <a:lnTo>
                  <a:pt x="1813793" y="1416712"/>
                </a:lnTo>
                <a:cubicBezTo>
                  <a:pt x="1813793" y="1347046"/>
                  <a:pt x="1870773" y="1290046"/>
                  <a:pt x="1940901" y="1290046"/>
                </a:cubicBezTo>
                <a:cubicBezTo>
                  <a:pt x="2010543" y="1290046"/>
                  <a:pt x="2067523" y="1347046"/>
                  <a:pt x="2067523" y="1416712"/>
                </a:cubicBezTo>
                <a:cubicBezTo>
                  <a:pt x="2067523" y="1486866"/>
                  <a:pt x="2010543" y="1543866"/>
                  <a:pt x="1940901" y="1543866"/>
                </a:cubicBezTo>
                <a:cubicBezTo>
                  <a:pt x="1906811" y="1543866"/>
                  <a:pt x="1875643" y="1530225"/>
                  <a:pt x="1852753" y="1508302"/>
                </a:cubicBezTo>
                <a:lnTo>
                  <a:pt x="1798696" y="1534123"/>
                </a:lnTo>
                <a:cubicBezTo>
                  <a:pt x="1798696" y="1534123"/>
                  <a:pt x="1798696" y="2163070"/>
                  <a:pt x="1799183" y="2181096"/>
                </a:cubicBezTo>
                <a:cubicBezTo>
                  <a:pt x="1799183" y="2295583"/>
                  <a:pt x="1706165" y="2388147"/>
                  <a:pt x="1591719" y="2388147"/>
                </a:cubicBezTo>
                <a:cubicBezTo>
                  <a:pt x="1523538" y="2388147"/>
                  <a:pt x="1463636" y="2355019"/>
                  <a:pt x="1425650" y="2304352"/>
                </a:cubicBezTo>
                <a:lnTo>
                  <a:pt x="980527" y="2526993"/>
                </a:lnTo>
                <a:lnTo>
                  <a:pt x="1427598" y="2750121"/>
                </a:lnTo>
                <a:cubicBezTo>
                  <a:pt x="1428085" y="2750121"/>
                  <a:pt x="1494318" y="2781300"/>
                  <a:pt x="1580031" y="2781300"/>
                </a:cubicBezTo>
                <a:cubicBezTo>
                  <a:pt x="1629705" y="2781300"/>
                  <a:pt x="1676457" y="2771069"/>
                  <a:pt x="1718340" y="2750121"/>
                </a:cubicBezTo>
                <a:lnTo>
                  <a:pt x="2458588" y="2381326"/>
                </a:lnTo>
                <a:cubicBezTo>
                  <a:pt x="2463458" y="2378890"/>
                  <a:pt x="2593975" y="2309224"/>
                  <a:pt x="2593975" y="2162583"/>
                </a:cubicBezTo>
                <a:lnTo>
                  <a:pt x="2593975" y="802867"/>
                </a:lnTo>
                <a:cubicBezTo>
                  <a:pt x="2593975" y="797508"/>
                  <a:pt x="2590079" y="649406"/>
                  <a:pt x="2458588" y="584124"/>
                </a:cubicBezTo>
                <a:lnTo>
                  <a:pt x="1718340" y="215330"/>
                </a:lnTo>
                <a:cubicBezTo>
                  <a:pt x="1718340" y="215330"/>
                  <a:pt x="1652107" y="184150"/>
                  <a:pt x="1566394" y="184150"/>
                </a:cubicBezTo>
                <a:close/>
                <a:moveTo>
                  <a:pt x="1566391" y="0"/>
                </a:moveTo>
                <a:cubicBezTo>
                  <a:pt x="1694532" y="0"/>
                  <a:pt x="1790029" y="45298"/>
                  <a:pt x="1800260" y="50656"/>
                </a:cubicBezTo>
                <a:lnTo>
                  <a:pt x="2540845" y="419373"/>
                </a:lnTo>
                <a:cubicBezTo>
                  <a:pt x="2775202" y="536272"/>
                  <a:pt x="2778125" y="791500"/>
                  <a:pt x="2778125" y="802216"/>
                </a:cubicBezTo>
                <a:lnTo>
                  <a:pt x="2778125" y="2161647"/>
                </a:lnTo>
                <a:cubicBezTo>
                  <a:pt x="2778125" y="2423208"/>
                  <a:pt x="2550590" y="2539619"/>
                  <a:pt x="2540845" y="2544490"/>
                </a:cubicBezTo>
                <a:lnTo>
                  <a:pt x="1800260" y="2913207"/>
                </a:lnTo>
                <a:cubicBezTo>
                  <a:pt x="1732536" y="2946815"/>
                  <a:pt x="1658477" y="2963863"/>
                  <a:pt x="1580034" y="2963863"/>
                </a:cubicBezTo>
                <a:cubicBezTo>
                  <a:pt x="1451893" y="2963863"/>
                  <a:pt x="1356396" y="2918565"/>
                  <a:pt x="1345677" y="2913207"/>
                </a:cubicBezTo>
                <a:lnTo>
                  <a:pt x="605580" y="2544490"/>
                </a:lnTo>
                <a:cubicBezTo>
                  <a:pt x="371224" y="2427591"/>
                  <a:pt x="368300" y="2172363"/>
                  <a:pt x="368300" y="2161647"/>
                </a:cubicBezTo>
                <a:lnTo>
                  <a:pt x="368300" y="802216"/>
                </a:lnTo>
                <a:cubicBezTo>
                  <a:pt x="368300" y="540655"/>
                  <a:pt x="595835" y="424244"/>
                  <a:pt x="605580" y="419373"/>
                </a:cubicBezTo>
                <a:lnTo>
                  <a:pt x="1345677" y="50656"/>
                </a:lnTo>
                <a:cubicBezTo>
                  <a:pt x="1413889" y="17048"/>
                  <a:pt x="1487948" y="0"/>
                  <a:pt x="15663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95" r:id="rId3"/>
    <p:sldLayoutId id="214748371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2400" b="0" i="0" kern="1200">
          <a:solidFill>
            <a:schemeClr val="tx2"/>
          </a:solidFill>
          <a:latin typeface="Calibri Regular"/>
          <a:ea typeface="+mj-ea"/>
          <a:cs typeface="Calibri" panose="020F05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6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5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474AB-9462-5D4C-A993-6F53FEE9D5F2}"/>
              </a:ext>
            </a:extLst>
          </p:cNvPr>
          <p:cNvSpPr txBox="1"/>
          <p:nvPr userDrawn="1"/>
        </p:nvSpPr>
        <p:spPr>
          <a:xfrm>
            <a:off x="3463925" y="-635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326A1-2D3B-5C4F-B596-E8BCED904A6F}"/>
              </a:ext>
            </a:extLst>
          </p:cNvPr>
          <p:cNvSpPr txBox="1"/>
          <p:nvPr userDrawn="1"/>
        </p:nvSpPr>
        <p:spPr>
          <a:xfrm>
            <a:off x="1289050" y="-42862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fi-FI" dirty="0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715" r:id="rId5"/>
    <p:sldLayoutId id="2147483717" r:id="rId6"/>
    <p:sldLayoutId id="214748371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2400" b="0" i="0" kern="1200">
          <a:solidFill>
            <a:schemeClr val="tx2"/>
          </a:solidFill>
          <a:latin typeface="Calibri Regular"/>
          <a:ea typeface="+mj-ea"/>
          <a:cs typeface="Calibri" panose="020F05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6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50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Calibri Regular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jpeg"/><Relationship Id="rId4" Type="http://schemas.openxmlformats.org/officeDocument/2006/relationships/hyperlink" Target="https://finna.fi/Record/musketti.M012:KM9914: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jpeg"/><Relationship Id="rId4" Type="http://schemas.openxmlformats.org/officeDocument/2006/relationships/hyperlink" Target="https://finna.fi/Record/musketti.M012:KM10732: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finna.fi/Record/musketti.M012:KM28013:709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inna.fi/List/730386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inna.fi/Record/musketti.M012:KM2814:3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finna.fi/Record/musketti.M012:KM1996:5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inna.fi/List/73038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finna.fi/Record/musketti.M012:KM2273: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inna.fi/List/7303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g"/><Relationship Id="rId5" Type="http://schemas.openxmlformats.org/officeDocument/2006/relationships/image" Target="../media/image11.jpg"/><Relationship Id="rId4" Type="http://schemas.openxmlformats.org/officeDocument/2006/relationships/hyperlink" Target="https://finna.fi/Record/musketti.M012:KM38387: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s://finna.fi/Record/musketti.M012:KM6388:2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finna.fi/Record/musketti.M012:KM9135: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finna.fi/Record/musketti.M012:KM9914: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inna.fi/List/730386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s://finna.fi/Record/musketti.M012:KM10732: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hyperlink" Target="https://finna.fi/Record/musketti.M012:KM28013:709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hyperlink" Target="https://finna.fi/Record/musketti.M012:KM1996:5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hyperlink" Target="https://finna.fi/Record/musketti.M012:KM2273: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finna.fi/Record/musketti.M012:KM38387: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g"/><Relationship Id="rId4" Type="http://schemas.openxmlformats.org/officeDocument/2006/relationships/hyperlink" Target="https://finna.fi/Record/musketti.M012:KM6388:2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jpeg"/><Relationship Id="rId4" Type="http://schemas.openxmlformats.org/officeDocument/2006/relationships/hyperlink" Target="https://finna.fi/Record/musketti.M012:KM9135: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ikehys"/>
          <p:cNvSpPr txBox="1">
            <a:spLocks noGrp="1"/>
          </p:cNvSpPr>
          <p:nvPr>
            <p:ph type="subTitle" idx="1"/>
          </p:nvPr>
        </p:nvSpPr>
        <p:spPr>
          <a:xfrm>
            <a:off x="480150" y="33152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Arvaisitko, mihin näitä kummallisia esineitä on käytetty? Kuinka monta tunnistat?</a:t>
            </a:r>
            <a:endParaRPr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Otsikko"/>
          <p:cNvSpPr txBox="1">
            <a:spLocks noGrp="1"/>
          </p:cNvSpPr>
          <p:nvPr>
            <p:ph type="ctrTitle"/>
          </p:nvPr>
        </p:nvSpPr>
        <p:spPr>
          <a:xfrm>
            <a:off x="480150" y="915566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i-FI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Yhdeksän </a:t>
            </a:r>
            <a:r>
              <a:rPr lang="fi-FI" dirty="0">
                <a:solidFill>
                  <a:schemeClr val="tx1"/>
                </a:solidFill>
                <a:latin typeface="Gill Sans MT" panose="020B0502020104020203" pitchFamily="34" charset="0"/>
              </a:rPr>
              <a:t>mysteeriesinettä Kansallismuseon kokoelmista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1043608" y="3147814"/>
            <a:ext cx="2736304" cy="1152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pituus 46mm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leveys noin 32-36mm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5508104" y="3435846"/>
            <a:ext cx="273630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Finna.fi: </a:t>
            </a:r>
            <a:r>
              <a:rPr lang="fi-FI" sz="600" dirty="0">
                <a:latin typeface="Gill Sans"/>
                <a:hlinkClick r:id="rId4"/>
              </a:rPr>
              <a:t>https://</a:t>
            </a:r>
            <a:r>
              <a:rPr lang="fi-FI" sz="600" dirty="0" smtClean="0">
                <a:latin typeface="Gill Sans"/>
                <a:hlinkClick r:id="rId4"/>
              </a:rPr>
              <a:t>finna.fi/Record/musketti.M012:KM9914:1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3" name="Kuva 2" descr="Mysteeriesine, joka vihertävää viherliusketta sinisellä pohjalla. Pitkä ja hoikka esine. Poikkileikkaus kolmiomainen ja terän suu kulmikas. Kouru aseen mittainen ja kauttaaltaan hiottu. Pinnassa himmeä kiilto.&#10;&#10;pituus 426.50 millimetriä, leveys noin 36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1" y="1718411"/>
            <a:ext cx="2709576" cy="1773646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>
          <a:xfrm>
            <a:off x="971600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8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927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1259632" y="3075806"/>
            <a:ext cx="2736304" cy="1152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Vasemman yläkulman 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leveys noin 25cm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5148064" y="3795886"/>
            <a:ext cx="3381100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Finna.fi: </a:t>
            </a:r>
            <a:r>
              <a:rPr lang="fi-FI" sz="600" dirty="0">
                <a:hlinkClick r:id="rId4"/>
              </a:rPr>
              <a:t>https://finna.fi/Record/musketti.M012:KM10732:1</a:t>
            </a:r>
            <a:endParaRPr lang="fi-FI" sz="600" dirty="0" smtClean="0">
              <a:solidFill>
                <a:srgbClr val="7030A0"/>
              </a:solidFill>
            </a:endParaRPr>
          </a:p>
        </p:txBody>
      </p:sp>
      <p:pic>
        <p:nvPicPr>
          <p:cNvPr id="3" name="Kuva 2" descr="Mysteeriesineitä useita kappaleita. Osa rikki ja neulaa vailla. Levyt on koristeltu nyörimäisillä kohoviivoilla, keskellä kaksoisspiraali ja ympärillä kaksoiskiemura. Solki on kuvassa ylimmäisenä. &#10;&#10;Vasemman yläkulman soljen pituus noin 25 cm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9622"/>
            <a:ext cx="3381100" cy="2282243"/>
          </a:xfrm>
          <a:prstGeom prst="rect">
            <a:avLst/>
          </a:prstGeom>
        </p:spPr>
      </p:pic>
      <p:sp>
        <p:nvSpPr>
          <p:cNvPr id="11" name="Otsikko 1"/>
          <p:cNvSpPr txBox="1">
            <a:spLocks/>
          </p:cNvSpPr>
          <p:nvPr/>
        </p:nvSpPr>
        <p:spPr>
          <a:xfrm>
            <a:off x="971600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9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5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603448" cy="143408"/>
          </a:xfrm>
          <a:prstGeom prst="rect">
            <a:avLst/>
          </a:prstGeom>
        </p:spPr>
      </p:pic>
      <p:sp>
        <p:nvSpPr>
          <p:cNvPr id="92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 smtClean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VASTAUKSET</a:t>
            </a:r>
            <a:endParaRPr lang="fi" sz="3000" b="1" dirty="0">
              <a:solidFill>
                <a:schemeClr val="dk2"/>
              </a:solidFill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714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648072" y="379588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Finna.fi: </a:t>
            </a:r>
            <a:r>
              <a:rPr lang="fi-FI" sz="600" dirty="0">
                <a:latin typeface="Gill Sans"/>
                <a:hlinkClick r:id="rId4"/>
              </a:rPr>
              <a:t>https://finna.fi/Record/musketti.M012:KM28013:7096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3" name="Kuva 2" descr="Arkeologinen käsityölöydös. Keramiikkaesine savesta. Muoto muistuttaa hirveä. Korkeus 60 millimetriä, leveys 80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1" y="1347614"/>
            <a:ext cx="3672408" cy="2448272"/>
          </a:xfrm>
          <a:prstGeom prst="rect">
            <a:avLst/>
          </a:prstGeom>
        </p:spPr>
      </p:pic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4932040" y="632208"/>
            <a:ext cx="3975632" cy="381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endParaRPr lang="fi-FI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Gill Sans"/>
              </a:rPr>
              <a:t>Neoliittinen kausi (kivikausi).</a:t>
            </a:r>
          </a:p>
          <a:p>
            <a:pPr marL="114300" indent="0">
              <a:buNone/>
            </a:pPr>
            <a:endParaRPr lang="fi-FI" sz="1400" dirty="0" smtClean="0">
              <a:latin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Gill Sans"/>
              </a:rPr>
              <a:t>Savi-idoleiksi </a:t>
            </a:r>
            <a:r>
              <a:rPr lang="fi-FI" sz="1400" dirty="0">
                <a:latin typeface="Gill Sans"/>
              </a:rPr>
              <a:t>kutsutaan kivikautisia savesta muotoiltuja hahmoja, joilla </a:t>
            </a:r>
            <a:r>
              <a:rPr lang="fi-FI" sz="1400" dirty="0" smtClean="0">
                <a:latin typeface="Gill Sans"/>
              </a:rPr>
              <a:t>on usein ihmisen </a:t>
            </a:r>
            <a:r>
              <a:rPr lang="fi-FI" sz="1400" dirty="0">
                <a:latin typeface="Gill Sans"/>
              </a:rPr>
              <a:t>pää ja toukkamainen käyrä vartalo</a:t>
            </a:r>
            <a:r>
              <a:rPr lang="fi-FI" sz="1400" dirty="0" smtClean="0">
                <a:latin typeface="Gill Sans"/>
              </a:rPr>
              <a:t>.</a:t>
            </a:r>
          </a:p>
          <a:p>
            <a:pPr marL="114300" indent="0">
              <a:buNone/>
            </a:pPr>
            <a:endParaRPr lang="fi-FI" sz="1400" dirty="0">
              <a:latin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Gill Sans"/>
              </a:rPr>
              <a:t>Myös </a:t>
            </a:r>
            <a:r>
              <a:rPr lang="fi-FI" sz="1400" dirty="0">
                <a:latin typeface="Gill Sans"/>
              </a:rPr>
              <a:t>muutamia savesta tehtyjä eläinhahmoja on löydetty, kuten tämä hirvi</a:t>
            </a:r>
            <a:r>
              <a:rPr lang="fi-FI" sz="1400" dirty="0" smtClean="0">
                <a:latin typeface="Gill Sans"/>
              </a:rPr>
              <a:t>.</a:t>
            </a:r>
          </a:p>
          <a:p>
            <a:pPr marL="114300" indent="0">
              <a:buNone/>
            </a:pPr>
            <a:endParaRPr lang="fi-FI" sz="1400" dirty="0" smtClean="0">
              <a:latin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Gill Sans"/>
              </a:rPr>
              <a:t>Esine on 60 mm korkea ja 80 mm leveä.</a:t>
            </a:r>
          </a:p>
          <a:p>
            <a:pPr marL="114300" indent="0">
              <a:buNone/>
            </a:pPr>
            <a:endParaRPr lang="fi-FI" sz="1400" dirty="0">
              <a:latin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Gill Sans"/>
              </a:rPr>
              <a:t>Hahmojen </a:t>
            </a:r>
            <a:r>
              <a:rPr lang="fi-FI" sz="1400" dirty="0">
                <a:latin typeface="Gill Sans"/>
              </a:rPr>
              <a:t>merkitystä kivikauden ihmisille ei tiedetä</a:t>
            </a:r>
            <a:r>
              <a:rPr lang="fi-FI" sz="1400" dirty="0" smtClean="0">
                <a:latin typeface="Gill Sans"/>
              </a:rPr>
              <a:t>.</a:t>
            </a:r>
          </a:p>
          <a:p>
            <a:pPr marL="114300" indent="0">
              <a:buNone/>
            </a:pPr>
            <a:endParaRPr lang="fi-FI" sz="1500" dirty="0">
              <a:latin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Lisätietoja: </a:t>
            </a:r>
            <a:r>
              <a:rPr lang="fi-FI" sz="1000" dirty="0">
                <a:hlinkClick r:id="rId6"/>
              </a:rPr>
              <a:t>https://finna.fi/List/730386</a:t>
            </a:r>
            <a:endParaRPr lang="fi-FI" sz="1500" dirty="0">
              <a:latin typeface="Gill Sans"/>
            </a:endParaRPr>
          </a:p>
        </p:txBody>
      </p:sp>
      <p:sp>
        <p:nvSpPr>
          <p:cNvPr id="8" name="Otsikko 1"/>
          <p:cNvSpPr txBox="1">
            <a:spLocks/>
          </p:cNvSpPr>
          <p:nvPr/>
        </p:nvSpPr>
        <p:spPr>
          <a:xfrm>
            <a:off x="5436096" y="-92546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bg1"/>
                </a:solidFill>
                <a:latin typeface="Gill Sans"/>
              </a:rPr>
              <a:t>1. Savi-idoli - hirvi</a:t>
            </a:r>
            <a:endParaRPr lang="fi-FI" sz="20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634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6" name="Suorakulmio 5"/>
          <p:cNvSpPr/>
          <p:nvPr/>
        </p:nvSpPr>
        <p:spPr>
          <a:xfrm>
            <a:off x="1115616" y="4409152"/>
            <a:ext cx="2736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5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500" dirty="0">
                <a:hlinkClick r:id="rId4"/>
              </a:rPr>
              <a:t>https://finna.fi/Record/musketti.M012:KM1996:55</a:t>
            </a:r>
            <a:endParaRPr lang="fi-FI" sz="5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4" name="Kuva 3" descr="Mustavalkoisessa kuvassa kaksi soikeaa tuluskiveä. Kuvassa on inventaarionumerot. 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7814"/>
            <a:ext cx="2448272" cy="1203063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1127019" y="2571750"/>
            <a:ext cx="30129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5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500" dirty="0">
                <a:hlinkClick r:id="rId6"/>
              </a:rPr>
              <a:t>https://finna.fi/Record/musketti.M012:KM2814:3</a:t>
            </a:r>
            <a:endParaRPr lang="fi-FI" sz="5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3" name="Kuva 2" descr="Soikeita esineitä kuusi kappaletta. Väriltään beigejä. Kuvassa jokaisella esineellä on oma inventaarionumeronsa. Esineet ovat rautakautisia tuluskiviä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2" y="499382"/>
            <a:ext cx="2895885" cy="2072368"/>
          </a:xfrm>
          <a:prstGeom prst="rect">
            <a:avLst/>
          </a:prstGeom>
        </p:spPr>
      </p:pic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5048020" y="555526"/>
            <a:ext cx="3844460" cy="4044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fi-FI" sz="1200" dirty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Tuluskivellä </a:t>
            </a:r>
            <a:r>
              <a:rPr lang="fi-FI" sz="1300" dirty="0">
                <a:latin typeface="Gill Sans"/>
              </a:rPr>
              <a:t>isketään kipinä tulen sytyttämiseksi. </a:t>
            </a:r>
            <a:endParaRPr lang="fi-FI" sz="1300" dirty="0" smtClean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i-FI" sz="1300" dirty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Soikeita </a:t>
            </a:r>
            <a:r>
              <a:rPr lang="fi-FI" sz="1300" dirty="0">
                <a:latin typeface="Gill Sans"/>
              </a:rPr>
              <a:t>tuluskiviä uskotaan käytetyn tulen sytyttämiseen erityisesti rituaaleissa, joilla pyrittiin takaamaan hyvä sato ja hedelmällisyys</a:t>
            </a:r>
            <a:r>
              <a:rPr lang="fi-FI" sz="1300" dirty="0" smtClean="0">
                <a:latin typeface="Gill Sans"/>
              </a:rPr>
              <a:t>.</a:t>
            </a:r>
          </a:p>
          <a:p>
            <a:pPr marL="0" lvl="0" indent="0">
              <a:buNone/>
            </a:pPr>
            <a:endParaRPr lang="fi-FI" sz="1300" i="1" dirty="0">
              <a:latin typeface="Gill Sans"/>
              <a:ea typeface="Gill Sans" charset="0"/>
              <a:cs typeface="Gill Sans" charset="0"/>
              <a:sym typeface="Raleway Medium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  <a:ea typeface="Gill Sans" charset="0"/>
                <a:cs typeface="Gill Sans" charset="0"/>
                <a:sym typeface="Raleway Medium"/>
              </a:rPr>
              <a:t>Ylemmän kuvan vanhemman rautakauden tuluskivi KM2814:3 (inventaarionumero) on löydetty Lapualta</a:t>
            </a:r>
            <a:r>
              <a:rPr lang="fi-FI" sz="1300" dirty="0">
                <a:latin typeface="Gill Sans"/>
                <a:ea typeface="Gill Sans" charset="0"/>
                <a:cs typeface="Gill Sans" charset="0"/>
                <a:sym typeface="Raleway Medium"/>
              </a:rPr>
              <a:t>. </a:t>
            </a:r>
            <a:r>
              <a:rPr lang="fi-FI" sz="1300" dirty="0" smtClean="0">
                <a:latin typeface="Gill Sans"/>
                <a:ea typeface="Gill Sans" charset="0"/>
                <a:cs typeface="Gill Sans" charset="0"/>
                <a:sym typeface="Raleway Medium"/>
              </a:rPr>
              <a:t>Pituus 96,50 </a:t>
            </a:r>
            <a:r>
              <a:rPr lang="fi-FI" sz="1300" dirty="0">
                <a:latin typeface="Gill Sans"/>
                <a:ea typeface="Gill Sans" charset="0"/>
                <a:cs typeface="Gill Sans" charset="0"/>
                <a:sym typeface="Raleway Medium"/>
              </a:rPr>
              <a:t>mm, leveys 39 mm, paksuus 29 </a:t>
            </a:r>
            <a:r>
              <a:rPr lang="fi-FI" sz="1300" dirty="0" smtClean="0">
                <a:latin typeface="Gill Sans"/>
                <a:ea typeface="Gill Sans" charset="0"/>
                <a:cs typeface="Gill Sans" charset="0"/>
                <a:sym typeface="Raleway Medium"/>
              </a:rPr>
              <a:t>mm.</a:t>
            </a:r>
          </a:p>
          <a:p>
            <a:pPr marL="0" lvl="0" indent="0">
              <a:buNone/>
            </a:pPr>
            <a:endParaRPr lang="fi-FI" sz="1300" i="1" dirty="0">
              <a:latin typeface="Gill Sans"/>
              <a:ea typeface="Gill Sans" charset="0"/>
              <a:cs typeface="Gill Sans" charset="0"/>
              <a:sym typeface="Raleway Medium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  <a:ea typeface="Gill Sans" charset="0"/>
                <a:cs typeface="Gill Sans" charset="0"/>
                <a:sym typeface="Raleway Medium"/>
              </a:rPr>
              <a:t>Alemman kuvan rautakautinen tuluskivi KM1996:55 (inventaarionumero) on löydetty Kangasalalta. Pituus 94 mm, leveys 53mm ja paksuus 26 mm.</a:t>
            </a:r>
          </a:p>
          <a:p>
            <a:pPr marL="0" lvl="0" indent="0">
              <a:buNone/>
            </a:pPr>
            <a:endParaRPr lang="fi-FI" sz="1000" dirty="0">
              <a:latin typeface="Gill Sans"/>
              <a:ea typeface="Gill Sans" charset="0"/>
              <a:cs typeface="Gill Sans" charset="0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>
                <a:latin typeface="Gill Sans"/>
              </a:rPr>
              <a:t>Lisätietoja</a:t>
            </a:r>
            <a:r>
              <a:rPr lang="fi-FI" sz="1000" dirty="0" smtClean="0">
                <a:latin typeface="Gill Sans"/>
              </a:rPr>
              <a:t>: </a:t>
            </a:r>
            <a:r>
              <a:rPr lang="fi-FI" sz="1000" dirty="0">
                <a:hlinkClick r:id="rId8"/>
              </a:rPr>
              <a:t>https://finna.fi/List/730386</a:t>
            </a:r>
            <a:endParaRPr lang="fi-FI" sz="800" dirty="0">
              <a:solidFill>
                <a:srgbClr val="7030A0"/>
              </a:solidFill>
              <a:latin typeface="Gill Sans"/>
            </a:endParaRPr>
          </a:p>
          <a:p>
            <a:pPr marL="0" indent="0">
              <a:buNone/>
            </a:pPr>
            <a:endParaRPr sz="1500" dirty="0">
              <a:latin typeface="Gill Sans"/>
              <a:ea typeface="Gill Sans" charset="0"/>
              <a:cs typeface="Gill Sans" charset="0"/>
              <a:sym typeface="Raleway Medium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>
          <a:xfrm>
            <a:off x="5364088" y="-419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bg1"/>
                </a:solidFill>
                <a:latin typeface="Gill Sans"/>
              </a:rPr>
              <a:t>2. Soikea tuluskivi</a:t>
            </a:r>
            <a:endParaRPr lang="fi-FI" sz="20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78163" y="2525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i-FI" altLang="fi-F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i-FI" altLang="fi-F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5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3203848" y="4587974"/>
            <a:ext cx="12241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Finna.fi: https://finna.fi/Record/musketti.M012:KM2441:1</a:t>
            </a:r>
            <a:endParaRPr lang="fi-FI" sz="500" dirty="0">
              <a:solidFill>
                <a:srgbClr val="7030A0"/>
              </a:solidFill>
            </a:endParaRPr>
          </a:p>
        </p:txBody>
      </p:sp>
      <p:pic>
        <p:nvPicPr>
          <p:cNvPr id="8" name="Kuva 7" descr="Pronssikattila, joka on ruostunut ja rypistynyt. korkeus 142 millimetriä, halkaisija 220 millimetriä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56982"/>
            <a:ext cx="1950720" cy="1463040"/>
          </a:xfrm>
          <a:prstGeom prst="rect">
            <a:avLst/>
          </a:prstGeom>
        </p:spPr>
      </p:pic>
      <p:pic>
        <p:nvPicPr>
          <p:cNvPr id="6" name="Kuva 5" descr="Pronssikattila, joka on ruostunut ja rypistynyt. korkeus 142 millimetriä, halkaisija 220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9" y="1828790"/>
            <a:ext cx="1950720" cy="1463040"/>
          </a:xfrm>
          <a:prstGeom prst="rect">
            <a:avLst/>
          </a:prstGeom>
        </p:spPr>
      </p:pic>
      <p:pic>
        <p:nvPicPr>
          <p:cNvPr id="4" name="Kuva 3" descr="Pronssikattila, joka on ruostunut ja rypistynyt. korkeus 142 millimetriä, halkaisija 220 millimetriä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0598"/>
            <a:ext cx="1950720" cy="1463040"/>
          </a:xfrm>
          <a:prstGeom prst="rect">
            <a:avLst/>
          </a:prstGeom>
        </p:spPr>
      </p:pic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5076056" y="892874"/>
            <a:ext cx="3672408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endParaRPr lang="fi-FI" sz="14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Pohjanmaalla sijaitsevasta Leväluhdan vesikalmistosta eli hautausmaana käytetystä lammesta löytyi kallisarvoinen pronssinen </a:t>
            </a:r>
            <a:r>
              <a:rPr lang="fi-FI" sz="1300" dirty="0">
                <a:latin typeface="Gill Sans"/>
              </a:rPr>
              <a:t>kattila. Samanlaisia pronssisia kattiloita tunnetaan alueelta vain 3 kappaletta. </a:t>
            </a:r>
            <a:endParaRPr lang="fi-FI" sz="1300" dirty="0" smtClean="0">
              <a:latin typeface="Gill Sans"/>
            </a:endParaRPr>
          </a:p>
          <a:p>
            <a:pPr marL="0" indent="0">
              <a:buNone/>
            </a:pPr>
            <a:endParaRPr lang="fi-FI" sz="13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dirty="0" smtClean="0"/>
              <a:t>Esineen korkeus </a:t>
            </a:r>
            <a:r>
              <a:rPr lang="fi-FI" sz="1300" dirty="0"/>
              <a:t>noin 142mm ja halkaisija suurimmillaan 220mm.</a:t>
            </a:r>
          </a:p>
          <a:p>
            <a:pPr marL="0" indent="0">
              <a:buNone/>
            </a:pPr>
            <a:endParaRPr lang="fi-FI" sz="13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Kattilan käytöstä ei ole tarkempaa tietoa.</a:t>
            </a:r>
            <a:endParaRPr lang="fi-FI" sz="1300" dirty="0">
              <a:latin typeface="Gill Sans"/>
            </a:endParaRPr>
          </a:p>
          <a:p>
            <a:pPr marL="0" indent="0">
              <a:buNone/>
            </a:pPr>
            <a:endParaRPr lang="fi-FI" sz="13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Kattila on peräisin Rooman valtakunnan alueelta.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3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dirty="0" smtClean="0">
                <a:latin typeface="Gill Sans"/>
              </a:rPr>
              <a:t>Kattila on valmistettu merovingiajalla, noin 550-800.</a:t>
            </a:r>
          </a:p>
          <a:p>
            <a:pPr marL="0" indent="0">
              <a:buNone/>
            </a:pPr>
            <a:endParaRPr lang="fi-FI" sz="1300" dirty="0" smtClean="0">
              <a:latin typeface="Gill Sans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i-FI" sz="1000" dirty="0">
                <a:latin typeface="Gill Sans"/>
              </a:rPr>
              <a:t>Lisätietoja: </a:t>
            </a:r>
            <a:r>
              <a:rPr lang="fi-FI" sz="1000" dirty="0">
                <a:hlinkClick r:id="rId7"/>
              </a:rPr>
              <a:t>https://finna.fi/List/730386</a:t>
            </a:r>
            <a:endParaRPr lang="fi-FI" sz="10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endParaRPr lang="fi-FI" sz="2000" i="1" dirty="0" smtClean="0"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>
          <a:xfrm>
            <a:off x="5508104" y="-92546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bg1"/>
                </a:solidFill>
                <a:latin typeface="Gill Sans"/>
              </a:rPr>
              <a:t>3. Pronssikattila</a:t>
            </a:r>
            <a:endParaRPr lang="fi-FI" sz="20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154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5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539552" y="48099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https://finna.fi/Record/musketti.M012:KM2273:1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2" name="Kuva 1" descr="Rauta-avain valkoisella pohjalla. Vasemmalla puolella mittanauha. Esineen päässä neljä reikää. Rauta-avain on tikkumainen, paitsi esineen pää on pyöreä. Esine on ruostunut. pituus 97 milliä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7" y="191761"/>
            <a:ext cx="3494987" cy="4659982"/>
          </a:xfrm>
          <a:prstGeom prst="rect">
            <a:avLst/>
          </a:prstGeom>
        </p:spPr>
      </p:pic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5076056" y="843558"/>
            <a:ext cx="3744416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endParaRPr lang="fi-FI" sz="1400" dirty="0" smtClean="0">
              <a:latin typeface="Gill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  <a:sym typeface="Raleway Medium"/>
              </a:rPr>
              <a:t>Tämä rauta-avain </a:t>
            </a:r>
            <a:r>
              <a:rPr lang="fi-FI" sz="1500" dirty="0">
                <a:latin typeface="Gill Sans"/>
                <a:sym typeface="Raleway Medium"/>
              </a:rPr>
              <a:t>on valmistettu viikinkiajalla, noin 800-1050</a:t>
            </a:r>
            <a:r>
              <a:rPr lang="fi-FI" sz="1500" dirty="0" smtClean="0">
                <a:latin typeface="Gill Sans"/>
                <a:sym typeface="Raleway Medium"/>
              </a:rPr>
              <a:t>.</a:t>
            </a:r>
          </a:p>
          <a:p>
            <a:pPr marL="0" indent="0" algn="just">
              <a:buNone/>
            </a:pPr>
            <a:endParaRPr lang="fi-FI" sz="1500" dirty="0" smtClean="0">
              <a:latin typeface="Gill Sans"/>
              <a:sym typeface="Raleway Mediu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  <a:sym typeface="Raleway Medium"/>
              </a:rPr>
              <a:t>Avaimen pituus on 97 mm.</a:t>
            </a:r>
            <a:endParaRPr lang="fi-FI" sz="1500" dirty="0">
              <a:latin typeface="Gill Sans"/>
              <a:sym typeface="Raleway Medium"/>
            </a:endParaRPr>
          </a:p>
          <a:p>
            <a:pPr marL="0" lvl="0" indent="0" algn="just">
              <a:buNone/>
            </a:pPr>
            <a:endParaRPr lang="fi-FI" sz="1500" dirty="0" smtClean="0">
              <a:latin typeface="Gill Sans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Viikinkiajalla </a:t>
            </a:r>
            <a:r>
              <a:rPr lang="fi-FI" sz="1500" dirty="0">
                <a:latin typeface="Gill Sans"/>
              </a:rPr>
              <a:t>arvoesineitä alettiin säilyttää lukon </a:t>
            </a:r>
            <a:r>
              <a:rPr lang="fi-FI" sz="1500" dirty="0" smtClean="0">
                <a:latin typeface="Gill Sans"/>
              </a:rPr>
              <a:t>takana, joiden avaamiseen tarvittiin avain.</a:t>
            </a:r>
          </a:p>
          <a:p>
            <a:pPr marL="0" lvl="0" indent="0" algn="just">
              <a:buNone/>
            </a:pPr>
            <a:endParaRPr lang="fi-FI" sz="1500" dirty="0" smtClean="0">
              <a:latin typeface="Gill Sans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i-FI" sz="1500" dirty="0">
                <a:latin typeface="Gill Sans"/>
              </a:rPr>
              <a:t>L</a:t>
            </a:r>
            <a:r>
              <a:rPr lang="fi-FI" sz="1500" dirty="0" smtClean="0">
                <a:latin typeface="Gill Sans"/>
              </a:rPr>
              <a:t>ukkojen </a:t>
            </a:r>
            <a:r>
              <a:rPr lang="fi-FI" sz="1500" dirty="0">
                <a:latin typeface="Gill Sans"/>
              </a:rPr>
              <a:t>avaimia löytyy </a:t>
            </a:r>
            <a:r>
              <a:rPr lang="fi-FI" sz="1500" dirty="0" smtClean="0">
                <a:latin typeface="Gill Sans"/>
              </a:rPr>
              <a:t>toisinaan</a:t>
            </a:r>
            <a:r>
              <a:rPr lang="fi-FI" sz="1500" dirty="0">
                <a:latin typeface="Gill Sans"/>
              </a:rPr>
              <a:t>. </a:t>
            </a:r>
            <a:endParaRPr lang="fi-FI" sz="1500" dirty="0" smtClean="0">
              <a:latin typeface="Gill Sans"/>
            </a:endParaRPr>
          </a:p>
          <a:p>
            <a:pPr marL="0" lvl="0" indent="0" algn="just">
              <a:buNone/>
            </a:pPr>
            <a:endParaRPr lang="fi-FI" sz="1500" i="1" dirty="0">
              <a:latin typeface="Gill Sans"/>
              <a:sym typeface="Raleway Medium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  <a:sym typeface="Raleway Medium"/>
              </a:rPr>
              <a:t>Tämä rauta-avain on löydetty </a:t>
            </a:r>
            <a:r>
              <a:rPr lang="fi-FI" sz="1500" dirty="0" err="1" smtClean="0">
                <a:latin typeface="Gill Sans"/>
                <a:sym typeface="Raleway Medium"/>
              </a:rPr>
              <a:t>Mainiemen</a:t>
            </a:r>
            <a:r>
              <a:rPr lang="fi-FI" sz="1500" dirty="0" smtClean="0">
                <a:latin typeface="Gill Sans"/>
                <a:sym typeface="Raleway Medium"/>
              </a:rPr>
              <a:t> kartanon puutarhassa olleesta lystihuoneesta 1905.</a:t>
            </a:r>
          </a:p>
          <a:p>
            <a:pPr marL="0" lvl="0" indent="0" algn="just">
              <a:buNone/>
            </a:pPr>
            <a:endParaRPr lang="fi-FI" sz="1400" dirty="0">
              <a:latin typeface="Gill Sans"/>
              <a:sym typeface="Raleway Medium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  <a:sym typeface="Raleway Medium"/>
              </a:rPr>
              <a:t>Lisätietoja: </a:t>
            </a:r>
            <a:r>
              <a:rPr lang="fi-FI" sz="1000" dirty="0">
                <a:hlinkClick r:id="rId6"/>
              </a:rPr>
              <a:t>https://finna.fi/List/730386</a:t>
            </a:r>
            <a:endParaRPr lang="fi-FI" sz="1500" dirty="0" smtClean="0">
              <a:latin typeface="Gill Sans"/>
              <a:sym typeface="Raleway Medium"/>
            </a:endParaRPr>
          </a:p>
          <a:p>
            <a:pPr marL="0" lvl="0" indent="0" algn="just">
              <a:buNone/>
            </a:pPr>
            <a:endParaRPr lang="fi-FI" sz="2000" i="1" dirty="0">
              <a:latin typeface="Gill Sans"/>
              <a:sym typeface="Raleway Medium"/>
            </a:endParaRPr>
          </a:p>
          <a:p>
            <a:pPr marL="0" lvl="0" indent="0" algn="just">
              <a:buNone/>
            </a:pPr>
            <a:endParaRPr lang="fi-FI" dirty="0" smtClean="0">
              <a:latin typeface="Gill Sans"/>
            </a:endParaRPr>
          </a:p>
        </p:txBody>
      </p:sp>
      <p:sp>
        <p:nvSpPr>
          <p:cNvPr id="8" name="Otsikko 1"/>
          <p:cNvSpPr txBox="1">
            <a:spLocks/>
          </p:cNvSpPr>
          <p:nvPr/>
        </p:nvSpPr>
        <p:spPr>
          <a:xfrm>
            <a:off x="5436096" y="-91286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bg1"/>
                </a:solidFill>
                <a:latin typeface="Gill Sans"/>
              </a:rPr>
              <a:t>4. Rauta-avain</a:t>
            </a:r>
            <a:endParaRPr lang="fi-FI" sz="2000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8163" y="262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i-FI" altLang="fi-FI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i-FI" altLang="fi-F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369696" y="4227934"/>
            <a:ext cx="341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Kuvaaja </a:t>
            </a:r>
            <a:r>
              <a:rPr lang="fi-FI" sz="600" dirty="0">
                <a:solidFill>
                  <a:srgbClr val="7030A0"/>
                </a:solidFill>
                <a:latin typeface="Gill Sans"/>
              </a:rPr>
              <a:t>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https://finna.fi/Record/musketti.M012:KM38387:1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9" name="Kuva 8" descr="Korvalusikka sinisellä pohjalla. Lusikka suiponsoikea ja lehdenmuotoinen. Ripustuslenkki poikittain lapaan nähden. Korvalusikan lapa on koristeltu nauhapunosornamentiikalla.  pituus 59 millimetriä, leveys 16 millimetriä, paksuus 8 millimetriä, paino 7 grammaa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7" y="1151817"/>
            <a:ext cx="1610015" cy="3004109"/>
          </a:xfrm>
          <a:prstGeom prst="rect">
            <a:avLst/>
          </a:prstGeom>
        </p:spPr>
      </p:pic>
      <p:pic>
        <p:nvPicPr>
          <p:cNvPr id="10" name="Kuva 9" descr="Sama korvalusikka sinisellä pohjalla. Lusikka suiponsoikea ja lehdenmuotoinen. Ripustuslenkki poikittain lapaan nähden. Korvalusikan lapa on koristeltu miehen hahmolla.  pituus 59 millimetriä, leveys 16 millimetriä, paksuus 8 millimetriä, paino 7 grammaa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3" y="1151817"/>
            <a:ext cx="1351849" cy="3004109"/>
          </a:xfrm>
          <a:prstGeom prst="rect">
            <a:avLst/>
          </a:prstGeom>
        </p:spPr>
      </p:pic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5148064" y="748858"/>
            <a:ext cx="3744416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fi-FI" dirty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Tämä korvalusikka on valmistettu viikinkiajalla, noin 800-1050. Se on 59 mm pitkä, 16 mm leveä ja painaa 7 grammaa.</a:t>
            </a:r>
          </a:p>
          <a:p>
            <a:pPr marL="0" lvl="0" indent="0">
              <a:buNone/>
            </a:pPr>
            <a:endParaRPr lang="fi-FI" sz="1500" dirty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Korvalusikkaa </a:t>
            </a:r>
            <a:r>
              <a:rPr lang="fi-FI" sz="1500" dirty="0">
                <a:latin typeface="Gill Sans"/>
              </a:rPr>
              <a:t>käytettiin korvien puhdistamiseen rautakaudella. </a:t>
            </a:r>
            <a:endParaRPr lang="fi-FI" sz="1500" dirty="0" smtClean="0">
              <a:latin typeface="Gill Sans"/>
            </a:endParaRPr>
          </a:p>
          <a:p>
            <a:pPr marL="0" lvl="0" indent="0">
              <a:buNone/>
            </a:pPr>
            <a:endParaRPr lang="fi-FI" sz="1500" dirty="0">
              <a:latin typeface="Gill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Korvavaikkua </a:t>
            </a:r>
            <a:r>
              <a:rPr lang="fi-FI" sz="1500" dirty="0">
                <a:latin typeface="Gill Sans"/>
              </a:rPr>
              <a:t>on ainakin myöhempinä aikoina käytetty kansanlääkinnässä haavanhoidossa mahdollisten antiseptisten ominaisuuksiensa vuoksi</a:t>
            </a:r>
            <a:r>
              <a:rPr lang="fi-FI" sz="1500" dirty="0" smtClean="0">
                <a:latin typeface="Gill Sans"/>
              </a:rPr>
              <a:t>.</a:t>
            </a:r>
          </a:p>
          <a:p>
            <a:pPr marL="0" lvl="0" indent="0">
              <a:buNone/>
            </a:pPr>
            <a:endParaRPr lang="fi-FI" sz="1500" i="1" dirty="0">
              <a:latin typeface="Gill Sans"/>
              <a:ea typeface="Gill Sans" charset="0"/>
              <a:cs typeface="Gill Sans" charset="0"/>
              <a:sym typeface="Raleway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  <a:ea typeface="Gill Sans" charset="0"/>
                <a:cs typeface="Gill Sans" charset="0"/>
                <a:sym typeface="Raleway Medium"/>
              </a:rPr>
              <a:t>Lisätietoja: </a:t>
            </a:r>
            <a:r>
              <a:rPr lang="fi-FI" sz="1000" dirty="0">
                <a:hlinkClick r:id="rId7"/>
              </a:rPr>
              <a:t>https://</a:t>
            </a:r>
            <a:r>
              <a:rPr lang="fi-FI" sz="1000" dirty="0" smtClean="0">
                <a:hlinkClick r:id="rId7"/>
              </a:rPr>
              <a:t>finna.fi/List/730386</a:t>
            </a:r>
            <a:endParaRPr lang="fi-FI" sz="1000" dirty="0">
              <a:hlinkClick r:id="rId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Vinkki: </a:t>
            </a:r>
            <a:r>
              <a:rPr lang="fi-FI" sz="1000" dirty="0" err="1" smtClean="0">
                <a:latin typeface="Gill Sans"/>
              </a:rPr>
              <a:t>Finna.fi:stä</a:t>
            </a:r>
            <a:r>
              <a:rPr lang="fi-FI" sz="1000" dirty="0" smtClean="0">
                <a:latin typeface="Gill Sans"/>
              </a:rPr>
              <a:t> </a:t>
            </a:r>
            <a:r>
              <a:rPr lang="fi-FI" sz="1000" dirty="0">
                <a:latin typeface="Gill Sans"/>
              </a:rPr>
              <a:t>löytyy lisää aineistoja korvalusikoista eri aikakausilta.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500" i="1" dirty="0">
              <a:latin typeface="Gill Sans"/>
              <a:ea typeface="Gill Sans" charset="0"/>
              <a:cs typeface="Gill Sans" charset="0"/>
              <a:sym typeface="Raleway Medium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>
          <a:xfrm>
            <a:off x="5508104" y="-20538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bg1"/>
                </a:solidFill>
                <a:latin typeface="Gill Sans"/>
              </a:rPr>
              <a:t>5. Korvalusikka</a:t>
            </a:r>
            <a:endParaRPr lang="fi-FI" sz="20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38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11" name="Tekstiruutu 10"/>
          <p:cNvSpPr txBox="1"/>
          <p:nvPr/>
        </p:nvSpPr>
        <p:spPr>
          <a:xfrm>
            <a:off x="5255785" y="3579862"/>
            <a:ext cx="306063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https://finna.fi/Record/musketti.M012:KM6388:26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478868"/>
            <a:ext cx="3064837" cy="2163414"/>
          </a:xfrm>
          <a:prstGeom prst="rect">
            <a:avLst/>
          </a:prstGeom>
        </p:spPr>
      </p:pic>
      <p:sp>
        <p:nvSpPr>
          <p:cNvPr id="104" name="Kysymykset"/>
          <p:cNvSpPr txBox="1"/>
          <p:nvPr/>
        </p:nvSpPr>
        <p:spPr>
          <a:xfrm>
            <a:off x="323528" y="1259774"/>
            <a:ext cx="3816424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i-FI" sz="15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Viikinkiajalla </a:t>
            </a:r>
            <a:r>
              <a:rPr lang="fi-FI" sz="1500" dirty="0">
                <a:latin typeface="Gill Sans"/>
              </a:rPr>
              <a:t>arvoesineitä alettiin säilyttää lukon takana. Kuvassa useita rautakautisia lukkoja ja avaimia</a:t>
            </a:r>
            <a:r>
              <a:rPr lang="fi-FI" sz="1500" dirty="0" smtClean="0">
                <a:latin typeface="Gill Sans"/>
              </a:rPr>
              <a:t>.</a:t>
            </a:r>
          </a:p>
          <a:p>
            <a:endParaRPr lang="fi-FI" sz="15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Kuvan oikeassa reunassa rautainen riippulukko KM6388:26 </a:t>
            </a:r>
            <a:r>
              <a:rPr lang="fi-FI" sz="1500" dirty="0">
                <a:latin typeface="Gill Sans"/>
              </a:rPr>
              <a:t>(</a:t>
            </a:r>
            <a:r>
              <a:rPr lang="fi-FI" sz="1500" dirty="0" smtClean="0">
                <a:latin typeface="Gill Sans"/>
              </a:rPr>
              <a:t>inventaarionumero). Riippulukon kannessa ja kyljessä on silmukat, joissa on luultavasti alkujaan ollut ketju.</a:t>
            </a:r>
          </a:p>
          <a:p>
            <a:endParaRPr lang="fi-FI" sz="15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Riippulukon putkiosa on 30mm korkea.</a:t>
            </a:r>
          </a:p>
          <a:p>
            <a:endParaRPr lang="fi-FI" sz="15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Riippulukko on viikinkiajalta, noin 800-1050. Se on löytynyt Hämeenlinnasta.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Lisätietoja: </a:t>
            </a:r>
            <a:r>
              <a:rPr lang="fi-FI" sz="1000" dirty="0">
                <a:hlinkClick r:id="rId6"/>
              </a:rPr>
              <a:t>https://finna.fi/List/730386</a:t>
            </a:r>
            <a:r>
              <a:rPr lang="fi-FI" sz="2000" dirty="0"/>
              <a:t/>
            </a:r>
            <a:br>
              <a:rPr lang="fi-FI" sz="2000" dirty="0"/>
            </a:b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  <p:sp>
        <p:nvSpPr>
          <p:cNvPr id="9" name="Otsikko 1"/>
          <p:cNvSpPr txBox="1">
            <a:spLocks/>
          </p:cNvSpPr>
          <p:nvPr/>
        </p:nvSpPr>
        <p:spPr>
          <a:xfrm>
            <a:off x="683568" y="-41970"/>
            <a:ext cx="3024336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tx1"/>
                </a:solidFill>
                <a:latin typeface="Gill Sans"/>
              </a:rPr>
              <a:t>6. Lukkoja ja avaimia</a:t>
            </a:r>
            <a:endParaRPr lang="fi-FI" sz="2000" dirty="0">
              <a:solidFill>
                <a:schemeClr val="tx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107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4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4" name="Tekstiruutu 3"/>
          <p:cNvSpPr txBox="1"/>
          <p:nvPr/>
        </p:nvSpPr>
        <p:spPr>
          <a:xfrm>
            <a:off x="5508104" y="3363838"/>
            <a:ext cx="273630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hlinkClick r:id="rId4"/>
              </a:rPr>
              <a:t>https://finna.fi/Record/musketti.M012:KM9135:35</a:t>
            </a:r>
            <a:endParaRPr lang="fi-FI" sz="600" dirty="0" smtClean="0">
              <a:solidFill>
                <a:srgbClr val="7030A0"/>
              </a:solidFill>
            </a:endParaRPr>
          </a:p>
        </p:txBody>
      </p:sp>
      <p:pic>
        <p:nvPicPr>
          <p:cNvPr id="3" name="Kuva 2" descr="Kuvassa kaksi koivusta saatua purupihkaa. Molemmat pitkulaisia. Musta ja oranssi. Esineissä on hampaiden jälkiä. Esineet ovat noin 37millimetriä pitkiä ja 10 millimetriä paksuja. 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62" y="1648478"/>
            <a:ext cx="2501283" cy="1738632"/>
          </a:xfrm>
          <a:prstGeom prst="rect">
            <a:avLst/>
          </a:prstGeom>
        </p:spPr>
      </p:pic>
      <p:sp>
        <p:nvSpPr>
          <p:cNvPr id="104" name="Kysymykset"/>
          <p:cNvSpPr txBox="1"/>
          <p:nvPr/>
        </p:nvSpPr>
        <p:spPr>
          <a:xfrm>
            <a:off x="611560" y="1040491"/>
            <a:ext cx="3312368" cy="340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Purupihkaa </a:t>
            </a:r>
            <a:r>
              <a:rPr lang="fi-FI" sz="1500" dirty="0">
                <a:latin typeface="Gill Sans"/>
              </a:rPr>
              <a:t>pureskeltiin purukumin tapaan </a:t>
            </a:r>
            <a:r>
              <a:rPr lang="fi-FI" sz="1500" dirty="0" smtClean="0">
                <a:latin typeface="Gill Sans"/>
              </a:rPr>
              <a:t>hampaiden puhdistamiseksi </a:t>
            </a:r>
            <a:r>
              <a:rPr lang="fi-FI" sz="1500" dirty="0">
                <a:latin typeface="Gill Sans"/>
              </a:rPr>
              <a:t>jo kivikaudella</a:t>
            </a:r>
            <a:r>
              <a:rPr lang="fi-FI" sz="1500" dirty="0" smtClean="0">
                <a:latin typeface="Gill Sans"/>
              </a:rPr>
              <a:t>.</a:t>
            </a:r>
          </a:p>
          <a:p>
            <a:pPr lvl="0">
              <a:buClr>
                <a:schemeClr val="dk2"/>
              </a:buClr>
              <a:buSzPts val="1100"/>
            </a:pPr>
            <a:endParaRPr lang="fi-FI" sz="1500" dirty="0">
              <a:latin typeface="Gill Sans"/>
            </a:endParaRPr>
          </a:p>
          <a:p>
            <a:pPr marL="285750" lvl="0" indent="-2857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Tämä purupihka on koivunpihkaa. </a:t>
            </a:r>
          </a:p>
          <a:p>
            <a:pPr marL="285750" lvl="0" indent="-2857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285750" lvl="0" indent="-2857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Kovettuneisiin </a:t>
            </a:r>
            <a:r>
              <a:rPr lang="fi-FI" sz="1500" dirty="0">
                <a:latin typeface="Gill Sans"/>
              </a:rPr>
              <a:t>purupihkan kappaleisiin on tallentunut kivikautisten ihmisten </a:t>
            </a:r>
            <a:r>
              <a:rPr lang="fi-FI" sz="1500" dirty="0" smtClean="0">
                <a:latin typeface="Gill Sans"/>
              </a:rPr>
              <a:t>hampaanjälkiä.</a:t>
            </a:r>
          </a:p>
          <a:p>
            <a:pPr marL="285750" lvl="0" indent="-2857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171450" indent="-171450"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Lisätietoja: </a:t>
            </a:r>
            <a:r>
              <a:rPr lang="fi-FI" sz="1000" dirty="0">
                <a:hlinkClick r:id="rId6"/>
              </a:rPr>
              <a:t>https://finna.fi/List/730386</a:t>
            </a:r>
            <a:endParaRPr lang="fi-FI" sz="1500" dirty="0" smtClean="0">
              <a:latin typeface="Gill Sans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>
          <a:xfrm>
            <a:off x="683568" y="123478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tx1"/>
                </a:solidFill>
                <a:latin typeface="Gill Sans"/>
              </a:rPr>
              <a:t>7. Purupihka</a:t>
            </a:r>
            <a:endParaRPr lang="fi-FI" sz="2000" dirty="0">
              <a:solidFill>
                <a:schemeClr val="tx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471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4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72000" y="123478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Finna.f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kstikehys 2"/>
          <p:cNvSpPr txBox="1"/>
          <p:nvPr/>
        </p:nvSpPr>
        <p:spPr>
          <a:xfrm>
            <a:off x="4913976" y="4022174"/>
            <a:ext cx="3810000" cy="5658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 smtClean="0">
                <a:latin typeface="Open Sans"/>
                <a:ea typeface="Open Sans"/>
                <a:cs typeface="Open Sans"/>
                <a:sym typeface="Open Sans"/>
              </a:rPr>
              <a:t>Onnea koitokseen!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kstiruutu 3"/>
          <p:cNvSpPr txBox="1"/>
          <p:nvPr/>
        </p:nvSpPr>
        <p:spPr>
          <a:xfrm>
            <a:off x="4913976" y="715566"/>
            <a:ext cx="3978504" cy="40884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7030A0"/>
                </a:solidFill>
              </a:rPr>
              <a:t>Ottakaa </a:t>
            </a:r>
            <a:r>
              <a:rPr lang="fi-FI" dirty="0">
                <a:solidFill>
                  <a:srgbClr val="7030A0"/>
                </a:solidFill>
              </a:rPr>
              <a:t>kynä ja paperi esille.</a:t>
            </a:r>
          </a:p>
          <a:p>
            <a:pPr algn="l"/>
            <a:endParaRPr lang="fi-FI" dirty="0" smtClean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7030A0"/>
                </a:solidFill>
              </a:rPr>
              <a:t>Koittakaa tunnistaa seuraavat mysteeriesineet parin kanssa.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7030A0"/>
                </a:solidFill>
              </a:rPr>
              <a:t>Mikä esine on kyseessä?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7030A0"/>
                </a:solidFill>
              </a:rPr>
              <a:t>Mihin sitä on mahdollisesti käytetty?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i-FI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7030A0"/>
                </a:solidFill>
              </a:rPr>
              <a:t>Kirjoittakaa vastauksenne ylös.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i-FI" dirty="0" smtClean="0">
              <a:solidFill>
                <a:srgbClr val="7030A0"/>
              </a:solidFill>
            </a:endParaRPr>
          </a:p>
          <a:p>
            <a:pPr algn="l"/>
            <a:r>
              <a:rPr lang="fi-FI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2" name="Tehtävänanto"/>
          <p:cNvSpPr txBox="1"/>
          <p:nvPr/>
        </p:nvSpPr>
        <p:spPr>
          <a:xfrm>
            <a:off x="4881100" y="406220"/>
            <a:ext cx="3810000" cy="5097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400" dirty="0" smtClean="0">
                <a:latin typeface="Open Sans"/>
                <a:ea typeface="Open Sans"/>
                <a:cs typeface="Open Sans"/>
                <a:sym typeface="Open Sans"/>
              </a:rPr>
              <a:t>Tehtävänanto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Otsikko"/>
          <p:cNvSpPr txBox="1"/>
          <p:nvPr/>
        </p:nvSpPr>
        <p:spPr>
          <a:xfrm>
            <a:off x="179512" y="1059582"/>
            <a:ext cx="4248472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Kansallismuseo </a:t>
            </a:r>
            <a:r>
              <a:rPr lang="fi-FI" sz="2800" dirty="0" smtClean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on teille valikoinut 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kokoelmistaan </a:t>
            </a:r>
            <a:r>
              <a:rPr lang="fi-FI" sz="2800" dirty="0" smtClean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yhdeksän 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kummallisinta esihistoriallista esinettä</a:t>
            </a:r>
            <a:r>
              <a:rPr lang="fi-FI" sz="2800" dirty="0" smtClean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</a:p>
          <a:p>
            <a:endParaRPr lang="fi-FI" sz="2800" i="1" dirty="0">
              <a:solidFill>
                <a:schemeClr val="lt1"/>
              </a:solidFill>
              <a:latin typeface="Gill Sans SemiBold" charset="0"/>
              <a:ea typeface="Gill Sans" charset="0"/>
              <a:cs typeface="Gill Sans" charset="0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1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build="p"/>
      <p:bldP spid="12" grpId="0" animBg="1"/>
      <p:bldP spid="1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4" name="Tekstiruutu 3"/>
          <p:cNvSpPr txBox="1"/>
          <p:nvPr/>
        </p:nvSpPr>
        <p:spPr>
          <a:xfrm>
            <a:off x="5508104" y="3435846"/>
            <a:ext cx="273630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Finna.fi: </a:t>
            </a:r>
            <a:r>
              <a:rPr lang="fi-FI" sz="600" dirty="0">
                <a:latin typeface="Gill Sans"/>
                <a:hlinkClick r:id="rId4"/>
              </a:rPr>
              <a:t>https://</a:t>
            </a:r>
            <a:r>
              <a:rPr lang="fi-FI" sz="600" dirty="0" smtClean="0">
                <a:latin typeface="Gill Sans"/>
                <a:hlinkClick r:id="rId4"/>
              </a:rPr>
              <a:t>finna.fi/Record/musketti.M012:KM9914:1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3" name="Kuva 2" descr="Kourutaltta, joka vihertävää viherliusketta sinisellä pohjalla. Pitkä ja hoikka esine. Poikkileikkaus kolmiomainen ja terän suu kulmikas. Kouru aseen mittainen ja kauttaaltaan hiottu. Pinnassa himmeä kiilto.&#10;pituus 426.50 millimetriä, leveys noin 36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1" y="1718411"/>
            <a:ext cx="2709576" cy="1773646"/>
          </a:xfrm>
          <a:prstGeom prst="rect">
            <a:avLst/>
          </a:prstGeom>
        </p:spPr>
      </p:pic>
      <p:sp>
        <p:nvSpPr>
          <p:cNvPr id="104" name="Kysymykset"/>
          <p:cNvSpPr txBox="1"/>
          <p:nvPr/>
        </p:nvSpPr>
        <p:spPr>
          <a:xfrm>
            <a:off x="467544" y="1043750"/>
            <a:ext cx="3528392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Neoliittinen kausi (kivikausi).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i-FI" sz="1500" dirty="0" smtClean="0">
              <a:latin typeface="Gill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Kivestä </a:t>
            </a:r>
            <a:r>
              <a:rPr lang="fi-FI" sz="1500" dirty="0">
                <a:latin typeface="Gill Sans"/>
              </a:rPr>
              <a:t>tehty kourutaltta on lähes puoli metriä </a:t>
            </a:r>
            <a:r>
              <a:rPr lang="fi-FI" sz="1500" dirty="0" smtClean="0">
                <a:latin typeface="Gill Sans"/>
              </a:rPr>
              <a:t>pitkä ja 32-36mm leveä.</a:t>
            </a:r>
          </a:p>
          <a:p>
            <a:pPr algn="just"/>
            <a:endParaRPr lang="fi-FI" sz="1500" dirty="0" smtClean="0">
              <a:latin typeface="Gill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Se on tehty viherliuskeesta, </a:t>
            </a:r>
            <a:r>
              <a:rPr lang="fi-FI" sz="1500" dirty="0">
                <a:latin typeface="Gill Sans"/>
              </a:rPr>
              <a:t>joka on peräisin satojen kilometrien päästä löytöpaikasta</a:t>
            </a:r>
            <a:r>
              <a:rPr lang="fi-FI" sz="1500" dirty="0" smtClean="0">
                <a:latin typeface="Gill Sans"/>
              </a:rPr>
              <a:t>.</a:t>
            </a:r>
          </a:p>
          <a:p>
            <a:pPr algn="just"/>
            <a:endParaRPr lang="fi-FI" sz="15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Kourutaltta on löydetty Kiuruvedeltä.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Taltassa </a:t>
            </a:r>
            <a:r>
              <a:rPr lang="fi-FI" sz="1500" dirty="0">
                <a:latin typeface="Gill Sans"/>
              </a:rPr>
              <a:t>ei ole mitään käytön jälkiä, ja se on ilmeisesti uhrattu kivikaudella koskeen</a:t>
            </a:r>
            <a:r>
              <a:rPr lang="fi-FI" sz="1500" dirty="0" smtClean="0">
                <a:latin typeface="Gill Sans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i-FI" sz="1500" dirty="0">
              <a:latin typeface="Gill Sans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Lisätietoja:  </a:t>
            </a:r>
            <a:r>
              <a:rPr lang="fi-FI" sz="1000" dirty="0">
                <a:hlinkClick r:id="rId6"/>
              </a:rPr>
              <a:t>https://finna.fi/List/730386</a:t>
            </a:r>
            <a:endParaRPr lang="fi-FI" sz="1500" dirty="0">
              <a:latin typeface="Gill Sans"/>
            </a:endParaRPr>
          </a:p>
        </p:txBody>
      </p:sp>
      <p:sp>
        <p:nvSpPr>
          <p:cNvPr id="9" name="Otsikko 1"/>
          <p:cNvSpPr txBox="1">
            <a:spLocks/>
          </p:cNvSpPr>
          <p:nvPr/>
        </p:nvSpPr>
        <p:spPr>
          <a:xfrm>
            <a:off x="683568" y="514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tx1"/>
                </a:solidFill>
                <a:latin typeface="Gill Sans"/>
              </a:rPr>
              <a:t>8. Kourutaltta</a:t>
            </a:r>
            <a:endParaRPr lang="fi-FI" sz="2000" dirty="0">
              <a:solidFill>
                <a:schemeClr val="tx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5148064" y="3795886"/>
            <a:ext cx="3381100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Finna.fi: </a:t>
            </a:r>
            <a:r>
              <a:rPr lang="fi-FI" sz="600" dirty="0">
                <a:hlinkClick r:id="rId4"/>
              </a:rPr>
              <a:t>https://finna.fi/Record/musketti.M012:KM10732:1</a:t>
            </a:r>
            <a:endParaRPr lang="fi-FI" sz="600" dirty="0" smtClean="0">
              <a:solidFill>
                <a:srgbClr val="7030A0"/>
              </a:solidFill>
            </a:endParaRPr>
          </a:p>
        </p:txBody>
      </p:sp>
      <p:pic>
        <p:nvPicPr>
          <p:cNvPr id="3" name="Kuva 2" descr="Pronssisia silmälasisolkia useita kappaleita. Osa rikki ja neulaa vailla. Levyt on koristeltu nyörimäisillä kohoviivoilla, keskellä kaksoisspiraali ja ympärillä kaksoiskiemura. Solki on kuvassa ylimmäisenä. &#10;&#10;Vasemman yläkulman soljen pituus noin 25 cm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91630"/>
            <a:ext cx="3381100" cy="2282243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395536" y="676017"/>
            <a:ext cx="3917252" cy="463203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Arkeologit </a:t>
            </a:r>
            <a:r>
              <a:rPr lang="fi-FI" sz="1500" dirty="0">
                <a:latin typeface="Gill Sans"/>
              </a:rPr>
              <a:t>nimittävät näitä pronssikautisia solkia silmälasisoljiksi, koska ne muistuttavat muodoltaan silmälaseja. </a:t>
            </a:r>
            <a:endParaRPr lang="fi-FI" sz="1500" dirty="0" smtClean="0">
              <a:latin typeface="Gill Sans"/>
            </a:endParaRPr>
          </a:p>
          <a:p>
            <a:endParaRPr lang="fi-FI" sz="15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Soljet saattoivat </a:t>
            </a:r>
            <a:r>
              <a:rPr lang="fi-FI" sz="1500" dirty="0">
                <a:latin typeface="Gill Sans"/>
              </a:rPr>
              <a:t>olla sangen suuria, jopa noin 20cm </a:t>
            </a:r>
            <a:r>
              <a:rPr lang="fi-FI" sz="1500" dirty="0" smtClean="0">
                <a:latin typeface="Gill Sans"/>
              </a:rPr>
              <a:t>leveitä. Ne </a:t>
            </a:r>
            <a:r>
              <a:rPr lang="fi-FI" sz="1500" dirty="0">
                <a:latin typeface="Gill Sans"/>
              </a:rPr>
              <a:t>on tehty aikansa uutuusmateriaalista, arvokkaasta pronssista</a:t>
            </a:r>
            <a:r>
              <a:rPr lang="fi-FI" sz="1500" dirty="0" smtClean="0">
                <a:latin typeface="Gill Sans"/>
              </a:rPr>
              <a:t>.</a:t>
            </a:r>
          </a:p>
          <a:p>
            <a:endParaRPr lang="fi-FI" sz="1500" dirty="0" smtClean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Solkia on käytetty vaatteiden kiinnittämiseen. Näillä on todennäköisesti kiinnitetty viitta.</a:t>
            </a:r>
          </a:p>
          <a:p>
            <a:endParaRPr lang="fi-FI" sz="1500" dirty="0"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500" dirty="0" smtClean="0">
                <a:latin typeface="Gill Sans"/>
              </a:rPr>
              <a:t>Kuvan silmälasisoljet ovat ajalta noin 1800-500 eaa.</a:t>
            </a:r>
          </a:p>
          <a:p>
            <a:endParaRPr lang="fi-FI" sz="1500" dirty="0">
              <a:latin typeface="Gill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Gill Sans"/>
              </a:rPr>
              <a:t>Lisätietoja: </a:t>
            </a:r>
            <a:r>
              <a:rPr lang="fi-FI" sz="1000" dirty="0">
                <a:hlinkClick r:id="rId6"/>
              </a:rPr>
              <a:t>https://finna.fi/List/730386</a:t>
            </a:r>
            <a:endParaRPr lang="fi-FI" sz="1000" dirty="0" smtClean="0">
              <a:latin typeface="Gill Sans"/>
            </a:endParaRPr>
          </a:p>
          <a:p>
            <a:endParaRPr lang="fi-FI" sz="1500" dirty="0">
              <a:solidFill>
                <a:srgbClr val="2B2B2B"/>
              </a:solidFill>
              <a:latin typeface="Gill Sans"/>
            </a:endParaRPr>
          </a:p>
          <a:p>
            <a:endParaRPr lang="fi-FI" sz="1500" dirty="0">
              <a:latin typeface="Gill Sans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>
          <a:xfrm>
            <a:off x="467544" y="-164554"/>
            <a:ext cx="360040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000" dirty="0" smtClean="0">
                <a:solidFill>
                  <a:schemeClr val="tx1"/>
                </a:solidFill>
                <a:latin typeface="Gill Sans"/>
              </a:rPr>
              <a:t>9. Pronssiset silmälasisoljet</a:t>
            </a:r>
            <a:endParaRPr lang="fi-FI" sz="2000" dirty="0">
              <a:solidFill>
                <a:schemeClr val="tx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725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603448" cy="143408"/>
          </a:xfrm>
          <a:prstGeom prst="rect">
            <a:avLst/>
          </a:prstGeom>
        </p:spPr>
      </p:pic>
      <p:sp>
        <p:nvSpPr>
          <p:cNvPr id="92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fi" sz="3000" b="1" dirty="0"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fi" sz="3000" b="1" dirty="0" smtClean="0">
              <a:solidFill>
                <a:schemeClr val="dk2"/>
              </a:solidFill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 smtClean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Kaikki nämä ja monet muut kummalliset esineet ovat nähtävissä myös Kansallismuseon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 smtClean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Esihistorian näyttelyssä.</a:t>
            </a:r>
            <a:endParaRPr lang="fi" sz="3000" b="1" dirty="0">
              <a:solidFill>
                <a:schemeClr val="dk2"/>
              </a:solidFill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835696" y="1059582"/>
            <a:ext cx="8520600" cy="623400"/>
          </a:xfrm>
        </p:spPr>
        <p:txBody>
          <a:bodyPr/>
          <a:lstStyle/>
          <a:p>
            <a:r>
              <a:rPr lang="fi-FI" sz="3000" b="1" dirty="0" smtClean="0">
                <a:latin typeface="Gill Sans"/>
              </a:rPr>
              <a:t>Kuinka monta arvasit oikein? </a:t>
            </a:r>
            <a:endParaRPr lang="fi-FI" sz="3000" b="1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999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ekstiruutu 1"/>
          <p:cNvSpPr txBox="1"/>
          <p:nvPr/>
        </p:nvSpPr>
        <p:spPr>
          <a:xfrm>
            <a:off x="6084168" y="3219822"/>
            <a:ext cx="2448272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fi-FI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korkeus 60mm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leveys 80mm</a:t>
            </a:r>
          </a:p>
        </p:txBody>
      </p:sp>
      <p:sp>
        <p:nvSpPr>
          <p:cNvPr id="4" name="Lähde"/>
          <p:cNvSpPr/>
          <p:nvPr/>
        </p:nvSpPr>
        <p:spPr>
          <a:xfrm>
            <a:off x="648072" y="379588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Finna.fi: </a:t>
            </a:r>
            <a:r>
              <a:rPr lang="fi-FI" sz="600" dirty="0">
                <a:latin typeface="Gill Sans"/>
                <a:hlinkClick r:id="rId4"/>
              </a:rPr>
              <a:t>https://finna.fi/Record/musketti.M012:KM28013:7096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3" name="Kuva 2" descr="Arkeologinen käsityölöydös. Keramiikkaesine savesta. Korkeus 60 millimetriä, leveys 80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1" y="1347614"/>
            <a:ext cx="3672408" cy="2448272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>
          <a:xfrm>
            <a:off x="5580112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1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8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5940152" y="3219822"/>
            <a:ext cx="2448272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fi-FI" dirty="0" smtClean="0">
                <a:solidFill>
                  <a:schemeClr val="bg1"/>
                </a:solidFill>
                <a:latin typeface="Gill Sans"/>
              </a:rPr>
              <a:t>Esineiden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Pituus n. 95mm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leveys 39-53mm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Paksuus noin 27mm</a:t>
            </a:r>
          </a:p>
        </p:txBody>
      </p:sp>
      <p:sp>
        <p:nvSpPr>
          <p:cNvPr id="6" name="Suorakulmio 5" descr="Linkki Finna.fin nettisivuille."/>
          <p:cNvSpPr/>
          <p:nvPr/>
        </p:nvSpPr>
        <p:spPr>
          <a:xfrm>
            <a:off x="1115616" y="4409152"/>
            <a:ext cx="2736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5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500" dirty="0">
                <a:hlinkClick r:id="rId4"/>
              </a:rPr>
              <a:t>https://finna.fi/Record/musketti.M012:KM1996:55</a:t>
            </a:r>
            <a:endParaRPr lang="fi-FI" sz="5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4" name="Kuva 3" descr="Mustavalkoisessa kuvassa kaksi soikeaa mysteeriesinettä. Kuvassa on inventaarionumerot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7814"/>
            <a:ext cx="2448272" cy="1203063"/>
          </a:xfrm>
          <a:prstGeom prst="rect">
            <a:avLst/>
          </a:prstGeom>
        </p:spPr>
      </p:pic>
      <p:sp>
        <p:nvSpPr>
          <p:cNvPr id="7" name="Suorakulmio 6" descr="Linkki Finna.fin nettisivuille."/>
          <p:cNvSpPr/>
          <p:nvPr/>
        </p:nvSpPr>
        <p:spPr>
          <a:xfrm>
            <a:off x="971600" y="2571750"/>
            <a:ext cx="30129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Finna.fi: https://finna.fi/Record/musketti.M012:KM2814:3 </a:t>
            </a:r>
          </a:p>
        </p:txBody>
      </p:sp>
      <p:pic>
        <p:nvPicPr>
          <p:cNvPr id="3" name="Kuva 2" descr="Soikeita esineitä kuusi kappaletta. Väriltään beigejä. Kuvassa jokaisella esineellä on oma inventaarionumeronsa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2" y="499382"/>
            <a:ext cx="2895885" cy="2072368"/>
          </a:xfrm>
          <a:prstGeom prst="rect">
            <a:avLst/>
          </a:prstGeom>
        </p:spPr>
      </p:pic>
      <p:sp>
        <p:nvSpPr>
          <p:cNvPr id="13" name="Otsikko 1"/>
          <p:cNvSpPr txBox="1">
            <a:spLocks/>
          </p:cNvSpPr>
          <p:nvPr/>
        </p:nvSpPr>
        <p:spPr>
          <a:xfrm>
            <a:off x="5580112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2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0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10" name="Tekstiruutu 9"/>
          <p:cNvSpPr txBox="1"/>
          <p:nvPr/>
        </p:nvSpPr>
        <p:spPr>
          <a:xfrm>
            <a:off x="5868144" y="3219822"/>
            <a:ext cx="2736304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 algn="l"/>
            <a:r>
              <a:rPr lang="fi-FI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korkeus noin 142mm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  <a:latin typeface="Gill Sans"/>
              </a:rPr>
              <a:t>h</a:t>
            </a:r>
            <a:r>
              <a:rPr lang="fi-FI" dirty="0" smtClean="0">
                <a:solidFill>
                  <a:schemeClr val="bg1"/>
                </a:solidFill>
                <a:latin typeface="Gill Sans"/>
              </a:rPr>
              <a:t>alkaisija </a:t>
            </a:r>
            <a:r>
              <a:rPr lang="fi-FI" dirty="0" err="1" smtClean="0">
                <a:solidFill>
                  <a:schemeClr val="bg1"/>
                </a:solidFill>
                <a:latin typeface="Gill Sans"/>
              </a:rPr>
              <a:t>max</a:t>
            </a:r>
            <a:r>
              <a:rPr lang="fi-FI" dirty="0" smtClean="0">
                <a:solidFill>
                  <a:schemeClr val="bg1"/>
                </a:solidFill>
                <a:latin typeface="Gill Sans"/>
              </a:rPr>
              <a:t>. 220mm</a:t>
            </a:r>
          </a:p>
        </p:txBody>
      </p:sp>
      <p:sp>
        <p:nvSpPr>
          <p:cNvPr id="9" name="Suorakulmio 8"/>
          <p:cNvSpPr/>
          <p:nvPr/>
        </p:nvSpPr>
        <p:spPr>
          <a:xfrm>
            <a:off x="3203848" y="4587974"/>
            <a:ext cx="12241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5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Finna.fi: https://finna.fi/Record/musketti.M012:KM2441:1</a:t>
            </a:r>
            <a:endParaRPr lang="fi-FI" sz="500" dirty="0">
              <a:solidFill>
                <a:srgbClr val="7030A0"/>
              </a:solidFill>
            </a:endParaRPr>
          </a:p>
        </p:txBody>
      </p:sp>
      <p:pic>
        <p:nvPicPr>
          <p:cNvPr id="8" name="Kuva 7" descr="Mysteeriesine rypistettynä valkoisella taustalla. Mahdollisesti astia ja materiaali ruostunutta. korkeus 142 millimetriä, halkaisija 220 millimetriä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56982"/>
            <a:ext cx="1950720" cy="1463040"/>
          </a:xfrm>
          <a:prstGeom prst="rect">
            <a:avLst/>
          </a:prstGeom>
        </p:spPr>
      </p:pic>
      <p:pic>
        <p:nvPicPr>
          <p:cNvPr id="6" name="Kuva 5" descr="Mysteeriesine rypistettynä valkoisella taustalla. Mahdollisesti astia ja materiaali ruostunutta. korkeus 142 millimetriä, halkaisija 220 millimetriä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9" y="1828790"/>
            <a:ext cx="1950720" cy="1463040"/>
          </a:xfrm>
          <a:prstGeom prst="rect">
            <a:avLst/>
          </a:prstGeom>
        </p:spPr>
      </p:pic>
      <p:pic>
        <p:nvPicPr>
          <p:cNvPr id="4" name="Kuva 3" descr="Mysteeriesine rypistettynä valkoisella taustalla. Mahdollisesti astia ja materiaali ruostunutta. korkeus 142 millimetriä, halkaisija 220 millimetriä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0598"/>
            <a:ext cx="1950720" cy="1463040"/>
          </a:xfrm>
          <a:prstGeom prst="rect">
            <a:avLst/>
          </a:prstGeom>
        </p:spPr>
      </p:pic>
      <p:sp>
        <p:nvSpPr>
          <p:cNvPr id="11" name="Otsikko 1"/>
          <p:cNvSpPr txBox="1">
            <a:spLocks/>
          </p:cNvSpPr>
          <p:nvPr/>
        </p:nvSpPr>
        <p:spPr>
          <a:xfrm>
            <a:off x="5580112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3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857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6" name="Tekstiruutu 5"/>
          <p:cNvSpPr txBox="1"/>
          <p:nvPr/>
        </p:nvSpPr>
        <p:spPr>
          <a:xfrm>
            <a:off x="6084168" y="3147814"/>
            <a:ext cx="2448272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i-FI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pituus 97mm</a:t>
            </a:r>
          </a:p>
        </p:txBody>
      </p:sp>
      <p:sp>
        <p:nvSpPr>
          <p:cNvPr id="4" name="Suorakulmio 3"/>
          <p:cNvSpPr/>
          <p:nvPr/>
        </p:nvSpPr>
        <p:spPr>
          <a:xfrm>
            <a:off x="539552" y="48099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https://finna.fi/Record/musketti.M012:KM2273:1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2" name="Kuva 1" descr="Mysteeriesine valkoisella pohjalla. Vasemmalla puolella mittanauha. Esineen päässä kolme neljä reikää. Esine on tikkumainen, paitsi esineen pää on pyöreä. Esine on ruostunut. pituus 97 milliä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7" y="191761"/>
            <a:ext cx="3494987" cy="4659982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>
          <a:xfrm>
            <a:off x="5580112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4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461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76006"/>
            <a:ext cx="591256" cy="140510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6084168" y="3075806"/>
            <a:ext cx="2448272" cy="12241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fi-FI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pituus 59mm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leveys 16mm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paksuus 8mm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bg1"/>
                </a:solidFill>
                <a:latin typeface="Gill Sans"/>
              </a:rPr>
              <a:t>paino 7g</a:t>
            </a:r>
          </a:p>
        </p:txBody>
      </p:sp>
      <p:sp>
        <p:nvSpPr>
          <p:cNvPr id="4" name="Suorakulmio 3"/>
          <p:cNvSpPr/>
          <p:nvPr/>
        </p:nvSpPr>
        <p:spPr>
          <a:xfrm>
            <a:off x="369696" y="4227934"/>
            <a:ext cx="341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Kuvaaja </a:t>
            </a:r>
            <a:r>
              <a:rPr lang="fi-FI" sz="600" dirty="0">
                <a:solidFill>
                  <a:srgbClr val="7030A0"/>
                </a:solidFill>
                <a:latin typeface="Gill Sans"/>
              </a:rPr>
              <a:t>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https://finna.fi/Record/musketti.M012:KM38387:1</a:t>
            </a:r>
            <a:endParaRPr lang="fi-FI" sz="600" dirty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10" name="Kuva 9" descr="Mysteeriesine sinisellä pohjalla. Esine suiponsoikea ja lehdenmuotoinen. Ripustuslenkki poikittain lapaan nähden. Esineen lapa on koristeltu miehen hahmolla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3" y="1151817"/>
            <a:ext cx="1351849" cy="3004109"/>
          </a:xfrm>
          <a:prstGeom prst="rect">
            <a:avLst/>
          </a:prstGeom>
        </p:spPr>
      </p:pic>
      <p:pic>
        <p:nvPicPr>
          <p:cNvPr id="9" name="Kuva 8" descr="Mysteeriesine sinisellä pohjalla. Esine suiponsoikea ja lehdenmuotoinen. Ripustuslenkki poikittain lapaan nähden. Esineen lapa on koristeltu nauhapunosornamentiikalla. pituus 59 millimetriä, leveys 16 millimetriä, paksuus 8 millimetriä, paino 7 grammaa.&#10;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7" y="1151817"/>
            <a:ext cx="1610015" cy="3004109"/>
          </a:xfrm>
          <a:prstGeom prst="rect">
            <a:avLst/>
          </a:prstGeom>
        </p:spPr>
      </p:pic>
      <p:sp>
        <p:nvSpPr>
          <p:cNvPr id="12" name="Otsikko 1"/>
          <p:cNvSpPr txBox="1">
            <a:spLocks/>
          </p:cNvSpPr>
          <p:nvPr/>
        </p:nvSpPr>
        <p:spPr>
          <a:xfrm>
            <a:off x="5580112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5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639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11" name="Tekstiruutu 10"/>
          <p:cNvSpPr txBox="1"/>
          <p:nvPr/>
        </p:nvSpPr>
        <p:spPr>
          <a:xfrm>
            <a:off x="5255785" y="3579862"/>
            <a:ext cx="306063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latin typeface="Gill Sans"/>
                <a:hlinkClick r:id="rId4"/>
              </a:rPr>
              <a:t>https://finna.fi/Record/musketti.M012:KM6388:26</a:t>
            </a:r>
            <a:endParaRPr lang="fi-FI" sz="600" dirty="0" smtClean="0">
              <a:solidFill>
                <a:srgbClr val="7030A0"/>
              </a:solidFill>
              <a:latin typeface="Gill Sans"/>
            </a:endParaRPr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478868"/>
            <a:ext cx="3064837" cy="2163414"/>
          </a:xfrm>
          <a:prstGeom prst="rect">
            <a:avLst/>
          </a:prstGeom>
        </p:spPr>
      </p:pic>
      <p:sp>
        <p:nvSpPr>
          <p:cNvPr id="13" name="Otsikko 1"/>
          <p:cNvSpPr txBox="1">
            <a:spLocks/>
          </p:cNvSpPr>
          <p:nvPr/>
        </p:nvSpPr>
        <p:spPr>
          <a:xfrm>
            <a:off x="971600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6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150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kstiruutu"/>
          <p:cNvSpPr txBox="1"/>
          <p:nvPr/>
        </p:nvSpPr>
        <p:spPr>
          <a:xfrm>
            <a:off x="4536000" y="87750"/>
            <a:ext cx="4504408" cy="494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8" name="Tekstiruutu 7"/>
          <p:cNvSpPr txBox="1"/>
          <p:nvPr/>
        </p:nvSpPr>
        <p:spPr>
          <a:xfrm>
            <a:off x="1331640" y="3147814"/>
            <a:ext cx="2448272" cy="1152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Esineen koko: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pituus 37mm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leveys 16mm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1700" dirty="0">
                <a:solidFill>
                  <a:schemeClr val="bg1"/>
                </a:solidFill>
                <a:latin typeface="Gill Sans"/>
              </a:rPr>
              <a:t>p</a:t>
            </a:r>
            <a:r>
              <a:rPr lang="fi-FI" sz="1700" dirty="0" smtClean="0">
                <a:solidFill>
                  <a:schemeClr val="bg1"/>
                </a:solidFill>
                <a:latin typeface="Gill Sans"/>
              </a:rPr>
              <a:t>aksuus 10mm</a:t>
            </a:r>
          </a:p>
        </p:txBody>
      </p:sp>
      <p:pic>
        <p:nvPicPr>
          <p:cNvPr id="7" name="Kuva 6" descr="Finna.fi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4855447"/>
            <a:ext cx="603448" cy="143408"/>
          </a:xfrm>
          <a:prstGeom prst="rect">
            <a:avLst/>
          </a:prstGeom>
        </p:spPr>
      </p:pic>
      <p:sp>
        <p:nvSpPr>
          <p:cNvPr id="4" name="Tekstiruutu 3"/>
          <p:cNvSpPr txBox="1"/>
          <p:nvPr/>
        </p:nvSpPr>
        <p:spPr>
          <a:xfrm>
            <a:off x="5508104" y="3363838"/>
            <a:ext cx="273630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i-FI" sz="600" dirty="0">
                <a:solidFill>
                  <a:srgbClr val="7030A0"/>
                </a:solidFill>
                <a:latin typeface="Gill Sans"/>
              </a:rPr>
              <a:t>Kuvaaja tuntematon, Museovirasto - Musketti, Arkeologian esinekokoelma. Finna.fi</a:t>
            </a:r>
            <a:r>
              <a:rPr lang="fi-FI" sz="600" dirty="0" smtClean="0">
                <a:solidFill>
                  <a:srgbClr val="7030A0"/>
                </a:solidFill>
                <a:latin typeface="Gill Sans"/>
              </a:rPr>
              <a:t>: </a:t>
            </a:r>
            <a:r>
              <a:rPr lang="fi-FI" sz="600" dirty="0">
                <a:hlinkClick r:id="rId4"/>
              </a:rPr>
              <a:t>https://finna.fi/Record/musketti.M012:KM9135:35</a:t>
            </a:r>
            <a:endParaRPr lang="fi-FI" sz="600" dirty="0" smtClean="0">
              <a:solidFill>
                <a:srgbClr val="7030A0"/>
              </a:solidFill>
            </a:endParaRPr>
          </a:p>
        </p:txBody>
      </p:sp>
      <p:pic>
        <p:nvPicPr>
          <p:cNvPr id="3" name="Kuva 2" descr="Kuvassa kaksi mysteeriesinettä. Molemmat pitkulaisia. Musta ja oranssi. Esineissä on jälkiä. Esineet ovat noin 37millimetriä pitkiä ja 10 millimetriä paksuja. 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62" y="1648478"/>
            <a:ext cx="2501283" cy="1738632"/>
          </a:xfrm>
          <a:prstGeom prst="rect">
            <a:avLst/>
          </a:prstGeom>
        </p:spPr>
      </p:pic>
      <p:sp>
        <p:nvSpPr>
          <p:cNvPr id="10" name="Otsikko 1"/>
          <p:cNvSpPr txBox="1">
            <a:spLocks/>
          </p:cNvSpPr>
          <p:nvPr/>
        </p:nvSpPr>
        <p:spPr>
          <a:xfrm>
            <a:off x="971600" y="2118270"/>
            <a:ext cx="2520280" cy="74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SzPts val="3800"/>
              <a:buNone/>
              <a:defRPr sz="3800" b="0" i="0" kern="1200">
                <a:solidFill>
                  <a:schemeClr val="tx2"/>
                </a:solidFill>
                <a:latin typeface="Calibri Regular"/>
                <a:ea typeface="+mj-ea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fi-FI" sz="2800" dirty="0" smtClean="0">
                <a:solidFill>
                  <a:schemeClr val="bg1"/>
                </a:solidFill>
                <a:latin typeface="Gill Sans"/>
              </a:rPr>
              <a:t>ESINE 7</a:t>
            </a:r>
            <a:endParaRPr lang="fi-FI" sz="2800" dirty="0">
              <a:solidFill>
                <a:schemeClr val="bg1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3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theme/theme1.xml><?xml version="1.0" encoding="utf-8"?>
<a:theme xmlns:a="http://schemas.openxmlformats.org/drawingml/2006/main" name="Finna_viol">
  <a:themeElements>
    <a:clrScheme name="Finna">
      <a:dk1>
        <a:srgbClr val="000000"/>
      </a:dk1>
      <a:lt1>
        <a:srgbClr val="FFFFFF"/>
      </a:lt1>
      <a:dk2>
        <a:srgbClr val="424242"/>
      </a:dk2>
      <a:lt2>
        <a:srgbClr val="EAEAEA"/>
      </a:lt2>
      <a:accent1>
        <a:srgbClr val="D33089"/>
      </a:accent1>
      <a:accent2>
        <a:srgbClr val="824091"/>
      </a:accent2>
      <a:accent3>
        <a:srgbClr val="00A3AC"/>
      </a:accent3>
      <a:accent4>
        <a:srgbClr val="D33089"/>
      </a:accent4>
      <a:accent5>
        <a:srgbClr val="824091"/>
      </a:accent5>
      <a:accent6>
        <a:srgbClr val="00A3AC"/>
      </a:accent6>
      <a:hlink>
        <a:srgbClr val="D33089"/>
      </a:hlink>
      <a:folHlink>
        <a:srgbClr val="82409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err="1" smtClean="0">
            <a:solidFill>
              <a:srgbClr val="7030A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me" id="{DECA1EB1-429F-0945-BD58-EF8C0C6D3127}" vid="{D2484A40-6970-D74A-B83E-947E37ABF574}"/>
    </a:ext>
  </a:extLst>
</a:theme>
</file>

<file path=ppt/theme/theme2.xml><?xml version="1.0" encoding="utf-8"?>
<a:theme xmlns:a="http://schemas.openxmlformats.org/drawingml/2006/main" name="Finna_compact_viol">
  <a:themeElements>
    <a:clrScheme name="Finna">
      <a:dk1>
        <a:srgbClr val="000000"/>
      </a:dk1>
      <a:lt1>
        <a:srgbClr val="FFFFFF"/>
      </a:lt1>
      <a:dk2>
        <a:srgbClr val="424242"/>
      </a:dk2>
      <a:lt2>
        <a:srgbClr val="EAEAEA"/>
      </a:lt2>
      <a:accent1>
        <a:srgbClr val="D33089"/>
      </a:accent1>
      <a:accent2>
        <a:srgbClr val="824091"/>
      </a:accent2>
      <a:accent3>
        <a:srgbClr val="00A3AC"/>
      </a:accent3>
      <a:accent4>
        <a:srgbClr val="D33089"/>
      </a:accent4>
      <a:accent5>
        <a:srgbClr val="824091"/>
      </a:accent5>
      <a:accent6>
        <a:srgbClr val="00A3AC"/>
      </a:accent6>
      <a:hlink>
        <a:srgbClr val="D33089"/>
      </a:hlink>
      <a:folHlink>
        <a:srgbClr val="82409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err="1" smtClean="0">
            <a:solidFill>
              <a:srgbClr val="7030A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me" id="{DECA1EB1-429F-0945-BD58-EF8C0C6D3127}" vid="{D2484A40-6970-D74A-B83E-947E37ABF574}"/>
    </a:ext>
  </a:extLst>
</a:theme>
</file>

<file path=ppt/theme/theme3.xml><?xml version="1.0" encoding="utf-8"?>
<a:theme xmlns:a="http://schemas.openxmlformats.org/drawingml/2006/main" name="Finna_cover">
  <a:themeElements>
    <a:clrScheme name="Finna">
      <a:dk1>
        <a:srgbClr val="000000"/>
      </a:dk1>
      <a:lt1>
        <a:srgbClr val="FFFFFF"/>
      </a:lt1>
      <a:dk2>
        <a:srgbClr val="424242"/>
      </a:dk2>
      <a:lt2>
        <a:srgbClr val="EAEAEA"/>
      </a:lt2>
      <a:accent1>
        <a:srgbClr val="D33089"/>
      </a:accent1>
      <a:accent2>
        <a:srgbClr val="824091"/>
      </a:accent2>
      <a:accent3>
        <a:srgbClr val="00A3AC"/>
      </a:accent3>
      <a:accent4>
        <a:srgbClr val="D33089"/>
      </a:accent4>
      <a:accent5>
        <a:srgbClr val="824091"/>
      </a:accent5>
      <a:accent6>
        <a:srgbClr val="00A3AC"/>
      </a:accent6>
      <a:hlink>
        <a:srgbClr val="D33089"/>
      </a:hlink>
      <a:folHlink>
        <a:srgbClr val="82409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err="1" smtClean="0">
            <a:solidFill>
              <a:srgbClr val="7030A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me" id="{DECA1EB1-429F-0945-BD58-EF8C0C6D3127}" vid="{D2484A40-6970-D74A-B83E-947E37ABF574}"/>
    </a:ext>
  </a:extLst>
</a:theme>
</file>

<file path=ppt/theme/theme4.xml><?xml version="1.0" encoding="utf-8"?>
<a:theme xmlns:a="http://schemas.openxmlformats.org/drawingml/2006/main" name="Finna_blank">
  <a:themeElements>
    <a:clrScheme name="Finna">
      <a:dk1>
        <a:srgbClr val="000000"/>
      </a:dk1>
      <a:lt1>
        <a:srgbClr val="FFFFFF"/>
      </a:lt1>
      <a:dk2>
        <a:srgbClr val="424242"/>
      </a:dk2>
      <a:lt2>
        <a:srgbClr val="EAEAEA"/>
      </a:lt2>
      <a:accent1>
        <a:srgbClr val="D33089"/>
      </a:accent1>
      <a:accent2>
        <a:srgbClr val="824091"/>
      </a:accent2>
      <a:accent3>
        <a:srgbClr val="00A3AC"/>
      </a:accent3>
      <a:accent4>
        <a:srgbClr val="D33089"/>
      </a:accent4>
      <a:accent5>
        <a:srgbClr val="824091"/>
      </a:accent5>
      <a:accent6>
        <a:srgbClr val="00A3AC"/>
      </a:accent6>
      <a:hlink>
        <a:srgbClr val="D33089"/>
      </a:hlink>
      <a:folHlink>
        <a:srgbClr val="82409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err="1" smtClean="0">
            <a:solidFill>
              <a:srgbClr val="7030A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me" id="{DECA1EB1-429F-0945-BD58-EF8C0C6D3127}" vid="{D2484A40-6970-D74A-B83E-947E37ABF57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{AB008A8A-6DF7-7943-A558-3C441481E59E}tf10001123</Template>
  <TotalTime>8631</TotalTime>
  <Words>1012</Words>
  <Application>Microsoft Office PowerPoint</Application>
  <PresentationFormat>Näytössä katseltava esitys 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Käytetyt fontit</vt:lpstr>
      </vt:variant>
      <vt:variant>
        <vt:i4>9</vt:i4>
      </vt:variant>
      <vt:variant>
        <vt:lpstr>Teema</vt:lpstr>
      </vt:variant>
      <vt:variant>
        <vt:i4>4</vt:i4>
      </vt:variant>
      <vt:variant>
        <vt:lpstr>Dian otsikot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Regular</vt:lpstr>
      <vt:lpstr>Gill Sans</vt:lpstr>
      <vt:lpstr>Gill Sans MT</vt:lpstr>
      <vt:lpstr>Gill Sans SemiBold</vt:lpstr>
      <vt:lpstr>Open Sans</vt:lpstr>
      <vt:lpstr>Raleway Medium</vt:lpstr>
      <vt:lpstr>Wingdings</vt:lpstr>
      <vt:lpstr>Finna_viol</vt:lpstr>
      <vt:lpstr>Finna_compact_viol</vt:lpstr>
      <vt:lpstr>Finna_cover</vt:lpstr>
      <vt:lpstr>Finna_blank</vt:lpstr>
      <vt:lpstr>Yhdeksän mysteeriesinettä Kansallismuseon kokoelmista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Kuinka monta arvasit oikein?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Tiisanoja, Pasi A</dc:creator>
  <cp:lastModifiedBy>Vanhainen, Ida A J</cp:lastModifiedBy>
  <cp:revision>212</cp:revision>
  <dcterms:created xsi:type="dcterms:W3CDTF">2018-09-27T08:13:34Z</dcterms:created>
  <dcterms:modified xsi:type="dcterms:W3CDTF">2019-09-30T11:11:53Z</dcterms:modified>
</cp:coreProperties>
</file>