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9" r:id="rId3"/>
    <p:sldId id="1363" r:id="rId4"/>
    <p:sldId id="398" r:id="rId5"/>
    <p:sldId id="403" r:id="rId6"/>
    <p:sldId id="405" r:id="rId7"/>
    <p:sldId id="404" r:id="rId8"/>
    <p:sldId id="308" r:id="rId9"/>
    <p:sldId id="1366" r:id="rId10"/>
    <p:sldId id="1367" r:id="rId11"/>
    <p:sldId id="1368" r:id="rId12"/>
    <p:sldId id="1372" r:id="rId13"/>
    <p:sldId id="1362" r:id="rId14"/>
    <p:sldId id="1370" r:id="rId15"/>
    <p:sldId id="1369" r:id="rId16"/>
    <p:sldId id="1364" r:id="rId17"/>
    <p:sldId id="263" r:id="rId18"/>
    <p:sldId id="264" r:id="rId19"/>
    <p:sldId id="260" r:id="rId20"/>
    <p:sldId id="261" r:id="rId21"/>
    <p:sldId id="262" r:id="rId22"/>
    <p:sldId id="267" r:id="rId23"/>
    <p:sldId id="265" r:id="rId24"/>
    <p:sldId id="269" r:id="rId25"/>
    <p:sldId id="1371" r:id="rId26"/>
    <p:sldId id="292" r:id="rId27"/>
    <p:sldId id="270" r:id="rId28"/>
    <p:sldId id="271" r:id="rId29"/>
    <p:sldId id="290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0" autoAdjust="0"/>
    <p:restoredTop sz="69717" autoAdjust="0"/>
  </p:normalViewPr>
  <p:slideViewPr>
    <p:cSldViewPr snapToGrid="0">
      <p:cViewPr varScale="1">
        <p:scale>
          <a:sx n="67" d="100"/>
          <a:sy n="67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8FC38-11D8-43DF-BD2A-C9E5214DA3BA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A4C89CE-55D9-416B-A1A8-D1865C23F731}">
      <dgm:prSet phldrT="[文字]" custT="1"/>
      <dgm:spPr/>
      <dgm:t>
        <a:bodyPr/>
        <a:lstStyle/>
        <a:p>
          <a:pPr algn="l"/>
          <a:r>
            <a:rPr lang="en-US" altLang="zh-TW" sz="2400" dirty="0"/>
            <a:t>Registration (Collecting Training data)</a:t>
          </a:r>
          <a:endParaRPr lang="zh-TW" altLang="en-US" sz="2400" dirty="0"/>
        </a:p>
      </dgm:t>
    </dgm:pt>
    <dgm:pt modelId="{DB8A1CB7-F763-481D-88E4-7DF7D421C4A4}" type="parTrans" cxnId="{30948B18-B9AB-45EC-9954-59962054AED3}">
      <dgm:prSet/>
      <dgm:spPr/>
      <dgm:t>
        <a:bodyPr/>
        <a:lstStyle/>
        <a:p>
          <a:endParaRPr lang="zh-TW" altLang="en-US"/>
        </a:p>
      </dgm:t>
    </dgm:pt>
    <dgm:pt modelId="{B3DBCB14-CF71-42D6-B4A4-F037AF56AB6F}" type="sibTrans" cxnId="{30948B18-B9AB-45EC-9954-59962054AED3}">
      <dgm:prSet/>
      <dgm:spPr/>
      <dgm:t>
        <a:bodyPr/>
        <a:lstStyle/>
        <a:p>
          <a:endParaRPr lang="zh-TW" altLang="en-US"/>
        </a:p>
      </dgm:t>
    </dgm:pt>
    <dgm:pt modelId="{10A24C35-D5BA-4C4F-8EE4-73D394E97F31}">
      <dgm:prSet phldrT="[文字]" custT="1"/>
      <dgm:spPr/>
      <dgm:t>
        <a:bodyPr/>
        <a:lstStyle/>
        <a:p>
          <a:pPr algn="l"/>
          <a:r>
            <a:rPr lang="en-US" altLang="zh-TW" sz="2800" dirty="0"/>
            <a:t>Testing</a:t>
          </a:r>
          <a:endParaRPr lang="zh-TW" altLang="en-US" sz="2800" dirty="0"/>
        </a:p>
      </dgm:t>
    </dgm:pt>
    <dgm:pt modelId="{1B33360E-1FEA-4B0D-85EA-009BE96DC9C1}" type="parTrans" cxnId="{47EF79AB-4E7F-4E24-80A7-D330D92F9B46}">
      <dgm:prSet/>
      <dgm:spPr/>
      <dgm:t>
        <a:bodyPr/>
        <a:lstStyle/>
        <a:p>
          <a:endParaRPr lang="zh-TW" altLang="en-US"/>
        </a:p>
      </dgm:t>
    </dgm:pt>
    <dgm:pt modelId="{72EEB7C3-A2DE-4393-A289-3A0466DF675F}" type="sibTrans" cxnId="{47EF79AB-4E7F-4E24-80A7-D330D92F9B46}">
      <dgm:prSet/>
      <dgm:spPr/>
      <dgm:t>
        <a:bodyPr/>
        <a:lstStyle/>
        <a:p>
          <a:endParaRPr lang="zh-TW" altLang="en-US"/>
        </a:p>
      </dgm:t>
    </dgm:pt>
    <dgm:pt modelId="{FDEE305F-D2B3-4440-87DF-819485288F20}">
      <dgm:prSet phldrT="[文字]" custT="1"/>
      <dgm:spPr/>
      <dgm:t>
        <a:bodyPr/>
        <a:lstStyle/>
        <a:p>
          <a:pPr algn="l"/>
          <a:r>
            <a:rPr lang="en-US" altLang="en-US" sz="2400" dirty="0"/>
            <a:t>Unlock your phone by Face</a:t>
          </a:r>
          <a:endParaRPr lang="zh-TW" altLang="en-US" sz="2400" dirty="0"/>
        </a:p>
      </dgm:t>
    </dgm:pt>
    <dgm:pt modelId="{89EC4EDC-FCD4-4BBD-A8D9-A1DE8A485680}" type="parTrans" cxnId="{5143F0BD-0C8D-4629-A9CC-D934598172E5}">
      <dgm:prSet/>
      <dgm:spPr/>
      <dgm:t>
        <a:bodyPr/>
        <a:lstStyle/>
        <a:p>
          <a:endParaRPr lang="zh-TW" altLang="en-US"/>
        </a:p>
      </dgm:t>
    </dgm:pt>
    <dgm:pt modelId="{F7B9A395-A7C8-4948-8E6E-56B03018A7CD}" type="sibTrans" cxnId="{5143F0BD-0C8D-4629-A9CC-D934598172E5}">
      <dgm:prSet/>
      <dgm:spPr/>
      <dgm:t>
        <a:bodyPr/>
        <a:lstStyle/>
        <a:p>
          <a:endParaRPr lang="zh-TW" altLang="en-US"/>
        </a:p>
      </dgm:t>
    </dgm:pt>
    <dgm:pt modelId="{AB6A2257-EB03-4300-B695-819C6E08F933}">
      <dgm:prSet phldrT="[文字]" custT="1"/>
      <dgm:spPr/>
      <dgm:t>
        <a:bodyPr/>
        <a:lstStyle/>
        <a:p>
          <a:pPr algn="l"/>
          <a:r>
            <a:rPr lang="en-US" altLang="zh-TW" sz="2800" dirty="0"/>
            <a:t>Training</a:t>
          </a:r>
          <a:endParaRPr lang="zh-TW" altLang="en-US" sz="2800" dirty="0"/>
        </a:p>
      </dgm:t>
    </dgm:pt>
    <dgm:pt modelId="{41859ACE-D235-4E9B-8645-4042A46C9708}" type="parTrans" cxnId="{C3A28E67-33E6-4C3B-A0E4-31E011722788}">
      <dgm:prSet/>
      <dgm:spPr/>
      <dgm:t>
        <a:bodyPr/>
        <a:lstStyle/>
        <a:p>
          <a:endParaRPr lang="zh-TW" altLang="en-US"/>
        </a:p>
      </dgm:t>
    </dgm:pt>
    <dgm:pt modelId="{665A3108-16D9-49AA-B9BA-7CEB4FDEC322}" type="sibTrans" cxnId="{C3A28E67-33E6-4C3B-A0E4-31E011722788}">
      <dgm:prSet/>
      <dgm:spPr/>
      <dgm:t>
        <a:bodyPr/>
        <a:lstStyle/>
        <a:p>
          <a:endParaRPr lang="zh-TW" altLang="en-US"/>
        </a:p>
      </dgm:t>
    </dgm:pt>
    <dgm:pt modelId="{8D172138-7D27-4D4A-B120-CE2865B26350}" type="pres">
      <dgm:prSet presAssocID="{5278FC38-11D8-43DF-BD2A-C9E5214DA3BA}" presName="Name0" presStyleCnt="0">
        <dgm:presLayoutVars>
          <dgm:dir/>
          <dgm:animLvl val="lvl"/>
          <dgm:resizeHandles val="exact"/>
        </dgm:presLayoutVars>
      </dgm:prSet>
      <dgm:spPr/>
    </dgm:pt>
    <dgm:pt modelId="{DC4D3662-75AB-4E8E-87A3-2402FC192BD8}" type="pres">
      <dgm:prSet presAssocID="{10A24C35-D5BA-4C4F-8EE4-73D394E97F31}" presName="boxAndChildren" presStyleCnt="0"/>
      <dgm:spPr/>
    </dgm:pt>
    <dgm:pt modelId="{2A6BB9C7-7E1A-405A-AB2A-E66125309827}" type="pres">
      <dgm:prSet presAssocID="{10A24C35-D5BA-4C4F-8EE4-73D394E97F31}" presName="parentTextBox" presStyleLbl="node1" presStyleIdx="0" presStyleCnt="2"/>
      <dgm:spPr/>
    </dgm:pt>
    <dgm:pt modelId="{B22A4A14-5A9F-4B7E-8D98-154A1DEB6996}" type="pres">
      <dgm:prSet presAssocID="{10A24C35-D5BA-4C4F-8EE4-73D394E97F31}" presName="entireBox" presStyleLbl="node1" presStyleIdx="0" presStyleCnt="2"/>
      <dgm:spPr/>
    </dgm:pt>
    <dgm:pt modelId="{913ED2E0-7004-4B00-91CB-DB0637D16932}" type="pres">
      <dgm:prSet presAssocID="{10A24C35-D5BA-4C4F-8EE4-73D394E97F31}" presName="descendantBox" presStyleCnt="0"/>
      <dgm:spPr/>
    </dgm:pt>
    <dgm:pt modelId="{E9E91DB7-74E6-4BDA-9960-9420DF39D396}" type="pres">
      <dgm:prSet presAssocID="{FDEE305F-D2B3-4440-87DF-819485288F20}" presName="childTextBox" presStyleLbl="fgAccFollowNode1" presStyleIdx="0" presStyleCnt="2">
        <dgm:presLayoutVars>
          <dgm:bulletEnabled val="1"/>
        </dgm:presLayoutVars>
      </dgm:prSet>
      <dgm:spPr/>
    </dgm:pt>
    <dgm:pt modelId="{BC89DAE0-7355-40D2-B243-D8DF4085A107}" type="pres">
      <dgm:prSet presAssocID="{665A3108-16D9-49AA-B9BA-7CEB4FDEC322}" presName="sp" presStyleCnt="0"/>
      <dgm:spPr/>
    </dgm:pt>
    <dgm:pt modelId="{CFC97945-B388-40AD-BFA7-C65C174FBD6E}" type="pres">
      <dgm:prSet presAssocID="{AB6A2257-EB03-4300-B695-819C6E08F933}" presName="arrowAndChildren" presStyleCnt="0"/>
      <dgm:spPr/>
    </dgm:pt>
    <dgm:pt modelId="{B64D403F-E59A-4611-95CF-AABA0C20A82F}" type="pres">
      <dgm:prSet presAssocID="{AB6A2257-EB03-4300-B695-819C6E08F933}" presName="parentTextArrow" presStyleLbl="node1" presStyleIdx="0" presStyleCnt="2"/>
      <dgm:spPr/>
    </dgm:pt>
    <dgm:pt modelId="{5F737AF0-57BA-476A-8FEB-FAD05E6DAE0A}" type="pres">
      <dgm:prSet presAssocID="{AB6A2257-EB03-4300-B695-819C6E08F933}" presName="arrow" presStyleLbl="node1" presStyleIdx="1" presStyleCnt="2"/>
      <dgm:spPr/>
    </dgm:pt>
    <dgm:pt modelId="{53885DF4-993C-4A19-8143-CC373192B860}" type="pres">
      <dgm:prSet presAssocID="{AB6A2257-EB03-4300-B695-819C6E08F933}" presName="descendantArrow" presStyleCnt="0"/>
      <dgm:spPr/>
    </dgm:pt>
    <dgm:pt modelId="{6E4F1720-9FD1-4B0B-B1BE-970CB8EBDEBF}" type="pres">
      <dgm:prSet presAssocID="{BA4C89CE-55D9-416B-A1A8-D1865C23F731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DF11F0D-8F2E-4B27-BB43-D017824CEB17}" type="presOf" srcId="{AB6A2257-EB03-4300-B695-819C6E08F933}" destId="{5F737AF0-57BA-476A-8FEB-FAD05E6DAE0A}" srcOrd="1" destOrd="0" presId="urn:microsoft.com/office/officeart/2005/8/layout/process4"/>
    <dgm:cxn modelId="{E70BB913-63C9-4E20-B799-EB90C4B586CF}" type="presOf" srcId="{BA4C89CE-55D9-416B-A1A8-D1865C23F731}" destId="{6E4F1720-9FD1-4B0B-B1BE-970CB8EBDEBF}" srcOrd="0" destOrd="0" presId="urn:microsoft.com/office/officeart/2005/8/layout/process4"/>
    <dgm:cxn modelId="{30948B18-B9AB-45EC-9954-59962054AED3}" srcId="{AB6A2257-EB03-4300-B695-819C6E08F933}" destId="{BA4C89CE-55D9-416B-A1A8-D1865C23F731}" srcOrd="0" destOrd="0" parTransId="{DB8A1CB7-F763-481D-88E4-7DF7D421C4A4}" sibTransId="{B3DBCB14-CF71-42D6-B4A4-F037AF56AB6F}"/>
    <dgm:cxn modelId="{EE95AC1B-F277-4F66-AADF-C5883C61BDC3}" type="presOf" srcId="{10A24C35-D5BA-4C4F-8EE4-73D394E97F31}" destId="{B22A4A14-5A9F-4B7E-8D98-154A1DEB6996}" srcOrd="1" destOrd="0" presId="urn:microsoft.com/office/officeart/2005/8/layout/process4"/>
    <dgm:cxn modelId="{E73A592F-73E3-4795-A4FC-5FA063A14AF4}" type="presOf" srcId="{10A24C35-D5BA-4C4F-8EE4-73D394E97F31}" destId="{2A6BB9C7-7E1A-405A-AB2A-E66125309827}" srcOrd="0" destOrd="0" presId="urn:microsoft.com/office/officeart/2005/8/layout/process4"/>
    <dgm:cxn modelId="{856BC45C-59E7-4007-B4EB-6C5B3A7D74A6}" type="presOf" srcId="{AB6A2257-EB03-4300-B695-819C6E08F933}" destId="{B64D403F-E59A-4611-95CF-AABA0C20A82F}" srcOrd="0" destOrd="0" presId="urn:microsoft.com/office/officeart/2005/8/layout/process4"/>
    <dgm:cxn modelId="{C3A28E67-33E6-4C3B-A0E4-31E011722788}" srcId="{5278FC38-11D8-43DF-BD2A-C9E5214DA3BA}" destId="{AB6A2257-EB03-4300-B695-819C6E08F933}" srcOrd="0" destOrd="0" parTransId="{41859ACE-D235-4E9B-8645-4042A46C9708}" sibTransId="{665A3108-16D9-49AA-B9BA-7CEB4FDEC322}"/>
    <dgm:cxn modelId="{47EF79AB-4E7F-4E24-80A7-D330D92F9B46}" srcId="{5278FC38-11D8-43DF-BD2A-C9E5214DA3BA}" destId="{10A24C35-D5BA-4C4F-8EE4-73D394E97F31}" srcOrd="1" destOrd="0" parTransId="{1B33360E-1FEA-4B0D-85EA-009BE96DC9C1}" sibTransId="{72EEB7C3-A2DE-4393-A289-3A0466DF675F}"/>
    <dgm:cxn modelId="{5143F0BD-0C8D-4629-A9CC-D934598172E5}" srcId="{10A24C35-D5BA-4C4F-8EE4-73D394E97F31}" destId="{FDEE305F-D2B3-4440-87DF-819485288F20}" srcOrd="0" destOrd="0" parTransId="{89EC4EDC-FCD4-4BBD-A8D9-A1DE8A485680}" sibTransId="{F7B9A395-A7C8-4948-8E6E-56B03018A7CD}"/>
    <dgm:cxn modelId="{3EF5D9DE-2D98-426D-B1CE-E5A20506EEE5}" type="presOf" srcId="{5278FC38-11D8-43DF-BD2A-C9E5214DA3BA}" destId="{8D172138-7D27-4D4A-B120-CE2865B26350}" srcOrd="0" destOrd="0" presId="urn:microsoft.com/office/officeart/2005/8/layout/process4"/>
    <dgm:cxn modelId="{D041FCED-7B76-4909-995A-9A830994023E}" type="presOf" srcId="{FDEE305F-D2B3-4440-87DF-819485288F20}" destId="{E9E91DB7-74E6-4BDA-9960-9420DF39D396}" srcOrd="0" destOrd="0" presId="urn:microsoft.com/office/officeart/2005/8/layout/process4"/>
    <dgm:cxn modelId="{D1659663-833D-4BB6-8A97-94D89B92B19B}" type="presParOf" srcId="{8D172138-7D27-4D4A-B120-CE2865B26350}" destId="{DC4D3662-75AB-4E8E-87A3-2402FC192BD8}" srcOrd="0" destOrd="0" presId="urn:microsoft.com/office/officeart/2005/8/layout/process4"/>
    <dgm:cxn modelId="{620C7262-5AAA-4518-BACD-01159C2DFD21}" type="presParOf" srcId="{DC4D3662-75AB-4E8E-87A3-2402FC192BD8}" destId="{2A6BB9C7-7E1A-405A-AB2A-E66125309827}" srcOrd="0" destOrd="0" presId="urn:microsoft.com/office/officeart/2005/8/layout/process4"/>
    <dgm:cxn modelId="{A7731700-28F8-4394-A7C1-1DBCC3D93F4F}" type="presParOf" srcId="{DC4D3662-75AB-4E8E-87A3-2402FC192BD8}" destId="{B22A4A14-5A9F-4B7E-8D98-154A1DEB6996}" srcOrd="1" destOrd="0" presId="urn:microsoft.com/office/officeart/2005/8/layout/process4"/>
    <dgm:cxn modelId="{A5EC65E6-317C-41C3-A5B8-A4D8C9D3C15C}" type="presParOf" srcId="{DC4D3662-75AB-4E8E-87A3-2402FC192BD8}" destId="{913ED2E0-7004-4B00-91CB-DB0637D16932}" srcOrd="2" destOrd="0" presId="urn:microsoft.com/office/officeart/2005/8/layout/process4"/>
    <dgm:cxn modelId="{90BC103A-E423-4173-9881-27DFFAB9EF62}" type="presParOf" srcId="{913ED2E0-7004-4B00-91CB-DB0637D16932}" destId="{E9E91DB7-74E6-4BDA-9960-9420DF39D396}" srcOrd="0" destOrd="0" presId="urn:microsoft.com/office/officeart/2005/8/layout/process4"/>
    <dgm:cxn modelId="{AC110F1E-71D7-4962-85DB-3D8D8B6185F1}" type="presParOf" srcId="{8D172138-7D27-4D4A-B120-CE2865B26350}" destId="{BC89DAE0-7355-40D2-B243-D8DF4085A107}" srcOrd="1" destOrd="0" presId="urn:microsoft.com/office/officeart/2005/8/layout/process4"/>
    <dgm:cxn modelId="{72CE357B-40FC-4658-82AA-72736E1796DA}" type="presParOf" srcId="{8D172138-7D27-4D4A-B120-CE2865B26350}" destId="{CFC97945-B388-40AD-BFA7-C65C174FBD6E}" srcOrd="2" destOrd="0" presId="urn:microsoft.com/office/officeart/2005/8/layout/process4"/>
    <dgm:cxn modelId="{0BEB356C-08DA-4B68-BB57-7F0E098EB600}" type="presParOf" srcId="{CFC97945-B388-40AD-BFA7-C65C174FBD6E}" destId="{B64D403F-E59A-4611-95CF-AABA0C20A82F}" srcOrd="0" destOrd="0" presId="urn:microsoft.com/office/officeart/2005/8/layout/process4"/>
    <dgm:cxn modelId="{AFE0D718-F9B5-4A51-AC1F-5770A99AD9A5}" type="presParOf" srcId="{CFC97945-B388-40AD-BFA7-C65C174FBD6E}" destId="{5F737AF0-57BA-476A-8FEB-FAD05E6DAE0A}" srcOrd="1" destOrd="0" presId="urn:microsoft.com/office/officeart/2005/8/layout/process4"/>
    <dgm:cxn modelId="{F6BF6C49-2181-49FB-A05B-BD84F7643F25}" type="presParOf" srcId="{CFC97945-B388-40AD-BFA7-C65C174FBD6E}" destId="{53885DF4-993C-4A19-8143-CC373192B860}" srcOrd="2" destOrd="0" presId="urn:microsoft.com/office/officeart/2005/8/layout/process4"/>
    <dgm:cxn modelId="{9657ACEA-B7C3-4B1D-B2A1-C2DA8498A91A}" type="presParOf" srcId="{53885DF4-993C-4A19-8143-CC373192B860}" destId="{6E4F1720-9FD1-4B0B-B1BE-970CB8EBDE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A4A14-5A9F-4B7E-8D98-154A1DEB6996}">
      <dsp:nvSpPr>
        <dsp:cNvPr id="0" name=""/>
        <dsp:cNvSpPr/>
      </dsp:nvSpPr>
      <dsp:spPr>
        <a:xfrm>
          <a:off x="0" y="2452839"/>
          <a:ext cx="3636579" cy="16093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Testing</a:t>
          </a:r>
          <a:endParaRPr lang="zh-TW" altLang="en-US" sz="2800" kern="1200" dirty="0"/>
        </a:p>
      </dsp:txBody>
      <dsp:txXfrm>
        <a:off x="0" y="2452839"/>
        <a:ext cx="3636579" cy="869037"/>
      </dsp:txXfrm>
    </dsp:sp>
    <dsp:sp modelId="{E9E91DB7-74E6-4BDA-9960-9420DF39D396}">
      <dsp:nvSpPr>
        <dsp:cNvPr id="0" name=""/>
        <dsp:cNvSpPr/>
      </dsp:nvSpPr>
      <dsp:spPr>
        <a:xfrm>
          <a:off x="0" y="3289689"/>
          <a:ext cx="3636579" cy="7402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Unlock your phone by Face</a:t>
          </a:r>
          <a:endParaRPr lang="zh-TW" altLang="en-US" sz="2400" kern="1200" dirty="0"/>
        </a:p>
      </dsp:txBody>
      <dsp:txXfrm>
        <a:off x="0" y="3289689"/>
        <a:ext cx="3636579" cy="740290"/>
      </dsp:txXfrm>
    </dsp:sp>
    <dsp:sp modelId="{5F737AF0-57BA-476A-8FEB-FAD05E6DAE0A}">
      <dsp:nvSpPr>
        <dsp:cNvPr id="0" name=""/>
        <dsp:cNvSpPr/>
      </dsp:nvSpPr>
      <dsp:spPr>
        <a:xfrm rot="10800000">
          <a:off x="0" y="1832"/>
          <a:ext cx="3636579" cy="2475146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Training</a:t>
          </a:r>
          <a:endParaRPr lang="zh-TW" altLang="en-US" sz="2800" kern="1200" dirty="0"/>
        </a:p>
      </dsp:txBody>
      <dsp:txXfrm rot="-10800000">
        <a:off x="0" y="1832"/>
        <a:ext cx="3636579" cy="868776"/>
      </dsp:txXfrm>
    </dsp:sp>
    <dsp:sp modelId="{6E4F1720-9FD1-4B0B-B1BE-970CB8EBDEBF}">
      <dsp:nvSpPr>
        <dsp:cNvPr id="0" name=""/>
        <dsp:cNvSpPr/>
      </dsp:nvSpPr>
      <dsp:spPr>
        <a:xfrm>
          <a:off x="0" y="870609"/>
          <a:ext cx="3636579" cy="74006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Registration (Collecting Training data)</a:t>
          </a:r>
          <a:endParaRPr lang="zh-TW" altLang="en-US" sz="2400" kern="1200" dirty="0"/>
        </a:p>
      </dsp:txBody>
      <dsp:txXfrm>
        <a:off x="0" y="870609"/>
        <a:ext cx="3636579" cy="740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6533-A124-4121-857A-DC8909D548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EA746-29EA-45E5-AD45-CA9A8302F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31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040994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Vinyals%2C+O" TargetMode="External"/><Relationship Id="rId7" Type="http://schemas.openxmlformats.org/officeDocument/2006/relationships/hyperlink" Target="https://arxiv.org/search/cs?searchtype=author&amp;query=Wierstra%2C+D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search/cs?searchtype=author&amp;query=Kavukcuoglu%2C+K" TargetMode="External"/><Relationship Id="rId5" Type="http://schemas.openxmlformats.org/officeDocument/2006/relationships/hyperlink" Target="https://arxiv.org/search/cs?searchtype=author&amp;query=Lillicrap%2C+T" TargetMode="External"/><Relationship Id="rId4" Type="http://schemas.openxmlformats.org/officeDocument/2006/relationships/hyperlink" Target="https://arxiv.org/search/cs?searchtype=author&amp;query=Blundell%2C+C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Vinyals%2C+O" TargetMode="External"/><Relationship Id="rId7" Type="http://schemas.openxmlformats.org/officeDocument/2006/relationships/hyperlink" Target="https://arxiv.org/search/cs?searchtype=author&amp;query=Wierstra%2C+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search/cs?searchtype=author&amp;query=Kavukcuoglu%2C+K" TargetMode="External"/><Relationship Id="rId5" Type="http://schemas.openxmlformats.org/officeDocument/2006/relationships/hyperlink" Target="https://arxiv.org/search/cs?searchtype=author&amp;query=Lillicrap%2C+T" TargetMode="External"/><Relationship Id="rId4" Type="http://schemas.openxmlformats.org/officeDocument/2006/relationships/hyperlink" Target="https://arxiv.org/search/cs?searchtype=author&amp;query=Blundell%2C+C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book/advances-in-neural-information-processing-systems-30-2017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r.berkeley.edu/blog/2017/09/12/learning-to-optimize-with-rl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\theta \phi </a:t>
            </a:r>
            <a:r>
              <a:rPr lang="zh-TW" altLang="en-US" dirty="0"/>
              <a:t>應該要用不同的顏色</a:t>
            </a:r>
            <a:endParaRPr lang="en-US" altLang="zh-TW" dirty="0"/>
          </a:p>
          <a:p>
            <a:r>
              <a:rPr lang="en-US" altLang="zh-TW" b="1" dirty="0"/>
              <a:t>Agnostic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不可知論的</a:t>
            </a:r>
            <a:endParaRPr lang="en-US" altLang="zh-TW" dirty="0"/>
          </a:p>
          <a:p>
            <a:r>
              <a:rPr lang="en-US" altLang="zh-TW" dirty="0"/>
              <a:t>Very good tutorial !!!!!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Good summarization: </a:t>
            </a:r>
            <a:r>
              <a:rPr lang="zh-TW" altLang="en-US" dirty="0"/>
              <a:t>https://lilianweng.github.io/lil-log/2018/11/30/meta-learning.html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60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第十四王子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瓦布爾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4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中文译作暹罗。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也就是“暹罗”人或“泰国”人。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在英语中是“孪生”、“连体”的意思，这是为什么呢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hlinkClick r:id="rId3"/>
              </a:rPr>
              <a:t>https://zhuanlan.zhihu.com/p/35040994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8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中文译作暹罗。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也就是“暹罗”人或“泰国”人。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在英语中是“孪生”、“连体”的意思，这是为什么呢？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192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63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其實應該要講一下怎麼算 </a:t>
            </a:r>
            <a:r>
              <a:rPr lang="en-US" altLang="zh-TW" dirty="0"/>
              <a:t>distance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98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Oriol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Vinyals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Charles Blundell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Timothy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Lillicrap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Koray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Kavukcuoglu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Daan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Wierstra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“Matching Networks for One Shot Learning”, NIPS, 2016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9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Oriol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Vinyals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Charles Blundell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Timothy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Lillicrap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Koray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Kavukcuoglu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Daan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Wierstra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“Matching Networks for One Shot Learning”, NIPS, 2016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3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Prototypical Networks for Few-shot Learning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of: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Advances in Neural Information Processing Systems 30 (NIPS 2017)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93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CVPR 2018</a:t>
            </a:r>
          </a:p>
          <a:p>
            <a:r>
              <a:rPr lang="en-US" altLang="zh-TW" dirty="0"/>
              <a:t>concatenation of feature maps in depth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FC80C-8DD2-4D68-9BA4-5FC1878442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24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https://arxiv.org/pdf/1412.3555.pdf</a:t>
            </a:r>
          </a:p>
          <a:p>
            <a:endParaRPr lang="en-US" altLang="zh-TW" dirty="0"/>
          </a:p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0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7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5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Any progress in architecture search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hlinkClick r:id="rId3"/>
              </a:rPr>
              <a:t>KeLi’s</a:t>
            </a:r>
            <a:r>
              <a:rPr lang="en-US" altLang="zh-TW" dirty="0">
                <a:hlinkClick r:id="rId3"/>
              </a:rPr>
              <a:t> blog is good: https://bair.berkeley.edu/blog/2017/09/12/learning-to-optimize-with-rl/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\theta \phi </a:t>
            </a:r>
            <a:r>
              <a:rPr lang="zh-TW" altLang="en-US" dirty="0"/>
              <a:t>應該要用不同的顏色</a:t>
            </a:r>
            <a:endParaRPr lang="en-US" altLang="zh-TW" dirty="0"/>
          </a:p>
          <a:p>
            <a:r>
              <a:rPr lang="en-US" altLang="zh-TW" b="1" dirty="0"/>
              <a:t>Agnostic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不可知論的</a:t>
            </a:r>
            <a:endParaRPr lang="en-US" altLang="zh-TW" dirty="0"/>
          </a:p>
          <a:p>
            <a:r>
              <a:rPr lang="en-US" altLang="zh-TW" dirty="0"/>
              <a:t>Very good tutorial !!!!!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Good summarization: </a:t>
            </a:r>
            <a:r>
              <a:rPr lang="zh-TW" altLang="en-US" dirty="0"/>
              <a:t>https://lilianweng.github.io/lil-log/2018/11/30/meta-learning.html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6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EA746-29EA-45E5-AD45-CA9A8302F86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0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0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4889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0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1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7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9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831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3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2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288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66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53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95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54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75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33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54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771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1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A0E1-C4D1-4B98-8A47-7ACA96DE397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3FA5-7576-4219-8AA6-C824E9CCF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0B62C-FB2E-4501-93CF-5FE8B9C940E1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2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1" Type="http://schemas.openxmlformats.org/officeDocument/2006/relationships/image" Target="../media/image19.png"/><Relationship Id="rId2" Type="http://schemas.openxmlformats.org/officeDocument/2006/relationships/image" Target="../media/image5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5" Type="http://schemas.openxmlformats.org/officeDocument/2006/relationships/image" Target="../media/image13.png"/><Relationship Id="rId4" Type="http://schemas.openxmlformats.org/officeDocument/2006/relationships/hyperlink" Target="https://openreview.net/forum?id=rJY0-Kcll&amp;noteId=ryq49XyL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6.0447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65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93.png"/><Relationship Id="rId10" Type="http://schemas.openxmlformats.org/officeDocument/2006/relationships/image" Target="../media/image63.png"/><Relationship Id="rId4" Type="http://schemas.openxmlformats.org/officeDocument/2006/relationships/hyperlink" Target="https://arxiv.org/abs/1703.05175" TargetMode="External"/><Relationship Id="rId9" Type="http://schemas.openxmlformats.org/officeDocument/2006/relationships/image" Target="../media/image86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3" Type="http://schemas.openxmlformats.org/officeDocument/2006/relationships/hyperlink" Target="https://arxiv.org/abs/1606.04080" TargetMode="External"/><Relationship Id="rId7" Type="http://schemas.openxmlformats.org/officeDocument/2006/relationships/image" Target="../media/image71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90.png"/><Relationship Id="rId5" Type="http://schemas.openxmlformats.org/officeDocument/2006/relationships/image" Target="../media/image64.png"/><Relationship Id="rId10" Type="http://schemas.openxmlformats.org/officeDocument/2006/relationships/image" Target="../media/image89.png"/><Relationship Id="rId4" Type="http://schemas.openxmlformats.org/officeDocument/2006/relationships/image" Target="../media/image70.png"/><Relationship Id="rId9" Type="http://schemas.openxmlformats.org/officeDocument/2006/relationships/image" Target="../media/image63.png"/><Relationship Id="rId1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11.06025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5401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5401" TargetMode="Externa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3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5" Type="http://schemas.openxmlformats.org/officeDocument/2006/relationships/image" Target="../media/image100.png"/><Relationship Id="rId10" Type="http://schemas.openxmlformats.org/officeDocument/2006/relationships/image" Target="../media/image101.png"/><Relationship Id="rId1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4.png"/><Relationship Id="rId3" Type="http://schemas.openxmlformats.org/officeDocument/2006/relationships/image" Target="../media/image72.png"/><Relationship Id="rId21" Type="http://schemas.openxmlformats.org/officeDocument/2006/relationships/image" Target="../media/image17.png"/><Relationship Id="rId12" Type="http://schemas.openxmlformats.org/officeDocument/2006/relationships/image" Target="../media/image75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24" Type="http://schemas.openxmlformats.org/officeDocument/2006/relationships/image" Target="../media/image20.png"/><Relationship Id="rId5" Type="http://schemas.openxmlformats.org/officeDocument/2006/relationships/image" Target="../media/image100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101.png"/><Relationship Id="rId19" Type="http://schemas.openxmlformats.org/officeDocument/2006/relationships/image" Target="../media/image15.png"/><Relationship Id="rId14" Type="http://schemas.openxmlformats.org/officeDocument/2006/relationships/image" Target="../media/image77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2.png"/><Relationship Id="rId21" Type="http://schemas.openxmlformats.org/officeDocument/2006/relationships/image" Target="../media/image19.png"/><Relationship Id="rId12" Type="http://schemas.openxmlformats.org/officeDocument/2006/relationships/image" Target="../media/image75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5" Type="http://schemas.openxmlformats.org/officeDocument/2006/relationships/image" Target="../media/image100.png"/><Relationship Id="rId15" Type="http://schemas.openxmlformats.org/officeDocument/2006/relationships/image" Target="../media/image1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Meta Learning (Part 2):</a:t>
            </a:r>
            <a:br>
              <a:rPr lang="en-US" altLang="zh-TW" sz="4800" dirty="0"/>
            </a:br>
            <a:r>
              <a:rPr lang="en-US" altLang="zh-TW" sz="4800" b="1" dirty="0">
                <a:solidFill>
                  <a:srgbClr val="FFFF00"/>
                </a:solidFill>
              </a:rPr>
              <a:t>Gradient Descent as LSTM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42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E82514E-67D9-4D17-8176-3EC1A80A219B}"/>
              </a:ext>
            </a:extLst>
          </p:cNvPr>
          <p:cNvSpPr txBox="1"/>
          <p:nvPr/>
        </p:nvSpPr>
        <p:spPr>
          <a:xfrm>
            <a:off x="29216" y="1558220"/>
            <a:ext cx="443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LSTM for Gradient Descent </a:t>
            </a:r>
            <a:endParaRPr lang="zh-TW" altLang="en-US" sz="2800" b="1" i="1" u="sng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118FDDF-6495-4CCE-9070-7549D882C974}"/>
              </a:ext>
            </a:extLst>
          </p:cNvPr>
          <p:cNvSpPr/>
          <p:nvPr/>
        </p:nvSpPr>
        <p:spPr>
          <a:xfrm>
            <a:off x="1807191" y="3579440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904EDD-6296-486D-B2A6-7C92F70EF4D7}"/>
              </a:ext>
            </a:extLst>
          </p:cNvPr>
          <p:cNvSpPr/>
          <p:nvPr/>
        </p:nvSpPr>
        <p:spPr>
          <a:xfrm>
            <a:off x="900533" y="3730312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36F364F-5D42-426F-B2CE-D4C6F6147671}"/>
              </a:ext>
            </a:extLst>
          </p:cNvPr>
          <p:cNvCxnSpPr>
            <a:cxnSpLocks/>
          </p:cNvCxnSpPr>
          <p:nvPr/>
        </p:nvCxnSpPr>
        <p:spPr>
          <a:xfrm>
            <a:off x="1408532" y="408138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580FC32-038D-4902-88B3-C2856611AB02}"/>
              </a:ext>
            </a:extLst>
          </p:cNvPr>
          <p:cNvCxnSpPr>
            <a:cxnSpLocks/>
          </p:cNvCxnSpPr>
          <p:nvPr/>
        </p:nvCxnSpPr>
        <p:spPr>
          <a:xfrm rot="16200000">
            <a:off x="2194840" y="477120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A51A39C-2A7D-4FF0-9533-678A4724BC3F}"/>
              </a:ext>
            </a:extLst>
          </p:cNvPr>
          <p:cNvCxnSpPr>
            <a:cxnSpLocks/>
          </p:cNvCxnSpPr>
          <p:nvPr/>
        </p:nvCxnSpPr>
        <p:spPr>
          <a:xfrm>
            <a:off x="2945961" y="408138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28C883-F5C3-4244-BE1B-D86F14F1A540}"/>
                  </a:ext>
                </a:extLst>
              </p:cNvPr>
              <p:cNvSpPr/>
              <p:nvPr/>
            </p:nvSpPr>
            <p:spPr>
              <a:xfrm>
                <a:off x="882804" y="3812503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28C883-F5C3-4244-BE1B-D86F14F1A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4" y="3812503"/>
                <a:ext cx="65306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D1854397-40EB-40F0-9E62-CAFE44252220}"/>
              </a:ext>
            </a:extLst>
          </p:cNvPr>
          <p:cNvSpPr/>
          <p:nvPr/>
        </p:nvSpPr>
        <p:spPr>
          <a:xfrm>
            <a:off x="3357320" y="3730312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79CFF22-7881-4918-A933-0A7FEE1D53DB}"/>
                  </a:ext>
                </a:extLst>
              </p:cNvPr>
              <p:cNvSpPr/>
              <p:nvPr/>
            </p:nvSpPr>
            <p:spPr>
              <a:xfrm>
                <a:off x="3352291" y="3812503"/>
                <a:ext cx="6453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79CFF22-7881-4918-A933-0A7FEE1D5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91" y="3812503"/>
                <a:ext cx="6453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5FBDCC-D1BF-4C72-9D3B-B28F117753D1}"/>
                  </a:ext>
                </a:extLst>
              </p:cNvPr>
              <p:cNvSpPr/>
              <p:nvPr/>
            </p:nvSpPr>
            <p:spPr>
              <a:xfrm>
                <a:off x="1937797" y="4833704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5FBDCC-D1BF-4C72-9D3B-B28F11775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97" y="4833704"/>
                <a:ext cx="931333" cy="465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3766F7E-F3DB-4481-BD49-96E9EF2705FE}"/>
              </a:ext>
            </a:extLst>
          </p:cNvPr>
          <p:cNvCxnSpPr>
            <a:cxnSpLocks/>
          </p:cNvCxnSpPr>
          <p:nvPr/>
        </p:nvCxnSpPr>
        <p:spPr>
          <a:xfrm>
            <a:off x="3915516" y="408835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2704581-E75A-4446-915C-3E26343B9B23}"/>
              </a:ext>
            </a:extLst>
          </p:cNvPr>
          <p:cNvCxnSpPr>
            <a:cxnSpLocks/>
          </p:cNvCxnSpPr>
          <p:nvPr/>
        </p:nvCxnSpPr>
        <p:spPr>
          <a:xfrm rot="16200000">
            <a:off x="4701824" y="477818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66CEDE1-6441-4C6D-A8D7-4B02FE32B3FC}"/>
              </a:ext>
            </a:extLst>
          </p:cNvPr>
          <p:cNvCxnSpPr>
            <a:cxnSpLocks/>
          </p:cNvCxnSpPr>
          <p:nvPr/>
        </p:nvCxnSpPr>
        <p:spPr>
          <a:xfrm>
            <a:off x="5452945" y="408835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2B4BC7-092D-43F7-84F9-1265EB6F6F2B}"/>
              </a:ext>
            </a:extLst>
          </p:cNvPr>
          <p:cNvSpPr/>
          <p:nvPr/>
        </p:nvSpPr>
        <p:spPr>
          <a:xfrm>
            <a:off x="5864304" y="3737289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5AB8C8C-C9A1-42BE-A3A8-5B59A8F1BB19}"/>
                  </a:ext>
                </a:extLst>
              </p:cNvPr>
              <p:cNvSpPr/>
              <p:nvPr/>
            </p:nvSpPr>
            <p:spPr>
              <a:xfrm>
                <a:off x="5846575" y="3819480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5AB8C8C-C9A1-42BE-A3A8-5B59A8F1B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75" y="3819480"/>
                <a:ext cx="6530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7E5D578-6CCB-499D-B7AF-1D7FE5A95BBA}"/>
                  </a:ext>
                </a:extLst>
              </p:cNvPr>
              <p:cNvSpPr/>
              <p:nvPr/>
            </p:nvSpPr>
            <p:spPr>
              <a:xfrm>
                <a:off x="4444781" y="4840681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7E5D578-6CCB-499D-B7AF-1D7FE5A9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81" y="4840681"/>
                <a:ext cx="931333" cy="4656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FB7F07C-8608-48B4-99AF-A54BCF70E77D}"/>
              </a:ext>
            </a:extLst>
          </p:cNvPr>
          <p:cNvCxnSpPr>
            <a:cxnSpLocks/>
          </p:cNvCxnSpPr>
          <p:nvPr/>
        </p:nvCxnSpPr>
        <p:spPr>
          <a:xfrm>
            <a:off x="6390065" y="40846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1205307E-72DF-43B9-8D23-0B8D7167F85E}"/>
              </a:ext>
            </a:extLst>
          </p:cNvPr>
          <p:cNvCxnSpPr>
            <a:cxnSpLocks/>
          </p:cNvCxnSpPr>
          <p:nvPr/>
        </p:nvCxnSpPr>
        <p:spPr>
          <a:xfrm rot="16200000">
            <a:off x="7176373" y="477451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375BDA3C-E5A2-41B3-9289-6407C419E232}"/>
              </a:ext>
            </a:extLst>
          </p:cNvPr>
          <p:cNvCxnSpPr>
            <a:cxnSpLocks/>
          </p:cNvCxnSpPr>
          <p:nvPr/>
        </p:nvCxnSpPr>
        <p:spPr>
          <a:xfrm>
            <a:off x="7927494" y="40846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608AE3A-07A1-4974-A629-F055A970E65D}"/>
              </a:ext>
            </a:extLst>
          </p:cNvPr>
          <p:cNvSpPr/>
          <p:nvPr/>
        </p:nvSpPr>
        <p:spPr>
          <a:xfrm>
            <a:off x="8338853" y="3733618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91385E8-3223-4E27-8AA9-90E4329AD9C7}"/>
                  </a:ext>
                </a:extLst>
              </p:cNvPr>
              <p:cNvSpPr/>
              <p:nvPr/>
            </p:nvSpPr>
            <p:spPr>
              <a:xfrm>
                <a:off x="8266320" y="3812503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91385E8-3223-4E27-8AA9-90E4329AD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20" y="3812503"/>
                <a:ext cx="6530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4E9EFC-30E2-40CE-B24F-B005AD0296BB}"/>
                  </a:ext>
                </a:extLst>
              </p:cNvPr>
              <p:cNvSpPr/>
              <p:nvPr/>
            </p:nvSpPr>
            <p:spPr>
              <a:xfrm>
                <a:off x="6919330" y="4837010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4E9EFC-30E2-40CE-B24F-B005AD029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30" y="4837010"/>
                <a:ext cx="931333" cy="4656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圖片 111">
            <a:extLst>
              <a:ext uri="{FF2B5EF4-FFF2-40B4-BE49-F238E27FC236}">
                <a16:creationId xmlns:a16="http://schemas.microsoft.com/office/drawing/2014/main" id="{9FB7C023-C2D5-4224-8AEB-F9BF071B2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8752" y="141751"/>
            <a:ext cx="4711700" cy="2133264"/>
          </a:xfrm>
          <a:prstGeom prst="rect">
            <a:avLst/>
          </a:prstGeom>
        </p:spPr>
      </p:pic>
      <p:sp>
        <p:nvSpPr>
          <p:cNvPr id="113" name="矩形 112">
            <a:extLst>
              <a:ext uri="{FF2B5EF4-FFF2-40B4-BE49-F238E27FC236}">
                <a16:creationId xmlns:a16="http://schemas.microsoft.com/office/drawing/2014/main" id="{CF802282-C8E4-4504-9802-7885E199A8B5}"/>
              </a:ext>
            </a:extLst>
          </p:cNvPr>
          <p:cNvSpPr/>
          <p:nvPr/>
        </p:nvSpPr>
        <p:spPr>
          <a:xfrm>
            <a:off x="4309531" y="3579440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0F857C8-8F01-48F9-8E70-2F04AF4F4B8D}"/>
              </a:ext>
            </a:extLst>
          </p:cNvPr>
          <p:cNvSpPr/>
          <p:nvPr/>
        </p:nvSpPr>
        <p:spPr>
          <a:xfrm>
            <a:off x="6797295" y="3557740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B703EC4-9DF0-4704-9251-C17E6F5AB655}"/>
              </a:ext>
            </a:extLst>
          </p:cNvPr>
          <p:cNvSpPr txBox="1"/>
          <p:nvPr/>
        </p:nvSpPr>
        <p:spPr>
          <a:xfrm>
            <a:off x="2941724" y="2748988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training steps</a:t>
            </a:r>
            <a:endParaRPr lang="zh-TW" altLang="en-US" sz="24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60280B5A-36CF-429D-AECC-0B3BDB89C134}"/>
              </a:ext>
            </a:extLst>
          </p:cNvPr>
          <p:cNvCxnSpPr>
            <a:cxnSpLocks/>
          </p:cNvCxnSpPr>
          <p:nvPr/>
        </p:nvCxnSpPr>
        <p:spPr>
          <a:xfrm flipV="1">
            <a:off x="8592852" y="3265374"/>
            <a:ext cx="0" cy="48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CF21E90-293F-4982-A9DB-A896F8EE2503}"/>
              </a:ext>
            </a:extLst>
          </p:cNvPr>
          <p:cNvSpPr txBox="1"/>
          <p:nvPr/>
        </p:nvSpPr>
        <p:spPr>
          <a:xfrm>
            <a:off x="5845832" y="2766344"/>
            <a:ext cx="187197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AE59EF8-F7A4-49CD-BC7F-B8888DEE4C03}"/>
              </a:ext>
            </a:extLst>
          </p:cNvPr>
          <p:cNvCxnSpPr>
            <a:cxnSpLocks/>
          </p:cNvCxnSpPr>
          <p:nvPr/>
        </p:nvCxnSpPr>
        <p:spPr>
          <a:xfrm>
            <a:off x="7739702" y="299717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A0427A0-61BC-452D-B154-92B89E7B3180}"/>
                  </a:ext>
                </a:extLst>
              </p:cNvPr>
              <p:cNvSpPr/>
              <p:nvPr/>
            </p:nvSpPr>
            <p:spPr>
              <a:xfrm>
                <a:off x="8062818" y="2762303"/>
                <a:ext cx="1076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A0427A0-61BC-452D-B154-92B89E7B3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18" y="2762303"/>
                <a:ext cx="10763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E56D0C7-D967-4B76-9A08-F19C3A018E59}"/>
              </a:ext>
            </a:extLst>
          </p:cNvPr>
          <p:cNvSpPr txBox="1"/>
          <p:nvPr/>
        </p:nvSpPr>
        <p:spPr>
          <a:xfrm>
            <a:off x="1648400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F758313-EC71-4481-93D9-629982E3B484}"/>
              </a:ext>
            </a:extLst>
          </p:cNvPr>
          <p:cNvSpPr txBox="1"/>
          <p:nvPr/>
        </p:nvSpPr>
        <p:spPr>
          <a:xfrm>
            <a:off x="4161883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E2561FB-E1C0-435D-896B-1D6778E6FAF6}"/>
              </a:ext>
            </a:extLst>
          </p:cNvPr>
          <p:cNvSpPr txBox="1"/>
          <p:nvPr/>
        </p:nvSpPr>
        <p:spPr>
          <a:xfrm>
            <a:off x="6675366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437EBFA-2209-4226-9C70-2BF7A937500A}"/>
              </a:ext>
            </a:extLst>
          </p:cNvPr>
          <p:cNvSpPr txBox="1"/>
          <p:nvPr/>
        </p:nvSpPr>
        <p:spPr>
          <a:xfrm>
            <a:off x="221034" y="3055855"/>
            <a:ext cx="151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Learnable</a:t>
            </a:r>
            <a:endParaRPr lang="zh-TW" altLang="en-US" sz="2400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3421B9A5-8578-4019-B70A-1B2344B0B2E7}"/>
              </a:ext>
            </a:extLst>
          </p:cNvPr>
          <p:cNvCxnSpPr>
            <a:cxnSpLocks/>
          </p:cNvCxnSpPr>
          <p:nvPr/>
        </p:nvCxnSpPr>
        <p:spPr>
          <a:xfrm flipH="1" flipV="1">
            <a:off x="850336" y="3466584"/>
            <a:ext cx="232843" cy="2707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0C13770B-C036-4C1D-9EBD-B795D8EDAC49}"/>
              </a:ext>
            </a:extLst>
          </p:cNvPr>
          <p:cNvSpPr txBox="1"/>
          <p:nvPr/>
        </p:nvSpPr>
        <p:spPr>
          <a:xfrm>
            <a:off x="2093177" y="230159"/>
            <a:ext cx="218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Typical LSTM</a:t>
            </a:r>
            <a:endParaRPr lang="zh-TW" altLang="en-US" sz="2800" b="1" i="1" u="sng" dirty="0"/>
          </a:p>
        </p:txBody>
      </p: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0599AE57-D162-442B-8ADC-071460F01B95}"/>
              </a:ext>
            </a:extLst>
          </p:cNvPr>
          <p:cNvGrpSpPr/>
          <p:nvPr/>
        </p:nvGrpSpPr>
        <p:grpSpPr>
          <a:xfrm>
            <a:off x="153548" y="2102986"/>
            <a:ext cx="3809946" cy="556476"/>
            <a:chOff x="5253133" y="3079907"/>
            <a:chExt cx="3809946" cy="556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86900544-7CFB-4A30-BAF2-84F34B054798}"/>
                    </a:ext>
                  </a:extLst>
                </p:cNvPr>
                <p:cNvSpPr txBox="1"/>
                <p:nvPr/>
              </p:nvSpPr>
              <p:spPr>
                <a:xfrm>
                  <a:off x="5268639" y="3171743"/>
                  <a:ext cx="2214388" cy="442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86900544-7CFB-4A30-BAF2-84F34B054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39" y="3171743"/>
                  <a:ext cx="2214388" cy="44281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153E1AB9-5C73-46FC-850C-64E87104502C}"/>
                    </a:ext>
                  </a:extLst>
                </p:cNvPr>
                <p:cNvSpPr txBox="1"/>
                <p:nvPr/>
              </p:nvSpPr>
              <p:spPr>
                <a:xfrm>
                  <a:off x="7383660" y="3182854"/>
                  <a:ext cx="1147173" cy="444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153E1AB9-5C73-46FC-850C-64E871045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60" y="3182854"/>
                  <a:ext cx="1147173" cy="44480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2FADD354-A9B4-476B-A264-D3EDC4728E8F}"/>
                </a:ext>
              </a:extLst>
            </p:cNvPr>
            <p:cNvGrpSpPr/>
            <p:nvPr/>
          </p:nvGrpSpPr>
          <p:grpSpPr>
            <a:xfrm>
              <a:off x="5253133" y="3079907"/>
              <a:ext cx="442782" cy="523220"/>
              <a:chOff x="6269070" y="1933495"/>
              <a:chExt cx="442782" cy="523220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DA088D2-05E1-4687-B05A-476A774B93D2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435428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字方塊 136">
                    <a:extLst>
                      <a:ext uri="{FF2B5EF4-FFF2-40B4-BE49-F238E27FC236}">
                        <a16:creationId xmlns:a16="http://schemas.microsoft.com/office/drawing/2014/main" id="{860B39D3-E444-46B4-9EE7-B1EF9FEFB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336556" y="2066524"/>
                    <a:ext cx="3752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7" name="文字方塊 136">
                    <a:extLst>
                      <a:ext uri="{FF2B5EF4-FFF2-40B4-BE49-F238E27FC236}">
                        <a16:creationId xmlns:a16="http://schemas.microsoft.com/office/drawing/2014/main" id="{860B39D3-E444-46B4-9EE7-B1EF9FEFB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556" y="2066524"/>
                    <a:ext cx="37529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742" r="-322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群組 137">
              <a:extLst>
                <a:ext uri="{FF2B5EF4-FFF2-40B4-BE49-F238E27FC236}">
                  <a16:creationId xmlns:a16="http://schemas.microsoft.com/office/drawing/2014/main" id="{2E4E1094-885F-4B9A-A4E7-90C89DD022F8}"/>
                </a:ext>
              </a:extLst>
            </p:cNvPr>
            <p:cNvGrpSpPr/>
            <p:nvPr/>
          </p:nvGrpSpPr>
          <p:grpSpPr>
            <a:xfrm>
              <a:off x="6743883" y="3113163"/>
              <a:ext cx="736131" cy="523220"/>
              <a:chOff x="6269070" y="1933495"/>
              <a:chExt cx="736131" cy="52322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021BC77-401B-46E9-B588-0120FDFC869D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668644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字方塊 139">
                    <a:extLst>
                      <a:ext uri="{FF2B5EF4-FFF2-40B4-BE49-F238E27FC236}">
                        <a16:creationId xmlns:a16="http://schemas.microsoft.com/office/drawing/2014/main" id="{C59D6B15-1CA5-413B-8895-A30E8F56F366}"/>
                      </a:ext>
                    </a:extLst>
                  </p:cNvPr>
                  <p:cNvSpPr txBox="1"/>
                  <p:nvPr/>
                </p:nvSpPr>
                <p:spPr>
                  <a:xfrm>
                    <a:off x="6336556" y="2066524"/>
                    <a:ext cx="6686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0" name="文字方塊 139">
                    <a:extLst>
                      <a:ext uri="{FF2B5EF4-FFF2-40B4-BE49-F238E27FC236}">
                        <a16:creationId xmlns:a16="http://schemas.microsoft.com/office/drawing/2014/main" id="{C59D6B15-1CA5-413B-8895-A30E8F56F3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556" y="2066524"/>
                    <a:ext cx="66864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009" r="-458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18DBBF3F-38BE-4B82-931C-CE101490A378}"/>
                </a:ext>
              </a:extLst>
            </p:cNvPr>
            <p:cNvGrpSpPr/>
            <p:nvPr/>
          </p:nvGrpSpPr>
          <p:grpSpPr>
            <a:xfrm>
              <a:off x="8303851" y="3113163"/>
              <a:ext cx="759228" cy="523220"/>
              <a:chOff x="6260304" y="1933495"/>
              <a:chExt cx="759228" cy="52322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2683174-2106-43E8-B5FA-DD04FA40868F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750462" cy="5232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文字方塊 142">
                    <a:extLst>
                      <a:ext uri="{FF2B5EF4-FFF2-40B4-BE49-F238E27FC236}">
                        <a16:creationId xmlns:a16="http://schemas.microsoft.com/office/drawing/2014/main" id="{6C3844C1-1C9F-4BA4-A157-E6BD768CCC1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0304" y="2010750"/>
                    <a:ext cx="75046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3" name="文字方塊 142">
                    <a:extLst>
                      <a:ext uri="{FF2B5EF4-FFF2-40B4-BE49-F238E27FC236}">
                        <a16:creationId xmlns:a16="http://schemas.microsoft.com/office/drawing/2014/main" id="{6C3844C1-1C9F-4BA4-A157-E6BD768CC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0304" y="2010750"/>
                    <a:ext cx="75046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439" r="-8130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50E03A9-D891-45D7-AE93-5CEF41D76972}"/>
              </a:ext>
            </a:extLst>
          </p:cNvPr>
          <p:cNvCxnSpPr>
            <a:cxnSpLocks/>
          </p:cNvCxnSpPr>
          <p:nvPr/>
        </p:nvCxnSpPr>
        <p:spPr>
          <a:xfrm flipV="1">
            <a:off x="2403463" y="52993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EB88689D-FA38-4195-8039-056F9BB41440}"/>
              </a:ext>
            </a:extLst>
          </p:cNvPr>
          <p:cNvCxnSpPr>
            <a:cxnSpLocks/>
          </p:cNvCxnSpPr>
          <p:nvPr/>
        </p:nvCxnSpPr>
        <p:spPr>
          <a:xfrm flipV="1">
            <a:off x="4905360" y="53247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FBAABBC7-2239-4085-82FD-84D196479D16}"/>
              </a:ext>
            </a:extLst>
          </p:cNvPr>
          <p:cNvCxnSpPr>
            <a:cxnSpLocks/>
          </p:cNvCxnSpPr>
          <p:nvPr/>
        </p:nvCxnSpPr>
        <p:spPr>
          <a:xfrm flipV="1">
            <a:off x="7371107" y="52993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F553CD31-6591-4BE1-A4A1-03338EB91BED}"/>
              </a:ext>
            </a:extLst>
          </p:cNvPr>
          <p:cNvCxnSpPr>
            <a:cxnSpLocks/>
          </p:cNvCxnSpPr>
          <p:nvPr/>
        </p:nvCxnSpPr>
        <p:spPr>
          <a:xfrm>
            <a:off x="6114070" y="5094924"/>
            <a:ext cx="805260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73B8B797-31C3-468D-9ED9-BA3803ADA480}"/>
              </a:ext>
            </a:extLst>
          </p:cNvPr>
          <p:cNvCxnSpPr>
            <a:cxnSpLocks/>
          </p:cNvCxnSpPr>
          <p:nvPr/>
        </p:nvCxnSpPr>
        <p:spPr>
          <a:xfrm>
            <a:off x="3619862" y="5094431"/>
            <a:ext cx="805260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166C24B7-8885-4624-B3EA-EF4BD328FA7E}"/>
              </a:ext>
            </a:extLst>
          </p:cNvPr>
          <p:cNvCxnSpPr>
            <a:cxnSpLocks/>
          </p:cNvCxnSpPr>
          <p:nvPr/>
        </p:nvCxnSpPr>
        <p:spPr>
          <a:xfrm>
            <a:off x="1166189" y="5081245"/>
            <a:ext cx="805260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C6193B94-D109-4778-9410-0CB956A1A72B}"/>
              </a:ext>
            </a:extLst>
          </p:cNvPr>
          <p:cNvCxnSpPr>
            <a:cxnSpLocks/>
          </p:cNvCxnSpPr>
          <p:nvPr/>
        </p:nvCxnSpPr>
        <p:spPr>
          <a:xfrm>
            <a:off x="3618974" y="4376885"/>
            <a:ext cx="0" cy="6977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92DEF623-C0AA-4FA0-B4E8-32458A3ADE08}"/>
              </a:ext>
            </a:extLst>
          </p:cNvPr>
          <p:cNvCxnSpPr>
            <a:cxnSpLocks/>
          </p:cNvCxnSpPr>
          <p:nvPr/>
        </p:nvCxnSpPr>
        <p:spPr>
          <a:xfrm>
            <a:off x="6138944" y="4381525"/>
            <a:ext cx="0" cy="6977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844CC616-4A59-4DA4-B19C-7D05212877CD}"/>
              </a:ext>
            </a:extLst>
          </p:cNvPr>
          <p:cNvCxnSpPr>
            <a:cxnSpLocks/>
          </p:cNvCxnSpPr>
          <p:nvPr/>
        </p:nvCxnSpPr>
        <p:spPr>
          <a:xfrm>
            <a:off x="1141306" y="4376885"/>
            <a:ext cx="0" cy="6977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D0446C-4B2E-4F5B-81E1-D1509130AA7B}"/>
              </a:ext>
            </a:extLst>
          </p:cNvPr>
          <p:cNvSpPr txBox="1"/>
          <p:nvPr/>
        </p:nvSpPr>
        <p:spPr>
          <a:xfrm>
            <a:off x="6675366" y="2277500"/>
            <a:ext cx="246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Learn to minimize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415D-5845-4F64-83B9-CAB860701235}"/>
              </a:ext>
            </a:extLst>
          </p:cNvPr>
          <p:cNvSpPr txBox="1"/>
          <p:nvPr/>
        </p:nvSpPr>
        <p:spPr>
          <a:xfrm>
            <a:off x="29216" y="5296518"/>
            <a:ext cx="200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Independence assumption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43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3" grpId="0"/>
      <p:bldP spid="74" grpId="0" animBg="1"/>
      <p:bldP spid="75" grpId="0"/>
      <p:bldP spid="79" grpId="0" animBg="1"/>
      <p:bldP spid="88" grpId="0" animBg="1"/>
      <p:bldP spid="89" grpId="0"/>
      <p:bldP spid="93" grpId="0" animBg="1"/>
      <p:bldP spid="102" grpId="0" animBg="1"/>
      <p:bldP spid="103" grpId="0"/>
      <p:bldP spid="107" grpId="0" animBg="1"/>
      <p:bldP spid="113" grpId="0" animBg="1"/>
      <p:bldP spid="114" grpId="0" animBg="1"/>
      <p:bldP spid="115" grpId="0"/>
      <p:bldP spid="119" grpId="0" animBg="1"/>
      <p:bldP spid="121" grpId="0"/>
      <p:bldP spid="122" grpId="0" animBg="1"/>
      <p:bldP spid="123" grpId="0" animBg="1"/>
      <p:bldP spid="124" grpId="0" animBg="1"/>
      <p:bldP spid="125" grpId="0"/>
      <p:bldP spid="61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F2A44-3864-4CE5-B4DF-39BD7FA9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5" y="692115"/>
            <a:ext cx="7886700" cy="522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The LSTM used only has one cell. Share across all parameters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6EBC2C-E263-4FA3-A37C-C7179BB47773}"/>
              </a:ext>
            </a:extLst>
          </p:cNvPr>
          <p:cNvSpPr/>
          <p:nvPr/>
        </p:nvSpPr>
        <p:spPr>
          <a:xfrm>
            <a:off x="1503532" y="1294138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9D91A5-FF1B-47CB-B9AB-C1CD1549813B}"/>
              </a:ext>
            </a:extLst>
          </p:cNvPr>
          <p:cNvSpPr/>
          <p:nvPr/>
        </p:nvSpPr>
        <p:spPr>
          <a:xfrm>
            <a:off x="596874" y="1445010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CE1580F-6260-4C9C-8E95-2CBDA46CF54B}"/>
              </a:ext>
            </a:extLst>
          </p:cNvPr>
          <p:cNvCxnSpPr>
            <a:cxnSpLocks/>
          </p:cNvCxnSpPr>
          <p:nvPr/>
        </p:nvCxnSpPr>
        <p:spPr>
          <a:xfrm>
            <a:off x="1104873" y="179607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36CB93E-64C7-4321-898B-023182D5B1A2}"/>
              </a:ext>
            </a:extLst>
          </p:cNvPr>
          <p:cNvCxnSpPr>
            <a:cxnSpLocks/>
          </p:cNvCxnSpPr>
          <p:nvPr/>
        </p:nvCxnSpPr>
        <p:spPr>
          <a:xfrm rot="16200000">
            <a:off x="1891181" y="248590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E9EA5D3-94F5-4342-9E4A-3DF17561480D}"/>
              </a:ext>
            </a:extLst>
          </p:cNvPr>
          <p:cNvCxnSpPr>
            <a:cxnSpLocks/>
          </p:cNvCxnSpPr>
          <p:nvPr/>
        </p:nvCxnSpPr>
        <p:spPr>
          <a:xfrm>
            <a:off x="2642302" y="179607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BB51A5-B835-40E0-BC43-BDAB8A9ECF47}"/>
                  </a:ext>
                </a:extLst>
              </p:cNvPr>
              <p:cNvSpPr/>
              <p:nvPr/>
            </p:nvSpPr>
            <p:spPr>
              <a:xfrm>
                <a:off x="550637" y="1527201"/>
                <a:ext cx="653063" cy="530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BB51A5-B835-40E0-BC43-BDAB8A9EC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7" y="1527201"/>
                <a:ext cx="653063" cy="530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B255DAB-7434-499C-9313-1A52ADBF627A}"/>
              </a:ext>
            </a:extLst>
          </p:cNvPr>
          <p:cNvSpPr/>
          <p:nvPr/>
        </p:nvSpPr>
        <p:spPr>
          <a:xfrm>
            <a:off x="3053661" y="1445010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AB0530-E496-4162-A7D5-D6ACB2B6D8BB}"/>
                  </a:ext>
                </a:extLst>
              </p:cNvPr>
              <p:cNvSpPr/>
              <p:nvPr/>
            </p:nvSpPr>
            <p:spPr>
              <a:xfrm>
                <a:off x="3020057" y="1527201"/>
                <a:ext cx="645369" cy="527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AB0530-E496-4162-A7D5-D6ACB2B6D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57" y="1527201"/>
                <a:ext cx="645369" cy="527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39EE4FA-392A-4CC4-A34C-A2B10264741E}"/>
                  </a:ext>
                </a:extLst>
              </p:cNvPr>
              <p:cNvSpPr/>
              <p:nvPr/>
            </p:nvSpPr>
            <p:spPr>
              <a:xfrm>
                <a:off x="1503535" y="2566316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39EE4FA-392A-4CC4-A34C-A2B102647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35" y="2566316"/>
                <a:ext cx="1134530" cy="472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916A4A0-BFF4-411E-8524-E0267374D851}"/>
              </a:ext>
            </a:extLst>
          </p:cNvPr>
          <p:cNvCxnSpPr>
            <a:cxnSpLocks/>
          </p:cNvCxnSpPr>
          <p:nvPr/>
        </p:nvCxnSpPr>
        <p:spPr>
          <a:xfrm>
            <a:off x="3611857" y="180305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D014A4C-C746-4100-9412-AF5025A5C9E1}"/>
              </a:ext>
            </a:extLst>
          </p:cNvPr>
          <p:cNvCxnSpPr>
            <a:cxnSpLocks/>
          </p:cNvCxnSpPr>
          <p:nvPr/>
        </p:nvCxnSpPr>
        <p:spPr>
          <a:xfrm rot="16200000">
            <a:off x="4398165" y="249288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0473E42-BF06-4796-A11F-FDAF96E38580}"/>
              </a:ext>
            </a:extLst>
          </p:cNvPr>
          <p:cNvCxnSpPr>
            <a:cxnSpLocks/>
          </p:cNvCxnSpPr>
          <p:nvPr/>
        </p:nvCxnSpPr>
        <p:spPr>
          <a:xfrm>
            <a:off x="5149286" y="180305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5DE83C8-CD44-4198-8E79-379AAFB6B231}"/>
              </a:ext>
            </a:extLst>
          </p:cNvPr>
          <p:cNvSpPr/>
          <p:nvPr/>
        </p:nvSpPr>
        <p:spPr>
          <a:xfrm>
            <a:off x="5560645" y="1451987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827CFDC-163C-4289-AD47-09D2E2C63E6D}"/>
                  </a:ext>
                </a:extLst>
              </p:cNvPr>
              <p:cNvSpPr/>
              <p:nvPr/>
            </p:nvSpPr>
            <p:spPr>
              <a:xfrm>
                <a:off x="5523866" y="1534178"/>
                <a:ext cx="653064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827CFDC-163C-4289-AD47-09D2E2C6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66" y="1534178"/>
                <a:ext cx="653064" cy="528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9F8B9CB-41B0-4080-A3B4-5BF24492CF6B}"/>
              </a:ext>
            </a:extLst>
          </p:cNvPr>
          <p:cNvCxnSpPr>
            <a:cxnSpLocks/>
          </p:cNvCxnSpPr>
          <p:nvPr/>
        </p:nvCxnSpPr>
        <p:spPr>
          <a:xfrm>
            <a:off x="6086406" y="179938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11A5C0E-F84E-4393-937D-090BD5C7D72A}"/>
              </a:ext>
            </a:extLst>
          </p:cNvPr>
          <p:cNvCxnSpPr>
            <a:cxnSpLocks/>
          </p:cNvCxnSpPr>
          <p:nvPr/>
        </p:nvCxnSpPr>
        <p:spPr>
          <a:xfrm rot="16200000">
            <a:off x="6872714" y="248921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3C700F8-57BE-450F-B7C2-89BB5AFA67B4}"/>
              </a:ext>
            </a:extLst>
          </p:cNvPr>
          <p:cNvCxnSpPr>
            <a:cxnSpLocks/>
          </p:cNvCxnSpPr>
          <p:nvPr/>
        </p:nvCxnSpPr>
        <p:spPr>
          <a:xfrm>
            <a:off x="7623835" y="179938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F72A93D-655C-4CB1-8785-1066083F617B}"/>
              </a:ext>
            </a:extLst>
          </p:cNvPr>
          <p:cNvSpPr/>
          <p:nvPr/>
        </p:nvSpPr>
        <p:spPr>
          <a:xfrm>
            <a:off x="8035194" y="1448316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EE60B-C91C-420D-BFC9-A742F79A8D5B}"/>
                  </a:ext>
                </a:extLst>
              </p:cNvPr>
              <p:cNvSpPr/>
              <p:nvPr/>
            </p:nvSpPr>
            <p:spPr>
              <a:xfrm>
                <a:off x="7962661" y="1527201"/>
                <a:ext cx="653064" cy="530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EE60B-C91C-420D-BFC9-A742F79A8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61" y="1527201"/>
                <a:ext cx="653064" cy="530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2CD4508-B19B-4951-B623-A99D7DA9927A}"/>
              </a:ext>
            </a:extLst>
          </p:cNvPr>
          <p:cNvSpPr/>
          <p:nvPr/>
        </p:nvSpPr>
        <p:spPr>
          <a:xfrm>
            <a:off x="4005872" y="1294138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2BFE25-1EF5-4AE9-869D-F3BBD8DB2CBE}"/>
              </a:ext>
            </a:extLst>
          </p:cNvPr>
          <p:cNvSpPr/>
          <p:nvPr/>
        </p:nvSpPr>
        <p:spPr>
          <a:xfrm>
            <a:off x="6493636" y="1272438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49A7FF-192B-40E6-B39E-A5E1311B7543}"/>
              </a:ext>
            </a:extLst>
          </p:cNvPr>
          <p:cNvSpPr txBox="1"/>
          <p:nvPr/>
        </p:nvSpPr>
        <p:spPr>
          <a:xfrm>
            <a:off x="797186" y="5113125"/>
            <a:ext cx="759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Reasonable model size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In typical gradient descent, all the parameters use the same update rule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Training and testing model architectures can be different.</a:t>
            </a:r>
            <a:endParaRPr lang="zh-TW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4364CC-D6B8-4F96-A5E9-4B544DF809E0}"/>
              </a:ext>
            </a:extLst>
          </p:cNvPr>
          <p:cNvSpPr/>
          <p:nvPr/>
        </p:nvSpPr>
        <p:spPr>
          <a:xfrm>
            <a:off x="192606" y="49741"/>
            <a:ext cx="3852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Real Implementation </a:t>
            </a:r>
            <a:endParaRPr lang="zh-TW" altLang="en-US" sz="32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F8127E-9561-4E67-9731-DE0FDFD362D8}"/>
                  </a:ext>
                </a:extLst>
              </p:cNvPr>
              <p:cNvSpPr/>
              <p:nvPr/>
            </p:nvSpPr>
            <p:spPr>
              <a:xfrm>
                <a:off x="4025634" y="2566316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F8127E-9561-4E67-9731-DE0FDFD36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4" y="2566316"/>
                <a:ext cx="1134530" cy="4726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8F2D806-CE37-4277-83A7-C494028E8C85}"/>
                  </a:ext>
                </a:extLst>
              </p:cNvPr>
              <p:cNvSpPr/>
              <p:nvPr/>
            </p:nvSpPr>
            <p:spPr>
              <a:xfrm>
                <a:off x="6500183" y="2566316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8F2D806-CE37-4277-83A7-C494028E8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83" y="2566316"/>
                <a:ext cx="1134530" cy="472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C68D696-34FA-4A64-B852-5A565EB58CBB}"/>
              </a:ext>
            </a:extLst>
          </p:cNvPr>
          <p:cNvSpPr/>
          <p:nvPr/>
        </p:nvSpPr>
        <p:spPr>
          <a:xfrm>
            <a:off x="1503532" y="3236754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9918EF-6B82-4400-9137-0209A7DEF4B3}"/>
              </a:ext>
            </a:extLst>
          </p:cNvPr>
          <p:cNvSpPr/>
          <p:nvPr/>
        </p:nvSpPr>
        <p:spPr>
          <a:xfrm>
            <a:off x="596874" y="3387626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BBF7B1D-5E07-4CE5-A4FF-A8127A20DB8D}"/>
              </a:ext>
            </a:extLst>
          </p:cNvPr>
          <p:cNvCxnSpPr>
            <a:cxnSpLocks/>
          </p:cNvCxnSpPr>
          <p:nvPr/>
        </p:nvCxnSpPr>
        <p:spPr>
          <a:xfrm>
            <a:off x="1104873" y="373869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2939CD12-6C99-4FB0-9BBE-C75A3139166C}"/>
              </a:ext>
            </a:extLst>
          </p:cNvPr>
          <p:cNvCxnSpPr>
            <a:cxnSpLocks/>
          </p:cNvCxnSpPr>
          <p:nvPr/>
        </p:nvCxnSpPr>
        <p:spPr>
          <a:xfrm rot="16200000">
            <a:off x="1891181" y="442852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D52DE82-AF88-4D1D-9376-851E738C3802}"/>
              </a:ext>
            </a:extLst>
          </p:cNvPr>
          <p:cNvCxnSpPr>
            <a:cxnSpLocks/>
          </p:cNvCxnSpPr>
          <p:nvPr/>
        </p:nvCxnSpPr>
        <p:spPr>
          <a:xfrm>
            <a:off x="2642302" y="373869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569546F-5826-4DF0-B193-6F04A5F1B58F}"/>
                  </a:ext>
                </a:extLst>
              </p:cNvPr>
              <p:cNvSpPr/>
              <p:nvPr/>
            </p:nvSpPr>
            <p:spPr>
              <a:xfrm>
                <a:off x="550637" y="3469817"/>
                <a:ext cx="653063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569546F-5826-4DF0-B193-6F04A5F1B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7" y="3469817"/>
                <a:ext cx="653063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0B76FF45-9D51-4F50-846E-E7BE71872477}"/>
              </a:ext>
            </a:extLst>
          </p:cNvPr>
          <p:cNvSpPr/>
          <p:nvPr/>
        </p:nvSpPr>
        <p:spPr>
          <a:xfrm>
            <a:off x="3053661" y="3387626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BE5CC86-A6EC-48F7-80DC-883CD696AB8A}"/>
                  </a:ext>
                </a:extLst>
              </p:cNvPr>
              <p:cNvSpPr/>
              <p:nvPr/>
            </p:nvSpPr>
            <p:spPr>
              <a:xfrm>
                <a:off x="3020057" y="3469817"/>
                <a:ext cx="645368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BE5CC86-A6EC-48F7-80DC-883CD696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57" y="3469817"/>
                <a:ext cx="645368" cy="5280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1868E7B-CC35-4C94-AEBE-7D71E77F8DEA}"/>
                  </a:ext>
                </a:extLst>
              </p:cNvPr>
              <p:cNvSpPr/>
              <p:nvPr/>
            </p:nvSpPr>
            <p:spPr>
              <a:xfrm>
                <a:off x="1503535" y="4508932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1868E7B-CC35-4C94-AEBE-7D71E77F8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35" y="4508932"/>
                <a:ext cx="1134530" cy="472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594E5BB-9C7A-4681-9DAD-2ED673E501DC}"/>
              </a:ext>
            </a:extLst>
          </p:cNvPr>
          <p:cNvCxnSpPr>
            <a:cxnSpLocks/>
          </p:cNvCxnSpPr>
          <p:nvPr/>
        </p:nvCxnSpPr>
        <p:spPr>
          <a:xfrm>
            <a:off x="3611857" y="374567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24DF03B-E781-4225-9D7B-85B588628A90}"/>
              </a:ext>
            </a:extLst>
          </p:cNvPr>
          <p:cNvCxnSpPr>
            <a:cxnSpLocks/>
          </p:cNvCxnSpPr>
          <p:nvPr/>
        </p:nvCxnSpPr>
        <p:spPr>
          <a:xfrm rot="16200000">
            <a:off x="4398165" y="44354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A7B4F70-6BA7-4E9E-B2F9-5240CA9228BA}"/>
              </a:ext>
            </a:extLst>
          </p:cNvPr>
          <p:cNvCxnSpPr>
            <a:cxnSpLocks/>
          </p:cNvCxnSpPr>
          <p:nvPr/>
        </p:nvCxnSpPr>
        <p:spPr>
          <a:xfrm>
            <a:off x="5149286" y="374567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765EB57-72EB-4C2A-9C03-C3ECF311DB5F}"/>
              </a:ext>
            </a:extLst>
          </p:cNvPr>
          <p:cNvSpPr/>
          <p:nvPr/>
        </p:nvSpPr>
        <p:spPr>
          <a:xfrm>
            <a:off x="5560645" y="3394603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27D83B4-F0F3-4C2F-B9EC-FECA4E10E8B6}"/>
                  </a:ext>
                </a:extLst>
              </p:cNvPr>
              <p:cNvSpPr/>
              <p:nvPr/>
            </p:nvSpPr>
            <p:spPr>
              <a:xfrm>
                <a:off x="5523866" y="3476794"/>
                <a:ext cx="653063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27D83B4-F0F3-4C2F-B9EC-FECA4E10E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66" y="3476794"/>
                <a:ext cx="653063" cy="5289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7202743-F113-4788-AD8D-84C7387C6C89}"/>
              </a:ext>
            </a:extLst>
          </p:cNvPr>
          <p:cNvCxnSpPr>
            <a:cxnSpLocks/>
          </p:cNvCxnSpPr>
          <p:nvPr/>
        </p:nvCxnSpPr>
        <p:spPr>
          <a:xfrm>
            <a:off x="6086406" y="374200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07148B5-12D6-41A2-B657-EF15551358FA}"/>
              </a:ext>
            </a:extLst>
          </p:cNvPr>
          <p:cNvCxnSpPr>
            <a:cxnSpLocks/>
          </p:cNvCxnSpPr>
          <p:nvPr/>
        </p:nvCxnSpPr>
        <p:spPr>
          <a:xfrm rot="16200000">
            <a:off x="6872714" y="443182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44AF669-C69B-4A67-922C-E5D14FE58AB4}"/>
              </a:ext>
            </a:extLst>
          </p:cNvPr>
          <p:cNvCxnSpPr>
            <a:cxnSpLocks/>
          </p:cNvCxnSpPr>
          <p:nvPr/>
        </p:nvCxnSpPr>
        <p:spPr>
          <a:xfrm>
            <a:off x="7623835" y="374200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4F0D228-B8C5-41C1-BDE2-6FAF7350E375}"/>
              </a:ext>
            </a:extLst>
          </p:cNvPr>
          <p:cNvSpPr/>
          <p:nvPr/>
        </p:nvSpPr>
        <p:spPr>
          <a:xfrm>
            <a:off x="8035194" y="3390932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35B60AB-B0B4-4142-9DBB-38A15C308C98}"/>
                  </a:ext>
                </a:extLst>
              </p:cNvPr>
              <p:cNvSpPr/>
              <p:nvPr/>
            </p:nvSpPr>
            <p:spPr>
              <a:xfrm>
                <a:off x="7962661" y="3469817"/>
                <a:ext cx="653063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35B60AB-B0B4-4142-9DBB-38A15C308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61" y="3469817"/>
                <a:ext cx="653063" cy="5311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45E03D87-7D06-4944-8EB4-756608BF1DE0}"/>
              </a:ext>
            </a:extLst>
          </p:cNvPr>
          <p:cNvSpPr/>
          <p:nvPr/>
        </p:nvSpPr>
        <p:spPr>
          <a:xfrm>
            <a:off x="4005872" y="3236754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6D866D4-AFAD-4BB2-A555-7AC125037574}"/>
              </a:ext>
            </a:extLst>
          </p:cNvPr>
          <p:cNvSpPr/>
          <p:nvPr/>
        </p:nvSpPr>
        <p:spPr>
          <a:xfrm>
            <a:off x="6493636" y="3215054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BDAC181-0370-475C-AA78-BD85C95C9BEA}"/>
                  </a:ext>
                </a:extLst>
              </p:cNvPr>
              <p:cNvSpPr/>
              <p:nvPr/>
            </p:nvSpPr>
            <p:spPr>
              <a:xfrm>
                <a:off x="4025634" y="4508932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BDAC181-0370-475C-AA78-BD85C95C9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4" y="4508932"/>
                <a:ext cx="1134530" cy="4726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A38427F-3BAF-4754-B645-D75C2EABABA6}"/>
                  </a:ext>
                </a:extLst>
              </p:cNvPr>
              <p:cNvSpPr/>
              <p:nvPr/>
            </p:nvSpPr>
            <p:spPr>
              <a:xfrm>
                <a:off x="6500183" y="4508932"/>
                <a:ext cx="1134530" cy="472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A38427F-3BAF-4754-B645-D75C2EABA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83" y="4508932"/>
                <a:ext cx="1134530" cy="472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1" grpId="0"/>
      <p:bldP spid="12" grpId="0" animBg="1"/>
      <p:bldP spid="16" grpId="0" animBg="1"/>
      <p:bldP spid="17" grpId="0"/>
      <p:bldP spid="22" grpId="0" animBg="1"/>
      <p:bldP spid="23" grpId="0"/>
      <p:bldP spid="25" grpId="0" animBg="1"/>
      <p:bldP spid="26" grpId="0" animBg="1"/>
      <p:bldP spid="34" grpId="0"/>
      <p:bldP spid="65" grpId="0" animBg="1"/>
      <p:bldP spid="66" grpId="0" animBg="1"/>
      <p:bldP spid="67" grpId="0" animBg="1"/>
      <p:bldP spid="68" grpId="0" animBg="1"/>
      <p:bldP spid="72" grpId="0"/>
      <p:bldP spid="73" grpId="0" animBg="1"/>
      <p:bldP spid="74" grpId="0"/>
      <p:bldP spid="75" grpId="0" animBg="1"/>
      <p:bldP spid="79" grpId="0" animBg="1"/>
      <p:bldP spid="80" grpId="0"/>
      <p:bldP spid="84" grpId="0" animBg="1"/>
      <p:bldP spid="85" grpId="0"/>
      <p:bldP spid="86" grpId="0" animBg="1"/>
      <p:bldP spid="87" grpId="0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FC815-3484-4345-B245-04722FE5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341140-B97C-4146-853D-5D319B55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" y="2574644"/>
            <a:ext cx="4687001" cy="3722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5F841F-CF3B-4FEE-82A6-581627B0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61" y="2465370"/>
            <a:ext cx="4391755" cy="37865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1BA134-23E7-4134-A3D4-4BCDA0030B1F}"/>
              </a:ext>
            </a:extLst>
          </p:cNvPr>
          <p:cNvSpPr/>
          <p:nvPr/>
        </p:nvSpPr>
        <p:spPr>
          <a:xfrm>
            <a:off x="5669280" y="230190"/>
            <a:ext cx="334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https://openreview.net/forum?id=rJY0-Kcll&amp;noteId=ryq49XyLg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B34C659-6A10-4EFB-B948-F32284A73304}"/>
              </a:ext>
            </a:extLst>
          </p:cNvPr>
          <p:cNvGrpSpPr/>
          <p:nvPr/>
        </p:nvGrpSpPr>
        <p:grpSpPr>
          <a:xfrm>
            <a:off x="2529167" y="1815884"/>
            <a:ext cx="3809946" cy="556476"/>
            <a:chOff x="5253133" y="3079907"/>
            <a:chExt cx="3809946" cy="556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D5BC135-E54B-4A15-BB22-4BE7433183C4}"/>
                    </a:ext>
                  </a:extLst>
                </p:cNvPr>
                <p:cNvSpPr txBox="1"/>
                <p:nvPr/>
              </p:nvSpPr>
              <p:spPr>
                <a:xfrm>
                  <a:off x="5268639" y="3171743"/>
                  <a:ext cx="2214388" cy="442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D5BC135-E54B-4A15-BB22-4BE743318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39" y="3171743"/>
                  <a:ext cx="2214388" cy="4428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15E6590-574E-456E-9814-575FB057D947}"/>
                    </a:ext>
                  </a:extLst>
                </p:cNvPr>
                <p:cNvSpPr txBox="1"/>
                <p:nvPr/>
              </p:nvSpPr>
              <p:spPr>
                <a:xfrm>
                  <a:off x="7383660" y="3182854"/>
                  <a:ext cx="1147173" cy="444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15E6590-574E-456E-9814-575FB057D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660" y="3182854"/>
                  <a:ext cx="1147173" cy="444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71E6DFC-0587-48A6-BF91-D78E8858BDD7}"/>
                </a:ext>
              </a:extLst>
            </p:cNvPr>
            <p:cNvGrpSpPr/>
            <p:nvPr/>
          </p:nvGrpSpPr>
          <p:grpSpPr>
            <a:xfrm>
              <a:off x="5253133" y="3079907"/>
              <a:ext cx="442782" cy="523220"/>
              <a:chOff x="6269070" y="1933495"/>
              <a:chExt cx="442782" cy="52322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385093B-ECC7-4059-800A-59F66065E465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435428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7FDC81FC-76A1-493F-8B10-23709A14C75B}"/>
                      </a:ext>
                    </a:extLst>
                  </p:cNvPr>
                  <p:cNvSpPr txBox="1"/>
                  <p:nvPr/>
                </p:nvSpPr>
                <p:spPr>
                  <a:xfrm>
                    <a:off x="6336556" y="2066524"/>
                    <a:ext cx="3752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169C5DD8-91AE-4A3C-AA3D-02F71641B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556" y="2066524"/>
                    <a:ext cx="37529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9672" r="-4918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4B2C6E3-565D-44C5-93AA-555F7EF344EC}"/>
                </a:ext>
              </a:extLst>
            </p:cNvPr>
            <p:cNvGrpSpPr/>
            <p:nvPr/>
          </p:nvGrpSpPr>
          <p:grpSpPr>
            <a:xfrm>
              <a:off x="6743883" y="3113163"/>
              <a:ext cx="736131" cy="523220"/>
              <a:chOff x="6269070" y="1933495"/>
              <a:chExt cx="736131" cy="52322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44FC21-656B-492B-8F1A-E2CCA1545771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668644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E22229F1-185D-46CC-A733-92DD1CACFE6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6556" y="2066524"/>
                    <a:ext cx="6686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993FB5F4-B06A-47C7-B420-BCF6E3E263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556" y="2066524"/>
                    <a:ext cx="66864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000" t="-1667" r="-363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2AB4A54-7A5C-4FA9-A26D-EEACCD42FC85}"/>
                </a:ext>
              </a:extLst>
            </p:cNvPr>
            <p:cNvGrpSpPr/>
            <p:nvPr/>
          </p:nvGrpSpPr>
          <p:grpSpPr>
            <a:xfrm>
              <a:off x="8303851" y="3113163"/>
              <a:ext cx="759228" cy="523220"/>
              <a:chOff x="6260304" y="1933495"/>
              <a:chExt cx="759228" cy="5232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B603603-9090-4DF2-9A38-706131B9FBF4}"/>
                  </a:ext>
                </a:extLst>
              </p:cNvPr>
              <p:cNvSpPr/>
              <p:nvPr/>
            </p:nvSpPr>
            <p:spPr>
              <a:xfrm>
                <a:off x="6269070" y="1933495"/>
                <a:ext cx="750462" cy="5232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6121FF3E-77EC-48CE-B8AE-231502ADFD06}"/>
                      </a:ext>
                    </a:extLst>
                  </p:cNvPr>
                  <p:cNvSpPr txBox="1"/>
                  <p:nvPr/>
                </p:nvSpPr>
                <p:spPr>
                  <a:xfrm>
                    <a:off x="6260304" y="2010750"/>
                    <a:ext cx="75046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7" name="文字方塊 86">
                    <a:extLst>
                      <a:ext uri="{FF2B5EF4-FFF2-40B4-BE49-F238E27FC236}">
                        <a16:creationId xmlns:a16="http://schemas.microsoft.com/office/drawing/2014/main" id="{8F01BED2-97FA-46CA-8F43-42A75BCA95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0304" y="2010750"/>
                    <a:ext cx="75046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626" r="-8130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6519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C78365-A4AA-41F8-AD05-33AFB1CB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181100"/>
            <a:ext cx="4964572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91347B6-0B9A-4FC3-B555-3C81AC21450A}"/>
              </a:ext>
            </a:extLst>
          </p:cNvPr>
          <p:cNvSpPr txBox="1"/>
          <p:nvPr/>
        </p:nvSpPr>
        <p:spPr>
          <a:xfrm>
            <a:off x="977900" y="177800"/>
            <a:ext cx="763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update depends on not only current gradient, but </a:t>
            </a:r>
            <a:r>
              <a:rPr lang="en-US" altLang="zh-TW" sz="2400" b="1" i="1" u="sng" dirty="0"/>
              <a:t>previous gradients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40AEC3-EF01-4BD7-8DE0-E79BDD37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61" y="2096409"/>
            <a:ext cx="5831339" cy="4384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1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98E7193-A41D-4544-8D76-CE9E28D9883F}"/>
              </a:ext>
            </a:extLst>
          </p:cNvPr>
          <p:cNvCxnSpPr>
            <a:cxnSpLocks/>
          </p:cNvCxnSpPr>
          <p:nvPr/>
        </p:nvCxnSpPr>
        <p:spPr>
          <a:xfrm flipH="1" flipV="1">
            <a:off x="4804166" y="2960930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6BE6B91-227F-4DEB-B96B-0AEF46BE04B3}"/>
              </a:ext>
            </a:extLst>
          </p:cNvPr>
          <p:cNvCxnSpPr>
            <a:cxnSpLocks/>
          </p:cNvCxnSpPr>
          <p:nvPr/>
        </p:nvCxnSpPr>
        <p:spPr>
          <a:xfrm flipH="1" flipV="1">
            <a:off x="7273073" y="2960930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5FA1BE9-31E2-49EA-B40A-A2957555D237}"/>
              </a:ext>
            </a:extLst>
          </p:cNvPr>
          <p:cNvCxnSpPr>
            <a:cxnSpLocks/>
          </p:cNvCxnSpPr>
          <p:nvPr/>
        </p:nvCxnSpPr>
        <p:spPr>
          <a:xfrm flipH="1" flipV="1">
            <a:off x="2280734" y="2982630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25D5A7E9-BFEE-4EC0-B0FC-723345C1B0C9}"/>
              </a:ext>
            </a:extLst>
          </p:cNvPr>
          <p:cNvCxnSpPr>
            <a:cxnSpLocks/>
          </p:cNvCxnSpPr>
          <p:nvPr/>
        </p:nvCxnSpPr>
        <p:spPr>
          <a:xfrm flipH="1" flipV="1">
            <a:off x="4807326" y="4326855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CFDD067-E1E6-4008-B9B9-1F06AB82FA23}"/>
              </a:ext>
            </a:extLst>
          </p:cNvPr>
          <p:cNvCxnSpPr>
            <a:cxnSpLocks/>
          </p:cNvCxnSpPr>
          <p:nvPr/>
        </p:nvCxnSpPr>
        <p:spPr>
          <a:xfrm flipH="1" flipV="1">
            <a:off x="7276233" y="4326855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82514E-67D9-4D17-8176-3EC1A80A219B}"/>
              </a:ext>
            </a:extLst>
          </p:cNvPr>
          <p:cNvSpPr txBox="1"/>
          <p:nvPr/>
        </p:nvSpPr>
        <p:spPr>
          <a:xfrm>
            <a:off x="131447" y="120092"/>
            <a:ext cx="534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LSTM for Gradient Descent (v2) </a:t>
            </a:r>
            <a:endParaRPr lang="zh-TW" altLang="en-US" sz="2800" b="1" i="1" u="sng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118FDDF-6495-4CCE-9070-7549D882C974}"/>
              </a:ext>
            </a:extLst>
          </p:cNvPr>
          <p:cNvSpPr/>
          <p:nvPr/>
        </p:nvSpPr>
        <p:spPr>
          <a:xfrm>
            <a:off x="1714019" y="1998983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904EDD-6296-486D-B2A6-7C92F70EF4D7}"/>
              </a:ext>
            </a:extLst>
          </p:cNvPr>
          <p:cNvSpPr/>
          <p:nvPr/>
        </p:nvSpPr>
        <p:spPr>
          <a:xfrm>
            <a:off x="807361" y="2149855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36F364F-5D42-426F-B2CE-D4C6F6147671}"/>
              </a:ext>
            </a:extLst>
          </p:cNvPr>
          <p:cNvCxnSpPr>
            <a:cxnSpLocks/>
          </p:cNvCxnSpPr>
          <p:nvPr/>
        </p:nvCxnSpPr>
        <p:spPr>
          <a:xfrm>
            <a:off x="1315360" y="250092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580FC32-038D-4902-88B3-C2856611AB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2283894" y="4348555"/>
            <a:ext cx="0" cy="61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A51A39C-2A7D-4FF0-9533-678A4724BC3F}"/>
              </a:ext>
            </a:extLst>
          </p:cNvPr>
          <p:cNvCxnSpPr>
            <a:cxnSpLocks/>
          </p:cNvCxnSpPr>
          <p:nvPr/>
        </p:nvCxnSpPr>
        <p:spPr>
          <a:xfrm>
            <a:off x="2852789" y="250092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28C883-F5C3-4244-BE1B-D86F14F1A540}"/>
                  </a:ext>
                </a:extLst>
              </p:cNvPr>
              <p:cNvSpPr/>
              <p:nvPr/>
            </p:nvSpPr>
            <p:spPr>
              <a:xfrm>
                <a:off x="789632" y="2232046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28C883-F5C3-4244-BE1B-D86F14F1A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32" y="2232046"/>
                <a:ext cx="65306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D1854397-40EB-40F0-9E62-CAFE44252220}"/>
              </a:ext>
            </a:extLst>
          </p:cNvPr>
          <p:cNvSpPr/>
          <p:nvPr/>
        </p:nvSpPr>
        <p:spPr>
          <a:xfrm>
            <a:off x="3264148" y="2149855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79CFF22-7881-4918-A933-0A7FEE1D53DB}"/>
                  </a:ext>
                </a:extLst>
              </p:cNvPr>
              <p:cNvSpPr/>
              <p:nvPr/>
            </p:nvSpPr>
            <p:spPr>
              <a:xfrm>
                <a:off x="3259119" y="2232046"/>
                <a:ext cx="6453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79CFF22-7881-4918-A933-0A7FEE1D5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19" y="2232046"/>
                <a:ext cx="6453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5FBDCC-D1BF-4C72-9D3B-B28F117753D1}"/>
                  </a:ext>
                </a:extLst>
              </p:cNvPr>
              <p:cNvSpPr/>
              <p:nvPr/>
            </p:nvSpPr>
            <p:spPr>
              <a:xfrm>
                <a:off x="1839763" y="4833704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5FBDCC-D1BF-4C72-9D3B-B28F11775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63" y="4833704"/>
                <a:ext cx="931333" cy="465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3766F7E-F3DB-4481-BD49-96E9EF2705FE}"/>
              </a:ext>
            </a:extLst>
          </p:cNvPr>
          <p:cNvCxnSpPr>
            <a:cxnSpLocks/>
          </p:cNvCxnSpPr>
          <p:nvPr/>
        </p:nvCxnSpPr>
        <p:spPr>
          <a:xfrm>
            <a:off x="3822344" y="250790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66CEDE1-6441-4C6D-A8D7-4B02FE32B3FC}"/>
              </a:ext>
            </a:extLst>
          </p:cNvPr>
          <p:cNvCxnSpPr>
            <a:cxnSpLocks/>
          </p:cNvCxnSpPr>
          <p:nvPr/>
        </p:nvCxnSpPr>
        <p:spPr>
          <a:xfrm>
            <a:off x="5359773" y="250790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2B4BC7-092D-43F7-84F9-1265EB6F6F2B}"/>
              </a:ext>
            </a:extLst>
          </p:cNvPr>
          <p:cNvSpPr/>
          <p:nvPr/>
        </p:nvSpPr>
        <p:spPr>
          <a:xfrm>
            <a:off x="5771132" y="2156832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5AB8C8C-C9A1-42BE-A3A8-5B59A8F1BB19}"/>
                  </a:ext>
                </a:extLst>
              </p:cNvPr>
              <p:cNvSpPr/>
              <p:nvPr/>
            </p:nvSpPr>
            <p:spPr>
              <a:xfrm>
                <a:off x="5753403" y="2239023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5AB8C8C-C9A1-42BE-A3A8-5B59A8F1B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03" y="2239023"/>
                <a:ext cx="6530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7E5D578-6CCB-499D-B7AF-1D7FE5A95BBA}"/>
                  </a:ext>
                </a:extLst>
              </p:cNvPr>
              <p:cNvSpPr/>
              <p:nvPr/>
            </p:nvSpPr>
            <p:spPr>
              <a:xfrm>
                <a:off x="4346747" y="4840681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7E5D578-6CCB-499D-B7AF-1D7FE5A9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7" y="4840681"/>
                <a:ext cx="931333" cy="4656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FB7F07C-8608-48B4-99AF-A54BCF70E77D}"/>
              </a:ext>
            </a:extLst>
          </p:cNvPr>
          <p:cNvCxnSpPr>
            <a:cxnSpLocks/>
          </p:cNvCxnSpPr>
          <p:nvPr/>
        </p:nvCxnSpPr>
        <p:spPr>
          <a:xfrm>
            <a:off x="6296893" y="250423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375BDA3C-E5A2-41B3-9289-6407C419E232}"/>
              </a:ext>
            </a:extLst>
          </p:cNvPr>
          <p:cNvCxnSpPr>
            <a:cxnSpLocks/>
          </p:cNvCxnSpPr>
          <p:nvPr/>
        </p:nvCxnSpPr>
        <p:spPr>
          <a:xfrm>
            <a:off x="7834322" y="250423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608AE3A-07A1-4974-A629-F055A970E65D}"/>
              </a:ext>
            </a:extLst>
          </p:cNvPr>
          <p:cNvSpPr/>
          <p:nvPr/>
        </p:nvSpPr>
        <p:spPr>
          <a:xfrm>
            <a:off x="8245681" y="2153161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91385E8-3223-4E27-8AA9-90E4329AD9C7}"/>
                  </a:ext>
                </a:extLst>
              </p:cNvPr>
              <p:cNvSpPr/>
              <p:nvPr/>
            </p:nvSpPr>
            <p:spPr>
              <a:xfrm>
                <a:off x="8173148" y="2232046"/>
                <a:ext cx="653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91385E8-3223-4E27-8AA9-90E4329AD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48" y="2232046"/>
                <a:ext cx="6530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4E9EFC-30E2-40CE-B24F-B005AD0296BB}"/>
                  </a:ext>
                </a:extLst>
              </p:cNvPr>
              <p:cNvSpPr/>
              <p:nvPr/>
            </p:nvSpPr>
            <p:spPr>
              <a:xfrm>
                <a:off x="6821296" y="4837010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4E9EFC-30E2-40CE-B24F-B005AD029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96" y="4837010"/>
                <a:ext cx="931333" cy="4656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>
            <a:extLst>
              <a:ext uri="{FF2B5EF4-FFF2-40B4-BE49-F238E27FC236}">
                <a16:creationId xmlns:a16="http://schemas.microsoft.com/office/drawing/2014/main" id="{CF802282-C8E4-4504-9802-7885E199A8B5}"/>
              </a:ext>
            </a:extLst>
          </p:cNvPr>
          <p:cNvSpPr/>
          <p:nvPr/>
        </p:nvSpPr>
        <p:spPr>
          <a:xfrm>
            <a:off x="4216359" y="1998983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0F857C8-8F01-48F9-8E70-2F04AF4F4B8D}"/>
              </a:ext>
            </a:extLst>
          </p:cNvPr>
          <p:cNvSpPr/>
          <p:nvPr/>
        </p:nvSpPr>
        <p:spPr>
          <a:xfrm>
            <a:off x="6704123" y="1977283"/>
            <a:ext cx="1134533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B703EC4-9DF0-4704-9251-C17E6F5AB655}"/>
              </a:ext>
            </a:extLst>
          </p:cNvPr>
          <p:cNvSpPr txBox="1"/>
          <p:nvPr/>
        </p:nvSpPr>
        <p:spPr>
          <a:xfrm>
            <a:off x="210597" y="721313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training steps</a:t>
            </a:r>
            <a:endParaRPr lang="zh-TW" altLang="en-US" sz="24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60280B5A-36CF-429D-AECC-0B3BDB89C134}"/>
              </a:ext>
            </a:extLst>
          </p:cNvPr>
          <p:cNvCxnSpPr>
            <a:cxnSpLocks/>
          </p:cNvCxnSpPr>
          <p:nvPr/>
        </p:nvCxnSpPr>
        <p:spPr>
          <a:xfrm flipV="1">
            <a:off x="8499680" y="1684917"/>
            <a:ext cx="0" cy="48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CF21E90-293F-4982-A9DB-A896F8EE2503}"/>
              </a:ext>
            </a:extLst>
          </p:cNvPr>
          <p:cNvSpPr txBox="1"/>
          <p:nvPr/>
        </p:nvSpPr>
        <p:spPr>
          <a:xfrm>
            <a:off x="5752660" y="1185887"/>
            <a:ext cx="187197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AE59EF8-F7A4-49CD-BC7F-B8888DEE4C03}"/>
              </a:ext>
            </a:extLst>
          </p:cNvPr>
          <p:cNvCxnSpPr>
            <a:cxnSpLocks/>
          </p:cNvCxnSpPr>
          <p:nvPr/>
        </p:nvCxnSpPr>
        <p:spPr>
          <a:xfrm>
            <a:off x="7646530" y="141672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A0427A0-61BC-452D-B154-92B89E7B3180}"/>
                  </a:ext>
                </a:extLst>
              </p:cNvPr>
              <p:cNvSpPr/>
              <p:nvPr/>
            </p:nvSpPr>
            <p:spPr>
              <a:xfrm>
                <a:off x="7969646" y="1181846"/>
                <a:ext cx="1076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A0427A0-61BC-452D-B154-92B89E7B3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46" y="1181846"/>
                <a:ext cx="10763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E56D0C7-D967-4B76-9A08-F19C3A018E59}"/>
              </a:ext>
            </a:extLst>
          </p:cNvPr>
          <p:cNvSpPr txBox="1"/>
          <p:nvPr/>
        </p:nvSpPr>
        <p:spPr>
          <a:xfrm>
            <a:off x="1550366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F758313-EC71-4481-93D9-629982E3B484}"/>
              </a:ext>
            </a:extLst>
          </p:cNvPr>
          <p:cNvSpPr txBox="1"/>
          <p:nvPr/>
        </p:nvSpPr>
        <p:spPr>
          <a:xfrm>
            <a:off x="4063849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E2561FB-E1C0-435D-896B-1D6778E6FAF6}"/>
              </a:ext>
            </a:extLst>
          </p:cNvPr>
          <p:cNvSpPr txBox="1"/>
          <p:nvPr/>
        </p:nvSpPr>
        <p:spPr>
          <a:xfrm>
            <a:off x="6577332" y="5797876"/>
            <a:ext cx="151012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Batch from train</a:t>
            </a:r>
            <a:endParaRPr lang="zh-TW" altLang="en-US" sz="2400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50E03A9-D891-45D7-AE93-5CEF41D76972}"/>
              </a:ext>
            </a:extLst>
          </p:cNvPr>
          <p:cNvCxnSpPr>
            <a:cxnSpLocks/>
          </p:cNvCxnSpPr>
          <p:nvPr/>
        </p:nvCxnSpPr>
        <p:spPr>
          <a:xfrm flipV="1">
            <a:off x="2305429" y="52993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EB88689D-FA38-4195-8039-056F9BB41440}"/>
              </a:ext>
            </a:extLst>
          </p:cNvPr>
          <p:cNvCxnSpPr>
            <a:cxnSpLocks/>
          </p:cNvCxnSpPr>
          <p:nvPr/>
        </p:nvCxnSpPr>
        <p:spPr>
          <a:xfrm flipV="1">
            <a:off x="4807326" y="53247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FBAABBC7-2239-4085-82FD-84D196479D16}"/>
              </a:ext>
            </a:extLst>
          </p:cNvPr>
          <p:cNvCxnSpPr>
            <a:cxnSpLocks/>
          </p:cNvCxnSpPr>
          <p:nvPr/>
        </p:nvCxnSpPr>
        <p:spPr>
          <a:xfrm flipV="1">
            <a:off x="7273073" y="5299371"/>
            <a:ext cx="0" cy="4985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DDF6ABE-B728-4733-A4B5-9DF4D585F586}"/>
              </a:ext>
            </a:extLst>
          </p:cNvPr>
          <p:cNvSpPr/>
          <p:nvPr/>
        </p:nvSpPr>
        <p:spPr>
          <a:xfrm>
            <a:off x="1716627" y="3345255"/>
            <a:ext cx="1134533" cy="1003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44D5AAC-9EB5-45A9-AE63-CA59A381A4E5}"/>
              </a:ext>
            </a:extLst>
          </p:cNvPr>
          <p:cNvSpPr/>
          <p:nvPr/>
        </p:nvSpPr>
        <p:spPr>
          <a:xfrm>
            <a:off x="809969" y="3496127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D8E5723-2540-447F-8EAA-CD9F68C4FDA0}"/>
              </a:ext>
            </a:extLst>
          </p:cNvPr>
          <p:cNvCxnSpPr>
            <a:cxnSpLocks/>
          </p:cNvCxnSpPr>
          <p:nvPr/>
        </p:nvCxnSpPr>
        <p:spPr>
          <a:xfrm>
            <a:off x="1317968" y="384719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20939C4-1974-4191-8C3E-71CFB176E670}"/>
              </a:ext>
            </a:extLst>
          </p:cNvPr>
          <p:cNvCxnSpPr>
            <a:cxnSpLocks/>
          </p:cNvCxnSpPr>
          <p:nvPr/>
        </p:nvCxnSpPr>
        <p:spPr>
          <a:xfrm>
            <a:off x="2855397" y="384719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EE71BE41-079A-4E13-8139-897688E29621}"/>
                  </a:ext>
                </a:extLst>
              </p:cNvPr>
              <p:cNvSpPr/>
              <p:nvPr/>
            </p:nvSpPr>
            <p:spPr>
              <a:xfrm>
                <a:off x="720322" y="3578318"/>
                <a:ext cx="7411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EE71BE41-079A-4E13-8139-897688E29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2" y="3578318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ADC46A11-A431-4EFE-A139-EF3DE113CCB3}"/>
              </a:ext>
            </a:extLst>
          </p:cNvPr>
          <p:cNvSpPr/>
          <p:nvPr/>
        </p:nvSpPr>
        <p:spPr>
          <a:xfrm>
            <a:off x="3266756" y="3496127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D5442D4-3A1F-4C61-A4CC-D292C80E50CB}"/>
                  </a:ext>
                </a:extLst>
              </p:cNvPr>
              <p:cNvSpPr/>
              <p:nvPr/>
            </p:nvSpPr>
            <p:spPr>
              <a:xfrm>
                <a:off x="3200083" y="3578318"/>
                <a:ext cx="7334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D5442D4-3A1F-4C61-A4CC-D292C80E5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83" y="3578318"/>
                <a:ext cx="73340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BB1A168-6AD9-4C17-BB21-404FF068E2E8}"/>
              </a:ext>
            </a:extLst>
          </p:cNvPr>
          <p:cNvCxnSpPr>
            <a:cxnSpLocks/>
          </p:cNvCxnSpPr>
          <p:nvPr/>
        </p:nvCxnSpPr>
        <p:spPr>
          <a:xfrm>
            <a:off x="3824952" y="385417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3292D7A-C536-446C-8FCF-B5A720CEBF15}"/>
              </a:ext>
            </a:extLst>
          </p:cNvPr>
          <p:cNvCxnSpPr>
            <a:cxnSpLocks/>
          </p:cNvCxnSpPr>
          <p:nvPr/>
        </p:nvCxnSpPr>
        <p:spPr>
          <a:xfrm>
            <a:off x="5362381" y="385417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E2B79BD-E296-4BAC-A7DA-E167F4A15434}"/>
              </a:ext>
            </a:extLst>
          </p:cNvPr>
          <p:cNvSpPr/>
          <p:nvPr/>
        </p:nvSpPr>
        <p:spPr>
          <a:xfrm>
            <a:off x="5773740" y="3503104"/>
            <a:ext cx="507999" cy="658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0B8D7B0-DDF2-4B16-8AA6-74DC4B5BA1AE}"/>
                  </a:ext>
                </a:extLst>
              </p:cNvPr>
              <p:cNvSpPr/>
              <p:nvPr/>
            </p:nvSpPr>
            <p:spPr>
              <a:xfrm>
                <a:off x="5694367" y="3585295"/>
                <a:ext cx="7411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0B8D7B0-DDF2-4B16-8AA6-74DC4B5BA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67" y="3585295"/>
                <a:ext cx="7411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9B1FAA3-FE10-4C22-ABC8-083CD12D5E58}"/>
              </a:ext>
            </a:extLst>
          </p:cNvPr>
          <p:cNvCxnSpPr>
            <a:cxnSpLocks/>
          </p:cNvCxnSpPr>
          <p:nvPr/>
        </p:nvCxnSpPr>
        <p:spPr>
          <a:xfrm>
            <a:off x="6299501" y="385050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3F47EA24-5D65-4B09-8E93-613ED543F0E3}"/>
              </a:ext>
            </a:extLst>
          </p:cNvPr>
          <p:cNvSpPr/>
          <p:nvPr/>
        </p:nvSpPr>
        <p:spPr>
          <a:xfrm>
            <a:off x="4218967" y="3345255"/>
            <a:ext cx="1134533" cy="1003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21568B1-1F52-495A-862D-65F5EFB8A9B5}"/>
              </a:ext>
            </a:extLst>
          </p:cNvPr>
          <p:cNvSpPr/>
          <p:nvPr/>
        </p:nvSpPr>
        <p:spPr>
          <a:xfrm>
            <a:off x="6706731" y="3323555"/>
            <a:ext cx="1134533" cy="1003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“LSTM”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8EA7A2-FA84-4BAD-AB34-85763B00233A}"/>
              </a:ext>
            </a:extLst>
          </p:cNvPr>
          <p:cNvSpPr txBox="1"/>
          <p:nvPr/>
        </p:nvSpPr>
        <p:spPr>
          <a:xfrm>
            <a:off x="210597" y="1220024"/>
            <a:ext cx="498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 can store previous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02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3" grpId="0"/>
      <p:bldP spid="66" grpId="0" animBg="1"/>
      <p:bldP spid="69" grpId="0"/>
      <p:bldP spid="76" grpId="0" animBg="1"/>
      <p:bldP spid="77" grpId="0"/>
      <p:bldP spid="83" grpId="0" animBg="1"/>
      <p:bldP spid="86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DE71D-BEB9-4BDD-8C6F-9F7E049E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C1320-9276-4D71-A698-FB2842F7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56AA7E-93F8-46C9-92AE-678A86BE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866"/>
            <a:ext cx="9144000" cy="23341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CD57CB-8522-4388-B7A0-EA80911D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7463"/>
            <a:ext cx="9144000" cy="2333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6DA6AA-623E-46B8-8CB9-A4AAB3DFCAEC}"/>
              </a:ext>
            </a:extLst>
          </p:cNvPr>
          <p:cNvSpPr/>
          <p:nvPr/>
        </p:nvSpPr>
        <p:spPr>
          <a:xfrm>
            <a:off x="5567409" y="180460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https://arxiv.org/abs/1606.04474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8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2" y="924232"/>
            <a:ext cx="6131228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Meta Learning (Part 3)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02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051AB-DA3D-4812-B7B3-1E4FFBAF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 more crazy idea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52C35-812C-4202-9E43-8525FB38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151608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Input: </a:t>
            </a:r>
          </a:p>
          <a:p>
            <a:pPr lvl="1"/>
            <a:r>
              <a:rPr lang="en-US" altLang="zh-TW" dirty="0"/>
              <a:t>Training data and their labels</a:t>
            </a:r>
          </a:p>
          <a:p>
            <a:pPr lvl="1"/>
            <a:r>
              <a:rPr lang="en-US" altLang="zh-TW" dirty="0"/>
              <a:t>Testing data </a:t>
            </a:r>
          </a:p>
          <a:p>
            <a:r>
              <a:rPr lang="en-US" altLang="zh-TW" sz="2400" dirty="0"/>
              <a:t>Output:</a:t>
            </a:r>
          </a:p>
          <a:p>
            <a:pPr lvl="1"/>
            <a:r>
              <a:rPr lang="en-US" altLang="zh-TW" dirty="0"/>
              <a:t>Predicted label of testing data 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7421DF-D759-4401-ABFD-7A7813D91AD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552128" y="4080482"/>
            <a:ext cx="0" cy="414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57E8CEF-E991-41C3-B51C-774F2065E2D8}"/>
              </a:ext>
            </a:extLst>
          </p:cNvPr>
          <p:cNvSpPr/>
          <p:nvPr/>
        </p:nvSpPr>
        <p:spPr>
          <a:xfrm>
            <a:off x="4385773" y="5609327"/>
            <a:ext cx="2064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Training Data &amp; Labels 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30519B-F3DF-48BE-8D16-063014EDF7E6}"/>
              </a:ext>
            </a:extLst>
          </p:cNvPr>
          <p:cNvSpPr txBox="1"/>
          <p:nvPr/>
        </p:nvSpPr>
        <p:spPr>
          <a:xfrm>
            <a:off x="7291910" y="1762941"/>
            <a:ext cx="57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54EDDEA-9E4F-4ED1-AD1C-D0822DB5C28C}"/>
              </a:ext>
            </a:extLst>
          </p:cNvPr>
          <p:cNvGrpSpPr/>
          <p:nvPr/>
        </p:nvGrpSpPr>
        <p:grpSpPr>
          <a:xfrm>
            <a:off x="7111406" y="4494841"/>
            <a:ext cx="917577" cy="899693"/>
            <a:chOff x="5357354" y="5072754"/>
            <a:chExt cx="928078" cy="89969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237644F-08EF-46A5-A7B2-12B2F765875D}"/>
                </a:ext>
              </a:extLst>
            </p:cNvPr>
            <p:cNvSpPr/>
            <p:nvPr/>
          </p:nvSpPr>
          <p:spPr>
            <a:xfrm>
              <a:off x="5357354" y="5072754"/>
              <a:ext cx="928078" cy="8996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1" name="Picture 2" descr="ãcatãçåçæå°çµæ">
              <a:extLst>
                <a:ext uri="{FF2B5EF4-FFF2-40B4-BE49-F238E27FC236}">
                  <a16:creationId xmlns:a16="http://schemas.microsoft.com/office/drawing/2014/main" id="{163D69D3-43A9-41A9-887A-F6691D0B4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393" y="5178689"/>
              <a:ext cx="720000" cy="719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28F980-BB77-4029-A561-D13B472F36F9}"/>
              </a:ext>
            </a:extLst>
          </p:cNvPr>
          <p:cNvCxnSpPr>
            <a:cxnSpLocks/>
          </p:cNvCxnSpPr>
          <p:nvPr/>
        </p:nvCxnSpPr>
        <p:spPr>
          <a:xfrm flipV="1">
            <a:off x="5419289" y="4079114"/>
            <a:ext cx="0" cy="41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DAAFE24-E8CF-432A-B48F-889480AFDB8E}"/>
              </a:ext>
            </a:extLst>
          </p:cNvPr>
          <p:cNvCxnSpPr>
            <a:cxnSpLocks/>
          </p:cNvCxnSpPr>
          <p:nvPr/>
        </p:nvCxnSpPr>
        <p:spPr>
          <a:xfrm flipV="1">
            <a:off x="7563387" y="2189013"/>
            <a:ext cx="0" cy="710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A4B1C06-C394-49A4-89F6-F6CAAE951BC7}"/>
              </a:ext>
            </a:extLst>
          </p:cNvPr>
          <p:cNvSpPr/>
          <p:nvPr/>
        </p:nvSpPr>
        <p:spPr>
          <a:xfrm>
            <a:off x="4403840" y="2663934"/>
            <a:ext cx="3894719" cy="1389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448CCB-53F6-43D6-9075-EDC74C4768E7}"/>
              </a:ext>
            </a:extLst>
          </p:cNvPr>
          <p:cNvGrpSpPr/>
          <p:nvPr/>
        </p:nvGrpSpPr>
        <p:grpSpPr>
          <a:xfrm>
            <a:off x="4559522" y="4494488"/>
            <a:ext cx="1720899" cy="1099596"/>
            <a:chOff x="-1042093" y="5506078"/>
            <a:chExt cx="1740593" cy="10995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59FE5C-6F2C-4EDF-AA2C-31E497797CB5}"/>
                </a:ext>
              </a:extLst>
            </p:cNvPr>
            <p:cNvSpPr/>
            <p:nvPr/>
          </p:nvSpPr>
          <p:spPr>
            <a:xfrm>
              <a:off x="-1042093" y="5506078"/>
              <a:ext cx="1740593" cy="10608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3" name="Picture 4" descr="ãcatãçåçæå°çµæ">
              <a:extLst>
                <a:ext uri="{FF2B5EF4-FFF2-40B4-BE49-F238E27FC236}">
                  <a16:creationId xmlns:a16="http://schemas.microsoft.com/office/drawing/2014/main" id="{65E73A5C-BB80-4737-973D-444D5CD41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8824" y="560459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ãdogãçåçæå°çµæ">
              <a:extLst>
                <a:ext uri="{FF2B5EF4-FFF2-40B4-BE49-F238E27FC236}">
                  <a16:creationId xmlns:a16="http://schemas.microsoft.com/office/drawing/2014/main" id="{38BB2ECB-D4E4-4501-90D6-3BE7F58E4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350" y="559189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D11F54C-A299-44A2-B0B4-B07BB106B5BF}"/>
                </a:ext>
              </a:extLst>
            </p:cNvPr>
            <p:cNvSpPr txBox="1"/>
            <p:nvPr/>
          </p:nvSpPr>
          <p:spPr>
            <a:xfrm>
              <a:off x="-871362" y="6236342"/>
              <a:ext cx="5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cat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D040E6A-46C8-4F47-A3F8-F21C1676E856}"/>
                </a:ext>
              </a:extLst>
            </p:cNvPr>
            <p:cNvSpPr txBox="1"/>
            <p:nvPr/>
          </p:nvSpPr>
          <p:spPr>
            <a:xfrm>
              <a:off x="-19638" y="6235699"/>
              <a:ext cx="5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dog</a:t>
              </a:r>
              <a:endParaRPr lang="zh-TW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9FF5481-FACA-4E80-86CB-8583CCBAD4FB}"/>
              </a:ext>
            </a:extLst>
          </p:cNvPr>
          <p:cNvSpPr/>
          <p:nvPr/>
        </p:nvSpPr>
        <p:spPr>
          <a:xfrm>
            <a:off x="6537214" y="5472380"/>
            <a:ext cx="2064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B736E56-07FD-4B5C-92F3-74AB670610B7}"/>
              </a:ext>
            </a:extLst>
          </p:cNvPr>
          <p:cNvSpPr txBox="1"/>
          <p:nvPr/>
        </p:nvSpPr>
        <p:spPr>
          <a:xfrm>
            <a:off x="4746388" y="3128598"/>
            <a:ext cx="341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Learning + Prediction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20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ECFF8-2E7A-4D22-8D9A-A5246457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 Verification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926001-341E-45C6-A6AE-2566D25A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48" y="553468"/>
            <a:ext cx="2941502" cy="57510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975576-9C0D-4630-A470-53E2134656DB}"/>
              </a:ext>
            </a:extLst>
          </p:cNvPr>
          <p:cNvSpPr/>
          <p:nvPr/>
        </p:nvSpPr>
        <p:spPr>
          <a:xfrm>
            <a:off x="6111557" y="6331745"/>
            <a:ext cx="20361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/>
              <a:t>https://support.apple.com/zh-tw/HT208109</a:t>
            </a:r>
            <a:endParaRPr lang="zh-TW" altLang="en-US" sz="800" dirty="0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E6E8F7C4-7408-4288-960F-126876BD2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120767"/>
              </p:ext>
            </p:extLst>
          </p:nvPr>
        </p:nvGraphicFramePr>
        <p:xfrm>
          <a:off x="1430106" y="2240531"/>
          <a:ext cx="36365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CF41-A5C2-4E19-83D4-A6FD473CD398}"/>
              </a:ext>
            </a:extLst>
          </p:cNvPr>
          <p:cNvSpPr txBox="1"/>
          <p:nvPr/>
        </p:nvSpPr>
        <p:spPr>
          <a:xfrm>
            <a:off x="704891" y="1571037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 each task: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413599-D088-4DBD-BBF7-32090BF794BF}"/>
              </a:ext>
            </a:extLst>
          </p:cNvPr>
          <p:cNvSpPr txBox="1"/>
          <p:nvPr/>
        </p:nvSpPr>
        <p:spPr>
          <a:xfrm>
            <a:off x="3258905" y="2073242"/>
            <a:ext cx="155553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Few-shot Learning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119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1F3F6C-5480-4710-A771-AEF2A574450B}"/>
              </a:ext>
            </a:extLst>
          </p:cNvPr>
          <p:cNvSpPr/>
          <p:nvPr/>
        </p:nvSpPr>
        <p:spPr>
          <a:xfrm>
            <a:off x="1525122" y="883781"/>
            <a:ext cx="4392258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791D0EF-C9E3-423B-A997-A5D881AB2F1E}"/>
              </a:ext>
            </a:extLst>
          </p:cNvPr>
          <p:cNvSpPr/>
          <p:nvPr/>
        </p:nvSpPr>
        <p:spPr>
          <a:xfrm>
            <a:off x="4025408" y="981055"/>
            <a:ext cx="1700793" cy="1060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0CC0D-1A4A-465B-B4B4-688363A5CE06}"/>
              </a:ext>
            </a:extLst>
          </p:cNvPr>
          <p:cNvSpPr/>
          <p:nvPr/>
        </p:nvSpPr>
        <p:spPr>
          <a:xfrm>
            <a:off x="1525122" y="5386637"/>
            <a:ext cx="4415924" cy="11317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D7578-537D-4AA9-957D-A1F3179CC798}"/>
              </a:ext>
            </a:extLst>
          </p:cNvPr>
          <p:cNvSpPr/>
          <p:nvPr/>
        </p:nvSpPr>
        <p:spPr>
          <a:xfrm>
            <a:off x="-90192" y="2533685"/>
            <a:ext cx="1553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</a:t>
            </a:r>
          </a:p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Tasks</a:t>
            </a:r>
            <a:endParaRPr lang="zh-TW" altLang="en-US" sz="2400" b="1" u="sng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34C81C-76D2-47BE-AB7E-51E5E5A79806}"/>
              </a:ext>
            </a:extLst>
          </p:cNvPr>
          <p:cNvSpPr/>
          <p:nvPr/>
        </p:nvSpPr>
        <p:spPr>
          <a:xfrm>
            <a:off x="12492" y="5477769"/>
            <a:ext cx="1450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</a:t>
            </a:r>
          </a:p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Tasks</a:t>
            </a:r>
            <a:endParaRPr lang="zh-TW" altLang="en-US" sz="2400" b="1" u="sng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572B58-4799-40D2-907D-C1FD33A03FA5}"/>
              </a:ext>
            </a:extLst>
          </p:cNvPr>
          <p:cNvSpPr txBox="1"/>
          <p:nvPr/>
        </p:nvSpPr>
        <p:spPr>
          <a:xfrm>
            <a:off x="1456852" y="1342703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Train</a:t>
            </a:r>
            <a:endParaRPr lang="zh-TW" altLang="en-US" sz="2400" i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66B07A8-6532-43B4-8189-E0CEC7D40B8D}"/>
              </a:ext>
            </a:extLst>
          </p:cNvPr>
          <p:cNvSpPr txBox="1"/>
          <p:nvPr/>
        </p:nvSpPr>
        <p:spPr>
          <a:xfrm>
            <a:off x="3168302" y="1312419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Test</a:t>
            </a:r>
            <a:endParaRPr lang="zh-TW" altLang="en-US" sz="2400" i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6D803-5FEC-4E77-87B6-5307F9BA0DC4}"/>
              </a:ext>
            </a:extLst>
          </p:cNvPr>
          <p:cNvSpPr txBox="1"/>
          <p:nvPr/>
        </p:nvSpPr>
        <p:spPr>
          <a:xfrm>
            <a:off x="1447555" y="5715832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Train</a:t>
            </a:r>
            <a:endParaRPr lang="zh-TW" altLang="en-US" sz="2400" i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F9B70F3-5F9F-4CCD-8637-DC763518DB2E}"/>
              </a:ext>
            </a:extLst>
          </p:cNvPr>
          <p:cNvSpPr txBox="1"/>
          <p:nvPr/>
        </p:nvSpPr>
        <p:spPr>
          <a:xfrm>
            <a:off x="3212310" y="5743386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Test</a:t>
            </a:r>
            <a:endParaRPr lang="zh-TW" altLang="en-US" sz="2400" i="1" dirty="0"/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67BBC72C-0ECD-41F1-AA5A-8C3B4D178E7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27" y="1047496"/>
            <a:ext cx="900000" cy="90000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98986616-13E8-45E0-84A3-01B3B31C6C6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92626" y="1043835"/>
            <a:ext cx="900000" cy="900000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B3AF0712-5B76-4DF7-9514-EA18BE1BA5EE}"/>
              </a:ext>
            </a:extLst>
          </p:cNvPr>
          <p:cNvSpPr txBox="1"/>
          <p:nvPr/>
        </p:nvSpPr>
        <p:spPr>
          <a:xfrm>
            <a:off x="4899678" y="1316892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Yes</a:t>
            </a:r>
            <a:endParaRPr lang="zh-TW" altLang="en-US" sz="2400" i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FC05D01-8C4B-46D7-BA38-5D1712AFC466}"/>
              </a:ext>
            </a:extLst>
          </p:cNvPr>
          <p:cNvSpPr/>
          <p:nvPr/>
        </p:nvSpPr>
        <p:spPr>
          <a:xfrm>
            <a:off x="1548788" y="3677160"/>
            <a:ext cx="4392258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187A22-9335-436B-BCF2-85E4CE710556}"/>
              </a:ext>
            </a:extLst>
          </p:cNvPr>
          <p:cNvSpPr/>
          <p:nvPr/>
        </p:nvSpPr>
        <p:spPr>
          <a:xfrm>
            <a:off x="4049074" y="3774434"/>
            <a:ext cx="1700793" cy="1060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DE5C5F9-CDDC-48B3-9CDB-FB924398747E}"/>
              </a:ext>
            </a:extLst>
          </p:cNvPr>
          <p:cNvSpPr txBox="1"/>
          <p:nvPr/>
        </p:nvSpPr>
        <p:spPr>
          <a:xfrm>
            <a:off x="1480518" y="4136082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Train</a:t>
            </a:r>
            <a:endParaRPr lang="zh-TW" altLang="en-US" sz="2400" i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05756A6-5972-4DED-8283-8491FD76DD38}"/>
              </a:ext>
            </a:extLst>
          </p:cNvPr>
          <p:cNvSpPr txBox="1"/>
          <p:nvPr/>
        </p:nvSpPr>
        <p:spPr>
          <a:xfrm>
            <a:off x="3191968" y="4105798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Test</a:t>
            </a:r>
            <a:endParaRPr lang="zh-TW" altLang="en-US" sz="2400" i="1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86952FF-249E-4DE3-9D6C-4E11F0839D72}"/>
              </a:ext>
            </a:extLst>
          </p:cNvPr>
          <p:cNvSpPr txBox="1"/>
          <p:nvPr/>
        </p:nvSpPr>
        <p:spPr>
          <a:xfrm>
            <a:off x="4923344" y="4110271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DD694B-007B-4434-BB70-BE5DE86CA883}"/>
              </a:ext>
            </a:extLst>
          </p:cNvPr>
          <p:cNvSpPr/>
          <p:nvPr/>
        </p:nvSpPr>
        <p:spPr>
          <a:xfrm>
            <a:off x="164242" y="128340"/>
            <a:ext cx="276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Meta Learning </a:t>
            </a:r>
            <a:endParaRPr lang="zh-TW" altLang="en-US" sz="3200" b="1" i="1" u="sng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6DB5055-D288-437E-A1E4-DD749C54C98C}"/>
              </a:ext>
            </a:extLst>
          </p:cNvPr>
          <p:cNvSpPr/>
          <p:nvPr/>
        </p:nvSpPr>
        <p:spPr>
          <a:xfrm>
            <a:off x="1525122" y="2271553"/>
            <a:ext cx="4392258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4C40ECD-37F2-463A-A9F1-A16857FEDFCB}"/>
              </a:ext>
            </a:extLst>
          </p:cNvPr>
          <p:cNvSpPr/>
          <p:nvPr/>
        </p:nvSpPr>
        <p:spPr>
          <a:xfrm>
            <a:off x="4025408" y="2368827"/>
            <a:ext cx="1700793" cy="1060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0946DBE-B6B4-458E-B699-AF327429F7D5}"/>
              </a:ext>
            </a:extLst>
          </p:cNvPr>
          <p:cNvSpPr txBox="1"/>
          <p:nvPr/>
        </p:nvSpPr>
        <p:spPr>
          <a:xfrm>
            <a:off x="1456852" y="2730475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Train</a:t>
            </a:r>
            <a:endParaRPr lang="zh-TW" altLang="en-US" sz="2400" i="1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14A706E-F0E6-4705-9624-03429DB23C13}"/>
              </a:ext>
            </a:extLst>
          </p:cNvPr>
          <p:cNvSpPr txBox="1"/>
          <p:nvPr/>
        </p:nvSpPr>
        <p:spPr>
          <a:xfrm>
            <a:off x="3168302" y="2700191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Test</a:t>
            </a:r>
            <a:endParaRPr lang="zh-TW" altLang="en-US" sz="2400" i="1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381183C-71C3-40B0-BEAC-A48E40C7B2D9}"/>
              </a:ext>
            </a:extLst>
          </p:cNvPr>
          <p:cNvSpPr txBox="1"/>
          <p:nvPr/>
        </p:nvSpPr>
        <p:spPr>
          <a:xfrm>
            <a:off x="4899678" y="2704664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pic>
        <p:nvPicPr>
          <p:cNvPr id="82" name="圖片 81">
            <a:extLst>
              <a:ext uri="{FF2B5EF4-FFF2-40B4-BE49-F238E27FC236}">
                <a16:creationId xmlns:a16="http://schemas.microsoft.com/office/drawing/2014/main" id="{EE9731B0-9C38-4C3D-BF2F-22A101B52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310" y="2505735"/>
            <a:ext cx="900000" cy="908598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337C56C1-28A2-499A-8DB0-07792E362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993" y="2496360"/>
            <a:ext cx="900000" cy="80578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587E33B4-78C2-4988-AD0C-3DBC52B08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993" y="3897536"/>
            <a:ext cx="900000" cy="851526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9FC92DA5-FF5A-4B46-B533-C8E87EA66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4832" y="3925989"/>
            <a:ext cx="900000" cy="808311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8CF7E921-F02F-4668-B72D-95E6E3F63CBA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129711" y="5477769"/>
            <a:ext cx="900000" cy="900000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707CF9E5-8790-4B7D-AD15-691580D454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2310" y="5494953"/>
            <a:ext cx="900000" cy="910405"/>
          </a:xfrm>
          <a:prstGeom prst="rect">
            <a:avLst/>
          </a:prstGeom>
        </p:spPr>
      </p:pic>
      <p:sp>
        <p:nvSpPr>
          <p:cNvPr id="88" name="文字方塊 87">
            <a:extLst>
              <a:ext uri="{FF2B5EF4-FFF2-40B4-BE49-F238E27FC236}">
                <a16:creationId xmlns:a16="http://schemas.microsoft.com/office/drawing/2014/main" id="{5B60110B-9708-4385-AE96-ECCFF67659E9}"/>
              </a:ext>
            </a:extLst>
          </p:cNvPr>
          <p:cNvSpPr txBox="1"/>
          <p:nvPr/>
        </p:nvSpPr>
        <p:spPr>
          <a:xfrm>
            <a:off x="4982309" y="5370135"/>
            <a:ext cx="91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Yes</a:t>
            </a:r>
          </a:p>
          <a:p>
            <a:pPr algn="ctr"/>
            <a:r>
              <a:rPr lang="en-US" altLang="zh-TW" sz="2400" i="1" dirty="0"/>
              <a:t>or</a:t>
            </a:r>
          </a:p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F8CD79F-3772-4064-9FAB-3D97724CB591}"/>
              </a:ext>
            </a:extLst>
          </p:cNvPr>
          <p:cNvSpPr/>
          <p:nvPr/>
        </p:nvSpPr>
        <p:spPr>
          <a:xfrm>
            <a:off x="6523625" y="631988"/>
            <a:ext cx="2147654" cy="423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1AC3C1C2-11AA-4CAC-A694-2C83B51CF8D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79" y="1259336"/>
            <a:ext cx="900000" cy="900000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81FD83B8-1BEB-4B86-A3D7-00E50DCC7CF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60" y="1240073"/>
            <a:ext cx="900000" cy="900000"/>
          </a:xfrm>
          <a:prstGeom prst="rect">
            <a:avLst/>
          </a:prstGeom>
        </p:spPr>
      </p:pic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D4ECC3C9-6C3E-41F6-8AD2-AF0A00244266}"/>
              </a:ext>
            </a:extLst>
          </p:cNvPr>
          <p:cNvSpPr/>
          <p:nvPr/>
        </p:nvSpPr>
        <p:spPr>
          <a:xfrm>
            <a:off x="6546437" y="2816283"/>
            <a:ext cx="2147654" cy="423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B1621612-949F-48AF-BF5B-756CB2F4DB8A}"/>
              </a:ext>
            </a:extLst>
          </p:cNvPr>
          <p:cNvSpPr/>
          <p:nvPr/>
        </p:nvSpPr>
        <p:spPr>
          <a:xfrm>
            <a:off x="6527936" y="5127703"/>
            <a:ext cx="2147654" cy="423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pic>
        <p:nvPicPr>
          <p:cNvPr id="104" name="圖片 103">
            <a:extLst>
              <a:ext uri="{FF2B5EF4-FFF2-40B4-BE49-F238E27FC236}">
                <a16:creationId xmlns:a16="http://schemas.microsoft.com/office/drawing/2014/main" id="{7B753CEC-A1C2-43F9-B167-FEEB1046AD8C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794091" y="5743386"/>
            <a:ext cx="900000" cy="900000"/>
          </a:xfrm>
          <a:prstGeom prst="rect">
            <a:avLst/>
          </a:prstGeom>
        </p:spPr>
      </p:pic>
      <p:pic>
        <p:nvPicPr>
          <p:cNvPr id="105" name="圖片 104">
            <a:extLst>
              <a:ext uri="{FF2B5EF4-FFF2-40B4-BE49-F238E27FC236}">
                <a16:creationId xmlns:a16="http://schemas.microsoft.com/office/drawing/2014/main" id="{DDE8B8CE-DD9F-49BA-8284-E56A79EE4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7902" y="5744681"/>
            <a:ext cx="900000" cy="910405"/>
          </a:xfrm>
          <a:prstGeom prst="rect">
            <a:avLst/>
          </a:prstGeom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FB05090C-CF06-44C9-A6D0-F62C04A8C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533" y="3459366"/>
            <a:ext cx="900000" cy="851526"/>
          </a:xfrm>
          <a:prstGeom prst="rect">
            <a:avLst/>
          </a:prstGeom>
        </p:spPr>
      </p:pic>
      <p:pic>
        <p:nvPicPr>
          <p:cNvPr id="107" name="圖片 106">
            <a:extLst>
              <a:ext uri="{FF2B5EF4-FFF2-40B4-BE49-F238E27FC236}">
                <a16:creationId xmlns:a16="http://schemas.microsoft.com/office/drawing/2014/main" id="{C5EB9E56-7C06-42AB-96DE-2D4F0EEEE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15" y="3480292"/>
            <a:ext cx="900000" cy="808311"/>
          </a:xfrm>
          <a:prstGeom prst="rect">
            <a:avLst/>
          </a:prstGeom>
        </p:spPr>
      </p:pic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2DA4061C-1A7B-44C2-AE64-A9ECAC8F456D}"/>
              </a:ext>
            </a:extLst>
          </p:cNvPr>
          <p:cNvCxnSpPr>
            <a:cxnSpLocks/>
          </p:cNvCxnSpPr>
          <p:nvPr/>
        </p:nvCxnSpPr>
        <p:spPr>
          <a:xfrm flipV="1">
            <a:off x="7066060" y="1022059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EFB89C99-2C8A-482D-B563-8D6AAD44690C}"/>
              </a:ext>
            </a:extLst>
          </p:cNvPr>
          <p:cNvCxnSpPr>
            <a:cxnSpLocks/>
          </p:cNvCxnSpPr>
          <p:nvPr/>
        </p:nvCxnSpPr>
        <p:spPr>
          <a:xfrm flipV="1">
            <a:off x="8195418" y="1043842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CC70931F-1A2B-4280-A154-DF9E9C8326EC}"/>
              </a:ext>
            </a:extLst>
          </p:cNvPr>
          <p:cNvCxnSpPr>
            <a:cxnSpLocks/>
          </p:cNvCxnSpPr>
          <p:nvPr/>
        </p:nvCxnSpPr>
        <p:spPr>
          <a:xfrm flipV="1">
            <a:off x="7074768" y="3221232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1D9982A-CFD6-41AE-ACBD-7421E06F1E1D}"/>
              </a:ext>
            </a:extLst>
          </p:cNvPr>
          <p:cNvCxnSpPr>
            <a:cxnSpLocks/>
          </p:cNvCxnSpPr>
          <p:nvPr/>
        </p:nvCxnSpPr>
        <p:spPr>
          <a:xfrm flipV="1">
            <a:off x="8204126" y="3243015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0271674E-3136-4054-859A-B59067C0C2B7}"/>
              </a:ext>
            </a:extLst>
          </p:cNvPr>
          <p:cNvCxnSpPr>
            <a:cxnSpLocks/>
          </p:cNvCxnSpPr>
          <p:nvPr/>
        </p:nvCxnSpPr>
        <p:spPr>
          <a:xfrm flipV="1">
            <a:off x="7087797" y="5529235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482FF1AF-184E-45EF-B0D6-8AD13E6F0B54}"/>
              </a:ext>
            </a:extLst>
          </p:cNvPr>
          <p:cNvCxnSpPr>
            <a:cxnSpLocks/>
          </p:cNvCxnSpPr>
          <p:nvPr/>
        </p:nvCxnSpPr>
        <p:spPr>
          <a:xfrm flipV="1">
            <a:off x="8217155" y="5551018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69B876E-C527-4037-9B3B-0BE475A5D08B}"/>
              </a:ext>
            </a:extLst>
          </p:cNvPr>
          <p:cNvCxnSpPr>
            <a:cxnSpLocks/>
          </p:cNvCxnSpPr>
          <p:nvPr/>
        </p:nvCxnSpPr>
        <p:spPr>
          <a:xfrm flipV="1">
            <a:off x="8217155" y="4872905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78D3F460-B633-4AF6-80D3-489714186772}"/>
              </a:ext>
            </a:extLst>
          </p:cNvPr>
          <p:cNvCxnSpPr>
            <a:cxnSpLocks/>
          </p:cNvCxnSpPr>
          <p:nvPr/>
        </p:nvCxnSpPr>
        <p:spPr>
          <a:xfrm flipV="1">
            <a:off x="8219385" y="2579006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01865C60-41A4-49E2-9090-271CB931A28F}"/>
              </a:ext>
            </a:extLst>
          </p:cNvPr>
          <p:cNvCxnSpPr>
            <a:cxnSpLocks/>
          </p:cNvCxnSpPr>
          <p:nvPr/>
        </p:nvCxnSpPr>
        <p:spPr>
          <a:xfrm flipV="1">
            <a:off x="8174398" y="394711"/>
            <a:ext cx="0" cy="23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0762D35-3D4B-42E3-B01D-F212199D70D6}"/>
              </a:ext>
            </a:extLst>
          </p:cNvPr>
          <p:cNvSpPr txBox="1"/>
          <p:nvPr/>
        </p:nvSpPr>
        <p:spPr>
          <a:xfrm>
            <a:off x="7718311" y="39030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Yes</a:t>
            </a:r>
            <a:endParaRPr lang="zh-TW" altLang="en-US" sz="2400" i="1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56709BF-A541-40AB-BD5C-978EA52F719B}"/>
              </a:ext>
            </a:extLst>
          </p:cNvPr>
          <p:cNvSpPr txBox="1"/>
          <p:nvPr/>
        </p:nvSpPr>
        <p:spPr>
          <a:xfrm>
            <a:off x="7748039" y="2180511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2284329-9B7E-4DBD-B956-5BA434A83169}"/>
              </a:ext>
            </a:extLst>
          </p:cNvPr>
          <p:cNvSpPr txBox="1"/>
          <p:nvPr/>
        </p:nvSpPr>
        <p:spPr>
          <a:xfrm>
            <a:off x="7748039" y="4503260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?</a:t>
            </a:r>
            <a:endParaRPr lang="zh-TW" altLang="en-US" sz="2400" i="1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30B93FDC-5003-4EC5-83AE-4204F0A5480F}"/>
              </a:ext>
            </a:extLst>
          </p:cNvPr>
          <p:cNvSpPr txBox="1"/>
          <p:nvPr/>
        </p:nvSpPr>
        <p:spPr>
          <a:xfrm>
            <a:off x="3063894" y="44011"/>
            <a:ext cx="30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Same approach for </a:t>
            </a:r>
          </a:p>
          <a:p>
            <a:r>
              <a:rPr lang="en-US" altLang="zh-TW" sz="2400" dirty="0"/>
              <a:t>Speaker Verification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05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46" grpId="0"/>
      <p:bldP spid="47" grpId="0"/>
      <p:bldP spid="48" grpId="0"/>
      <p:bldP spid="51" grpId="0"/>
      <p:bldP spid="52" grpId="0"/>
      <p:bldP spid="65" grpId="0"/>
      <p:bldP spid="67" grpId="0" animBg="1"/>
      <p:bldP spid="69" grpId="0"/>
      <p:bldP spid="70" grpId="0"/>
      <p:bldP spid="73" grpId="0"/>
      <p:bldP spid="76" grpId="0" animBg="1"/>
      <p:bldP spid="78" grpId="0"/>
      <p:bldP spid="79" grpId="0"/>
      <p:bldP spid="81" grpId="0"/>
      <p:bldP spid="88" grpId="0"/>
      <p:bldP spid="123" grpId="0"/>
      <p:bldP spid="124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F5FF3B-5553-481C-96BA-4D76BE19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50" y="4938871"/>
            <a:ext cx="4792533" cy="1714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E86EEC-1673-4747-B593-9302B8C4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4" y="5002309"/>
            <a:ext cx="4039716" cy="1586540"/>
          </a:xfrm>
          <a:prstGeom prst="rect">
            <a:avLst/>
          </a:prstGeom>
        </p:spPr>
      </p:pic>
      <p:grpSp>
        <p:nvGrpSpPr>
          <p:cNvPr id="48" name="群組 47">
            <a:extLst>
              <a:ext uri="{FF2B5EF4-FFF2-40B4-BE49-F238E27FC236}">
                <a16:creationId xmlns:a16="http://schemas.microsoft.com/office/drawing/2014/main" id="{20140D03-96ED-42A9-A7AB-616A5401E05A}"/>
              </a:ext>
            </a:extLst>
          </p:cNvPr>
          <p:cNvGrpSpPr/>
          <p:nvPr/>
        </p:nvGrpSpPr>
        <p:grpSpPr>
          <a:xfrm>
            <a:off x="479433" y="135211"/>
            <a:ext cx="8185134" cy="4584920"/>
            <a:chOff x="513723" y="1836210"/>
            <a:chExt cx="8185134" cy="45849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7001DF-5BD2-4BDB-A2AC-369DFF8F17C4}"/>
                </a:ext>
              </a:extLst>
            </p:cNvPr>
            <p:cNvSpPr/>
            <p:nvPr/>
          </p:nvSpPr>
          <p:spPr>
            <a:xfrm>
              <a:off x="513723" y="2372229"/>
              <a:ext cx="8185134" cy="27425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758E0FF-EEF9-4745-81B9-24783A4BD4DD}"/>
                    </a:ext>
                  </a:extLst>
                </p:cNvPr>
                <p:cNvSpPr txBox="1"/>
                <p:nvPr/>
              </p:nvSpPr>
              <p:spPr>
                <a:xfrm>
                  <a:off x="2882273" y="2644730"/>
                  <a:ext cx="399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758E0FF-EEF9-4745-81B9-24783A4BD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273" y="2644730"/>
                  <a:ext cx="3997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667" r="-4545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73107EF1-3B9A-4385-A474-CB7DCCC75E0F}"/>
                    </a:ext>
                  </a:extLst>
                </p:cNvPr>
                <p:cNvSpPr txBox="1"/>
                <p:nvPr/>
              </p:nvSpPr>
              <p:spPr>
                <a:xfrm>
                  <a:off x="5578920" y="2644730"/>
                  <a:ext cx="3931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73107EF1-3B9A-4385-A474-CB7DCCC75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920" y="2644730"/>
                  <a:ext cx="3931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750" r="-6250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9786807-DEBB-45AC-9808-163AD377C1C2}"/>
                    </a:ext>
                  </a:extLst>
                </p:cNvPr>
                <p:cNvSpPr txBox="1"/>
                <p:nvPr/>
              </p:nvSpPr>
              <p:spPr>
                <a:xfrm>
                  <a:off x="4199040" y="3470103"/>
                  <a:ext cx="3592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∇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9786807-DEBB-45AC-9808-163AD377C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040" y="3470103"/>
                  <a:ext cx="35920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644" r="-18644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C849987-EB41-4C6F-853B-4ACDDA67F7B0}"/>
                </a:ext>
              </a:extLst>
            </p:cNvPr>
            <p:cNvSpPr txBox="1"/>
            <p:nvPr/>
          </p:nvSpPr>
          <p:spPr>
            <a:xfrm>
              <a:off x="1938247" y="285676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Init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A29531-D0AF-4FB0-A4D8-3FFAF2FC3DB0}"/>
                </a:ext>
              </a:extLst>
            </p:cNvPr>
            <p:cNvSpPr/>
            <p:nvPr/>
          </p:nvSpPr>
          <p:spPr>
            <a:xfrm>
              <a:off x="3637326" y="4168160"/>
              <a:ext cx="1573566" cy="7165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Compute Gradient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D517B5-1ADE-4E55-9FAF-25F9CEA37507}"/>
                </a:ext>
              </a:extLst>
            </p:cNvPr>
            <p:cNvSpPr/>
            <p:nvPr/>
          </p:nvSpPr>
          <p:spPr>
            <a:xfrm>
              <a:off x="3662726" y="2570026"/>
              <a:ext cx="1573566" cy="5511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Update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869B56C-15BB-47F6-986E-9EA4AE69B8ED}"/>
                </a:ext>
              </a:extLst>
            </p:cNvPr>
            <p:cNvGrpSpPr/>
            <p:nvPr/>
          </p:nvGrpSpPr>
          <p:grpSpPr>
            <a:xfrm>
              <a:off x="3801162" y="5227329"/>
              <a:ext cx="1371435" cy="1193801"/>
              <a:chOff x="6553365" y="4851400"/>
              <a:chExt cx="1371435" cy="1193801"/>
            </a:xfrm>
          </p:grpSpPr>
          <p:sp>
            <p:nvSpPr>
              <p:cNvPr id="14" name="流程圖: 磁碟 13">
                <a:extLst>
                  <a:ext uri="{FF2B5EF4-FFF2-40B4-BE49-F238E27FC236}">
                    <a16:creationId xmlns:a16="http://schemas.microsoft.com/office/drawing/2014/main" id="{FCCA0F67-B681-4EFA-B9F2-B1D07EB3AB6E}"/>
                  </a:ext>
                </a:extLst>
              </p:cNvPr>
              <p:cNvSpPr/>
              <p:nvPr/>
            </p:nvSpPr>
            <p:spPr>
              <a:xfrm>
                <a:off x="6553365" y="4851400"/>
                <a:ext cx="1326823" cy="1193801"/>
              </a:xfrm>
              <a:prstGeom prst="flowChartMagneticDisk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7A222EB-82C8-4964-B715-7C0FB546C5AF}"/>
                  </a:ext>
                </a:extLst>
              </p:cNvPr>
              <p:cNvSpPr/>
              <p:nvPr/>
            </p:nvSpPr>
            <p:spPr>
              <a:xfrm>
                <a:off x="6553365" y="5214204"/>
                <a:ext cx="13714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Training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78B3D83-2372-49F6-8DDA-020FC2D4EDBF}"/>
                    </a:ext>
                  </a:extLst>
                </p:cNvPr>
                <p:cNvSpPr txBox="1"/>
                <p:nvPr/>
              </p:nvSpPr>
              <p:spPr>
                <a:xfrm>
                  <a:off x="8251945" y="2632030"/>
                  <a:ext cx="399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78B3D83-2372-49F6-8DDA-020FC2D4E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945" y="2632030"/>
                  <a:ext cx="39972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667" t="-1667" r="-4545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3592803-7E90-4EE7-BA16-0605C8334DB2}"/>
                    </a:ext>
                  </a:extLst>
                </p:cNvPr>
                <p:cNvSpPr txBox="1"/>
                <p:nvPr/>
              </p:nvSpPr>
              <p:spPr>
                <a:xfrm>
                  <a:off x="6904832" y="3480528"/>
                  <a:ext cx="3592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∇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𝑙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3592803-7E90-4EE7-BA16-0605C8334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832" y="3480528"/>
                  <a:ext cx="35920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644" r="-18644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87C651-2AD7-4636-99F2-B782C6AA58D6}"/>
                </a:ext>
              </a:extLst>
            </p:cNvPr>
            <p:cNvSpPr/>
            <p:nvPr/>
          </p:nvSpPr>
          <p:spPr>
            <a:xfrm>
              <a:off x="6310351" y="4168160"/>
              <a:ext cx="1573566" cy="7165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Compute Gradient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8809B3-2017-43E4-AA92-3C2C7CD69B17}"/>
                </a:ext>
              </a:extLst>
            </p:cNvPr>
            <p:cNvSpPr/>
            <p:nvPr/>
          </p:nvSpPr>
          <p:spPr>
            <a:xfrm>
              <a:off x="6310351" y="2570026"/>
              <a:ext cx="1573566" cy="5511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Update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3485B5D-870E-4776-938A-D9990BB25DB0}"/>
                </a:ext>
              </a:extLst>
            </p:cNvPr>
            <p:cNvGrpSpPr/>
            <p:nvPr/>
          </p:nvGrpSpPr>
          <p:grpSpPr>
            <a:xfrm>
              <a:off x="6398716" y="5227329"/>
              <a:ext cx="1371435" cy="1193801"/>
              <a:chOff x="6553365" y="4851400"/>
              <a:chExt cx="1371435" cy="1193801"/>
            </a:xfrm>
          </p:grpSpPr>
          <p:sp>
            <p:nvSpPr>
              <p:cNvPr id="21" name="流程圖: 磁碟 20">
                <a:extLst>
                  <a:ext uri="{FF2B5EF4-FFF2-40B4-BE49-F238E27FC236}">
                    <a16:creationId xmlns:a16="http://schemas.microsoft.com/office/drawing/2014/main" id="{8FB2520F-5031-471D-B8B7-A48FE14D5A92}"/>
                  </a:ext>
                </a:extLst>
              </p:cNvPr>
              <p:cNvSpPr/>
              <p:nvPr/>
            </p:nvSpPr>
            <p:spPr>
              <a:xfrm>
                <a:off x="6553365" y="4851400"/>
                <a:ext cx="1326823" cy="1193801"/>
              </a:xfrm>
              <a:prstGeom prst="flowChartMagneticDisk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BF2F2E9-B281-4626-B805-8C563D5BC6E9}"/>
                  </a:ext>
                </a:extLst>
              </p:cNvPr>
              <p:cNvSpPr/>
              <p:nvPr/>
            </p:nvSpPr>
            <p:spPr>
              <a:xfrm>
                <a:off x="6553365" y="5214204"/>
                <a:ext cx="13714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Training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173C802-2AFC-4F1E-8C82-E4C31C411ED9}"/>
                </a:ext>
              </a:extLst>
            </p:cNvPr>
            <p:cNvCxnSpPr/>
            <p:nvPr/>
          </p:nvCxnSpPr>
          <p:spPr>
            <a:xfrm>
              <a:off x="3269298" y="284032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0CA7DAB-54A6-470F-A369-62B0AD34B574}"/>
                </a:ext>
              </a:extLst>
            </p:cNvPr>
            <p:cNvCxnSpPr/>
            <p:nvPr/>
          </p:nvCxnSpPr>
          <p:spPr>
            <a:xfrm>
              <a:off x="5236292" y="282644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60D2332-B711-474E-8992-9F5689EE963C}"/>
                </a:ext>
              </a:extLst>
            </p:cNvPr>
            <p:cNvCxnSpPr/>
            <p:nvPr/>
          </p:nvCxnSpPr>
          <p:spPr>
            <a:xfrm>
              <a:off x="5972041" y="282644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078A07F-F04C-4D9F-80EE-3B1FC825B7E1}"/>
                </a:ext>
              </a:extLst>
            </p:cNvPr>
            <p:cNvCxnSpPr/>
            <p:nvPr/>
          </p:nvCxnSpPr>
          <p:spPr>
            <a:xfrm>
              <a:off x="7883917" y="284032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051F0A1-A04F-43FE-8C49-D23C1D35E9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50459" y="3301166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7DB3FED-34F8-4E6E-9214-7EECA9E4D6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22270" y="3301166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CD73F27-BE12-4291-803D-787BA1AEF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50459" y="398816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0846F6C-2C09-49C5-B117-2B5F2BEC76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25363" y="3985295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89B0E3B7-1807-4FB4-BD40-712A85E8F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90109" y="5144099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B34CA7F-4D84-4410-B95A-94D33080C0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68270" y="5144098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A263DE3-417F-493F-B330-63EB2741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570" y="2193801"/>
              <a:ext cx="0" cy="40162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DEBA250-4E0A-45D7-A0EB-B48F5AD56813}"/>
                    </a:ext>
                  </a:extLst>
                </p:cNvPr>
                <p:cNvSpPr txBox="1"/>
                <p:nvPr/>
              </p:nvSpPr>
              <p:spPr>
                <a:xfrm>
                  <a:off x="8243917" y="1836210"/>
                  <a:ext cx="251094" cy="384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TW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DEBA250-4E0A-45D7-A0EB-B48F5AD56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17" y="1836210"/>
                  <a:ext cx="251094" cy="384785"/>
                </a:xfrm>
                <a:prstGeom prst="rect">
                  <a:avLst/>
                </a:prstGeom>
                <a:blipFill>
                  <a:blip r:embed="rId9"/>
                  <a:stretch>
                    <a:fillRect l="-29268" t="-15873" r="-68293" b="-79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0ECC73A-3DD0-474A-A5E8-3A19C572BEB9}"/>
                </a:ext>
              </a:extLst>
            </p:cNvPr>
            <p:cNvCxnSpPr>
              <a:cxnSpLocks/>
            </p:cNvCxnSpPr>
            <p:nvPr/>
          </p:nvCxnSpPr>
          <p:spPr>
            <a:xfrm>
              <a:off x="2170451" y="2831911"/>
              <a:ext cx="673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EECF8BC-E536-4B5B-BF95-106552F40A1A}"/>
                </a:ext>
              </a:extLst>
            </p:cNvPr>
            <p:cNvSpPr/>
            <p:nvPr/>
          </p:nvSpPr>
          <p:spPr>
            <a:xfrm>
              <a:off x="633751" y="2480546"/>
              <a:ext cx="1574800" cy="7165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Network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Structure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502F3915-E7B1-444E-BC99-E0E7AE92BBC4}"/>
                    </a:ext>
                  </a:extLst>
                </p:cNvPr>
                <p:cNvSpPr txBox="1"/>
                <p:nvPr/>
              </p:nvSpPr>
              <p:spPr>
                <a:xfrm>
                  <a:off x="628295" y="3843064"/>
                  <a:ext cx="225397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Learning Algorithm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(Function </a:t>
                  </a:r>
                  <a14:m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𝐹</m:t>
                      </m:r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)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502F3915-E7B1-444E-BC99-E0E7AE92B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5" y="3843064"/>
                  <a:ext cx="2253978" cy="1200329"/>
                </a:xfrm>
                <a:prstGeom prst="rect">
                  <a:avLst/>
                </a:prstGeom>
                <a:blipFill>
                  <a:blip r:embed="rId10"/>
                  <a:stretch>
                    <a:fillRect l="-4054" t="-4061" b="-1066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5FE027C6-0929-4614-A7C9-90D10E74E03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488" y="4513729"/>
              <a:ext cx="5598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D4E8AA38-A1F7-4AF4-B084-C017F944A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1459" y="3047164"/>
              <a:ext cx="0" cy="14919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71098BF-7C3F-4BE4-BB01-E38BEA9D2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88" y="3014062"/>
              <a:ext cx="0" cy="14919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000D670-8903-45A0-B999-C98D128D86CE}"/>
                </a:ext>
              </a:extLst>
            </p:cNvPr>
            <p:cNvCxnSpPr>
              <a:cxnSpLocks/>
            </p:cNvCxnSpPr>
            <p:nvPr/>
          </p:nvCxnSpPr>
          <p:spPr>
            <a:xfrm>
              <a:off x="3002066" y="4539131"/>
              <a:ext cx="5598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4B7BC563-E020-4181-A92C-4C4EADA17C3D}"/>
                </a:ext>
              </a:extLst>
            </p:cNvPr>
            <p:cNvGrpSpPr/>
            <p:nvPr/>
          </p:nvGrpSpPr>
          <p:grpSpPr>
            <a:xfrm>
              <a:off x="2764555" y="2545479"/>
              <a:ext cx="519373" cy="561935"/>
              <a:chOff x="2201456" y="6196263"/>
              <a:chExt cx="519373" cy="561935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6ABB699-CB98-4D83-9898-5194454A149E}"/>
                  </a:ext>
                </a:extLst>
              </p:cNvPr>
              <p:cNvSpPr/>
              <p:nvPr/>
            </p:nvSpPr>
            <p:spPr>
              <a:xfrm>
                <a:off x="2225842" y="6208295"/>
                <a:ext cx="434808" cy="5499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C81AA7EC-0F43-4410-BCE2-CFA6C8882A6B}"/>
                      </a:ext>
                    </a:extLst>
                  </p:cNvPr>
                  <p:cNvSpPr/>
                  <p:nvPr/>
                </p:nvSpPr>
                <p:spPr>
                  <a:xfrm>
                    <a:off x="2201456" y="6196263"/>
                    <a:ext cx="51937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oMath>
                      </m:oMathPara>
                    </a14:m>
                    <a:endParaRPr kumimoji="0" lang="zh-TW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20E14C92-6C96-4F9B-A980-4453DF24B0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456" y="6196263"/>
                    <a:ext cx="519373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89B936F-D37E-48AD-BD75-AE0CCA667734}"/>
              </a:ext>
            </a:extLst>
          </p:cNvPr>
          <p:cNvSpPr txBox="1"/>
          <p:nvPr/>
        </p:nvSpPr>
        <p:spPr>
          <a:xfrm>
            <a:off x="-299047" y="76602"/>
            <a:ext cx="851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Can we learn more than initialization parameters? 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D6DEC33-3D0F-4B58-B920-4BA1FD5DF06D}"/>
              </a:ext>
            </a:extLst>
          </p:cNvPr>
          <p:cNvSpPr txBox="1"/>
          <p:nvPr/>
        </p:nvSpPr>
        <p:spPr>
          <a:xfrm>
            <a:off x="328723" y="3732102"/>
            <a:ext cx="3150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The learning algorithm looks like RNN.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0C42F-67C9-4988-A61A-A1B2D5D5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Siamese Network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A67B684-E4FD-43DE-9102-95A27BCB57B6}"/>
              </a:ext>
            </a:extLst>
          </p:cNvPr>
          <p:cNvGrpSpPr/>
          <p:nvPr/>
        </p:nvGrpSpPr>
        <p:grpSpPr>
          <a:xfrm>
            <a:off x="6546437" y="88953"/>
            <a:ext cx="2147654" cy="2130381"/>
            <a:chOff x="6546437" y="2180511"/>
            <a:chExt cx="2147654" cy="213038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E353D78-663D-444A-B2E8-D1425A66EC76}"/>
                </a:ext>
              </a:extLst>
            </p:cNvPr>
            <p:cNvSpPr/>
            <p:nvPr/>
          </p:nvSpPr>
          <p:spPr>
            <a:xfrm>
              <a:off x="6546437" y="2816283"/>
              <a:ext cx="2147654" cy="4233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Network</a:t>
              </a:r>
              <a:endParaRPr lang="zh-TW" altLang="en-US" sz="2400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8EB567-BCAA-4106-91E7-D82F21DD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533" y="3459366"/>
              <a:ext cx="900000" cy="85152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962EF4B-8EEE-4494-BDC8-34F2F3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4415" y="3480292"/>
              <a:ext cx="900000" cy="808311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20BACC23-21F5-49FC-9FCE-6CB95E687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768" y="3221232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19FD12F5-C1A2-4F45-A98D-11570659C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26" y="3243015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B04F5D5-83B4-47E1-A3F2-C2DD64782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85" y="2579006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B664260-6621-49D7-9113-BF2A39A8500C}"/>
                </a:ext>
              </a:extLst>
            </p:cNvPr>
            <p:cNvSpPr txBox="1"/>
            <p:nvPr/>
          </p:nvSpPr>
          <p:spPr>
            <a:xfrm>
              <a:off x="7748039" y="2180511"/>
              <a:ext cx="912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/>
                <a:t>No</a:t>
              </a:r>
              <a:endParaRPr lang="zh-TW" altLang="en-US" sz="2400" i="1" dirty="0"/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E09D4C-67C4-4632-91A9-D320FCDF36E5}"/>
              </a:ext>
            </a:extLst>
          </p:cNvPr>
          <p:cNvSpPr/>
          <p:nvPr/>
        </p:nvSpPr>
        <p:spPr>
          <a:xfrm>
            <a:off x="2164239" y="2013062"/>
            <a:ext cx="3949808" cy="4478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CB3892E-4918-4B06-800C-087D31862892}"/>
              </a:ext>
            </a:extLst>
          </p:cNvPr>
          <p:cNvSpPr/>
          <p:nvPr/>
        </p:nvSpPr>
        <p:spPr>
          <a:xfrm>
            <a:off x="2424916" y="2385532"/>
            <a:ext cx="158706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C3EC354-D428-463E-B78C-6AE04DBA44A0}"/>
              </a:ext>
            </a:extLst>
          </p:cNvPr>
          <p:cNvSpPr/>
          <p:nvPr/>
        </p:nvSpPr>
        <p:spPr>
          <a:xfrm rot="5400000">
            <a:off x="4587736" y="3968811"/>
            <a:ext cx="1845871" cy="5063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Similarity 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B73B415-DAEC-4629-94C4-A89FBE978F6E}"/>
              </a:ext>
            </a:extLst>
          </p:cNvPr>
          <p:cNvSpPr/>
          <p:nvPr/>
        </p:nvSpPr>
        <p:spPr>
          <a:xfrm>
            <a:off x="2424916" y="4676092"/>
            <a:ext cx="1587062" cy="12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D4C4DA-7DE2-4A11-A9C3-399BA9A61756}"/>
              </a:ext>
            </a:extLst>
          </p:cNvPr>
          <p:cNvSpPr txBox="1"/>
          <p:nvPr/>
        </p:nvSpPr>
        <p:spPr>
          <a:xfrm>
            <a:off x="3248902" y="3904720"/>
            <a:ext cx="101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share</a:t>
            </a:r>
            <a:endParaRPr lang="zh-TW" altLang="en-US" sz="2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7AC7463-1E1B-4ED8-82E6-B07D848F1656}"/>
              </a:ext>
            </a:extLst>
          </p:cNvPr>
          <p:cNvCxnSpPr>
            <a:cxnSpLocks/>
          </p:cNvCxnSpPr>
          <p:nvPr/>
        </p:nvCxnSpPr>
        <p:spPr>
          <a:xfrm>
            <a:off x="3218446" y="3619584"/>
            <a:ext cx="0" cy="1056508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2BDF14F-A82D-4FF6-9C26-95874DD7400B}"/>
              </a:ext>
            </a:extLst>
          </p:cNvPr>
          <p:cNvSpPr/>
          <p:nvPr/>
        </p:nvSpPr>
        <p:spPr>
          <a:xfrm rot="5400000">
            <a:off x="3792609" y="2784030"/>
            <a:ext cx="1689778" cy="4255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embedding</a:t>
            </a:r>
            <a:endParaRPr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1E5DF34-4C5E-4CA6-9044-F6154F2BB8A2}"/>
              </a:ext>
            </a:extLst>
          </p:cNvPr>
          <p:cNvSpPr/>
          <p:nvPr/>
        </p:nvSpPr>
        <p:spPr>
          <a:xfrm rot="5400000">
            <a:off x="3789847" y="5217175"/>
            <a:ext cx="1689778" cy="4255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embedding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D32FAF-77E9-4603-A1EF-2F3EFE9EB287}"/>
              </a:ext>
            </a:extLst>
          </p:cNvPr>
          <p:cNvSpPr txBox="1"/>
          <p:nvPr/>
        </p:nvSpPr>
        <p:spPr>
          <a:xfrm>
            <a:off x="745323" y="3518203"/>
            <a:ext cx="7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47BB08-F036-43E6-8AFD-FAAE768009AD}"/>
              </a:ext>
            </a:extLst>
          </p:cNvPr>
          <p:cNvSpPr txBox="1"/>
          <p:nvPr/>
        </p:nvSpPr>
        <p:spPr>
          <a:xfrm>
            <a:off x="782560" y="5856868"/>
            <a:ext cx="7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</a:t>
            </a:r>
            <a:endParaRPr lang="zh-TW" altLang="en-US" sz="2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86BDF8-8728-4AE3-B3A2-13875BF82141}"/>
              </a:ext>
            </a:extLst>
          </p:cNvPr>
          <p:cNvCxnSpPr>
            <a:cxnSpLocks/>
          </p:cNvCxnSpPr>
          <p:nvPr/>
        </p:nvCxnSpPr>
        <p:spPr>
          <a:xfrm>
            <a:off x="1711582" y="3051172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832E58-7EA4-4087-A719-4FC6D4B134A9}"/>
              </a:ext>
            </a:extLst>
          </p:cNvPr>
          <p:cNvCxnSpPr>
            <a:cxnSpLocks/>
          </p:cNvCxnSpPr>
          <p:nvPr/>
        </p:nvCxnSpPr>
        <p:spPr>
          <a:xfrm>
            <a:off x="1711582" y="5389630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28226F7-F363-4B95-9010-08305E4B09E8}"/>
              </a:ext>
            </a:extLst>
          </p:cNvPr>
          <p:cNvCxnSpPr>
            <a:cxnSpLocks/>
          </p:cNvCxnSpPr>
          <p:nvPr/>
        </p:nvCxnSpPr>
        <p:spPr>
          <a:xfrm>
            <a:off x="4847493" y="2961646"/>
            <a:ext cx="410000" cy="94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3A1154-8879-4AC9-A104-C4B90F413889}"/>
              </a:ext>
            </a:extLst>
          </p:cNvPr>
          <p:cNvCxnSpPr>
            <a:cxnSpLocks/>
          </p:cNvCxnSpPr>
          <p:nvPr/>
        </p:nvCxnSpPr>
        <p:spPr>
          <a:xfrm flipV="1">
            <a:off x="4865770" y="4427940"/>
            <a:ext cx="391723" cy="1036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3019B71-522D-4B58-BA78-54886F0F2980}"/>
              </a:ext>
            </a:extLst>
          </p:cNvPr>
          <p:cNvCxnSpPr>
            <a:cxnSpLocks/>
          </p:cNvCxnSpPr>
          <p:nvPr/>
        </p:nvCxnSpPr>
        <p:spPr>
          <a:xfrm>
            <a:off x="4011978" y="3058371"/>
            <a:ext cx="47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1EE9C2-ADA9-42FA-AD59-5C781B56FC12}"/>
              </a:ext>
            </a:extLst>
          </p:cNvPr>
          <p:cNvCxnSpPr>
            <a:cxnSpLocks/>
          </p:cNvCxnSpPr>
          <p:nvPr/>
        </p:nvCxnSpPr>
        <p:spPr>
          <a:xfrm>
            <a:off x="4011978" y="5420490"/>
            <a:ext cx="47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4D24669-9CAA-43DF-8CF7-3CB4B5EE4DF5}"/>
              </a:ext>
            </a:extLst>
          </p:cNvPr>
          <p:cNvCxnSpPr>
            <a:cxnSpLocks/>
          </p:cNvCxnSpPr>
          <p:nvPr/>
        </p:nvCxnSpPr>
        <p:spPr>
          <a:xfrm>
            <a:off x="5757380" y="4154739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A33E57D-B81D-4E4F-BE58-6247942FE8CC}"/>
              </a:ext>
            </a:extLst>
          </p:cNvPr>
          <p:cNvSpPr txBox="1"/>
          <p:nvPr/>
        </p:nvSpPr>
        <p:spPr>
          <a:xfrm>
            <a:off x="6505770" y="3904720"/>
            <a:ext cx="214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score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1DFF408-3152-4733-9D61-C01C4B8EE163}"/>
              </a:ext>
            </a:extLst>
          </p:cNvPr>
          <p:cNvSpPr txBox="1"/>
          <p:nvPr/>
        </p:nvSpPr>
        <p:spPr>
          <a:xfrm>
            <a:off x="6246581" y="4771080"/>
            <a:ext cx="252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score 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395EAB2-81F8-4201-8A08-93BF2B97569A}"/>
              </a:ext>
            </a:extLst>
          </p:cNvPr>
          <p:cNvSpPr txBox="1"/>
          <p:nvPr/>
        </p:nvSpPr>
        <p:spPr>
          <a:xfrm>
            <a:off x="6246581" y="5490192"/>
            <a:ext cx="252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 score 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FA29FB-AF9B-4CE2-B27B-EE4BF0DE0EE1}"/>
              </a:ext>
            </a:extLst>
          </p:cNvPr>
          <p:cNvSpPr txBox="1"/>
          <p:nvPr/>
        </p:nvSpPr>
        <p:spPr>
          <a:xfrm>
            <a:off x="8202411" y="4770440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Yes</a:t>
            </a:r>
            <a:endParaRPr lang="zh-TW" altLang="en-US" sz="2400" i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6121474-9022-4903-B0DE-37E399F1C565}"/>
              </a:ext>
            </a:extLst>
          </p:cNvPr>
          <p:cNvSpPr txBox="1"/>
          <p:nvPr/>
        </p:nvSpPr>
        <p:spPr>
          <a:xfrm>
            <a:off x="8202411" y="5518208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702BD495-6B88-4A0C-AE09-8B1422A8FF6C}"/>
              </a:ext>
            </a:extLst>
          </p:cNvPr>
          <p:cNvSpPr/>
          <p:nvPr/>
        </p:nvSpPr>
        <p:spPr>
          <a:xfrm>
            <a:off x="7888818" y="4851957"/>
            <a:ext cx="469593" cy="34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F7425A5B-5805-4F46-BE15-61B5B15389B6}"/>
              </a:ext>
            </a:extLst>
          </p:cNvPr>
          <p:cNvSpPr/>
          <p:nvPr/>
        </p:nvSpPr>
        <p:spPr>
          <a:xfrm>
            <a:off x="7888817" y="5554722"/>
            <a:ext cx="469593" cy="34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E942F041-9944-4A18-A297-E725CD2405F7}"/>
              </a:ext>
            </a:extLst>
          </p:cNvPr>
          <p:cNvSpPr/>
          <p:nvPr/>
        </p:nvSpPr>
        <p:spPr>
          <a:xfrm flipV="1">
            <a:off x="6517998" y="3102962"/>
            <a:ext cx="726834" cy="81833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27668147-BE75-4870-AEC4-1A0E46F3744E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9467" y="4620105"/>
            <a:ext cx="1260000" cy="12240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AD13AFBF-A73C-4611-BDA4-93002105F1E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1124" y="2384402"/>
            <a:ext cx="1260000" cy="1224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9A3EE845-9739-4288-B6E8-F5776C42FD3D}"/>
              </a:ext>
            </a:extLst>
          </p:cNvPr>
          <p:cNvSpPr txBox="1"/>
          <p:nvPr/>
        </p:nvSpPr>
        <p:spPr>
          <a:xfrm>
            <a:off x="624630" y="3979868"/>
            <a:ext cx="10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Same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0C42F-67C9-4988-A61A-A1B2D5D5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Siamese Network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A67B684-E4FD-43DE-9102-95A27BCB57B6}"/>
              </a:ext>
            </a:extLst>
          </p:cNvPr>
          <p:cNvGrpSpPr/>
          <p:nvPr/>
        </p:nvGrpSpPr>
        <p:grpSpPr>
          <a:xfrm>
            <a:off x="6546437" y="88953"/>
            <a:ext cx="2147654" cy="2130381"/>
            <a:chOff x="6546437" y="2180511"/>
            <a:chExt cx="2147654" cy="213038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E353D78-663D-444A-B2E8-D1425A66EC76}"/>
                </a:ext>
              </a:extLst>
            </p:cNvPr>
            <p:cNvSpPr/>
            <p:nvPr/>
          </p:nvSpPr>
          <p:spPr>
            <a:xfrm>
              <a:off x="6546437" y="2816283"/>
              <a:ext cx="2147654" cy="4233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Network</a:t>
              </a:r>
              <a:endParaRPr lang="zh-TW" altLang="en-US" sz="2400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8EB567-BCAA-4106-91E7-D82F21DD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533" y="3459366"/>
              <a:ext cx="900000" cy="85152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962EF4B-8EEE-4494-BDC8-34F2F3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4415" y="3480292"/>
              <a:ext cx="900000" cy="808311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20BACC23-21F5-49FC-9FCE-6CB95E687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768" y="3221232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19FD12F5-C1A2-4F45-A98D-11570659C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26" y="3243015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B04F5D5-83B4-47E1-A3F2-C2DD64782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85" y="2579006"/>
              <a:ext cx="0" cy="237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B664260-6621-49D7-9113-BF2A39A8500C}"/>
                </a:ext>
              </a:extLst>
            </p:cNvPr>
            <p:cNvSpPr txBox="1"/>
            <p:nvPr/>
          </p:nvSpPr>
          <p:spPr>
            <a:xfrm>
              <a:off x="7748039" y="2180511"/>
              <a:ext cx="912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i="1" dirty="0"/>
                <a:t>No</a:t>
              </a:r>
              <a:endParaRPr lang="zh-TW" altLang="en-US" sz="2400" i="1" dirty="0"/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E09D4C-67C4-4632-91A9-D320FCDF36E5}"/>
              </a:ext>
            </a:extLst>
          </p:cNvPr>
          <p:cNvSpPr/>
          <p:nvPr/>
        </p:nvSpPr>
        <p:spPr>
          <a:xfrm>
            <a:off x="2164239" y="2013062"/>
            <a:ext cx="3949808" cy="4478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CB3892E-4918-4B06-800C-087D31862892}"/>
              </a:ext>
            </a:extLst>
          </p:cNvPr>
          <p:cNvSpPr/>
          <p:nvPr/>
        </p:nvSpPr>
        <p:spPr>
          <a:xfrm>
            <a:off x="2424916" y="2385532"/>
            <a:ext cx="158706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C3EC354-D428-463E-B78C-6AE04DBA44A0}"/>
              </a:ext>
            </a:extLst>
          </p:cNvPr>
          <p:cNvSpPr/>
          <p:nvPr/>
        </p:nvSpPr>
        <p:spPr>
          <a:xfrm rot="5400000">
            <a:off x="4587736" y="3968811"/>
            <a:ext cx="1845871" cy="5063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Similarity 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B73B415-DAEC-4629-94C4-A89FBE978F6E}"/>
              </a:ext>
            </a:extLst>
          </p:cNvPr>
          <p:cNvSpPr/>
          <p:nvPr/>
        </p:nvSpPr>
        <p:spPr>
          <a:xfrm>
            <a:off x="2424916" y="4676092"/>
            <a:ext cx="1587062" cy="12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D4C4DA-7DE2-4A11-A9C3-399BA9A61756}"/>
              </a:ext>
            </a:extLst>
          </p:cNvPr>
          <p:cNvSpPr txBox="1"/>
          <p:nvPr/>
        </p:nvSpPr>
        <p:spPr>
          <a:xfrm>
            <a:off x="3248902" y="3904720"/>
            <a:ext cx="101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share</a:t>
            </a:r>
            <a:endParaRPr lang="zh-TW" altLang="en-US" sz="2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7AC7463-1E1B-4ED8-82E6-B07D848F1656}"/>
              </a:ext>
            </a:extLst>
          </p:cNvPr>
          <p:cNvCxnSpPr>
            <a:cxnSpLocks/>
          </p:cNvCxnSpPr>
          <p:nvPr/>
        </p:nvCxnSpPr>
        <p:spPr>
          <a:xfrm>
            <a:off x="3218446" y="3619584"/>
            <a:ext cx="0" cy="1056508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2BDF14F-A82D-4FF6-9C26-95874DD7400B}"/>
              </a:ext>
            </a:extLst>
          </p:cNvPr>
          <p:cNvSpPr/>
          <p:nvPr/>
        </p:nvSpPr>
        <p:spPr>
          <a:xfrm rot="5400000">
            <a:off x="3792609" y="2784030"/>
            <a:ext cx="1689778" cy="4255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embedding</a:t>
            </a:r>
            <a:endParaRPr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1E5DF34-4C5E-4CA6-9044-F6154F2BB8A2}"/>
              </a:ext>
            </a:extLst>
          </p:cNvPr>
          <p:cNvSpPr/>
          <p:nvPr/>
        </p:nvSpPr>
        <p:spPr>
          <a:xfrm rot="5400000">
            <a:off x="3789847" y="5217175"/>
            <a:ext cx="1689778" cy="4255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embedding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D32FAF-77E9-4603-A1EF-2F3EFE9EB287}"/>
              </a:ext>
            </a:extLst>
          </p:cNvPr>
          <p:cNvSpPr txBox="1"/>
          <p:nvPr/>
        </p:nvSpPr>
        <p:spPr>
          <a:xfrm>
            <a:off x="745323" y="3518203"/>
            <a:ext cx="7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47BB08-F036-43E6-8AFD-FAAE768009AD}"/>
              </a:ext>
            </a:extLst>
          </p:cNvPr>
          <p:cNvSpPr txBox="1"/>
          <p:nvPr/>
        </p:nvSpPr>
        <p:spPr>
          <a:xfrm>
            <a:off x="782560" y="5856868"/>
            <a:ext cx="7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</a:t>
            </a:r>
            <a:endParaRPr lang="zh-TW" altLang="en-US" sz="2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86BDF8-8728-4AE3-B3A2-13875BF82141}"/>
              </a:ext>
            </a:extLst>
          </p:cNvPr>
          <p:cNvCxnSpPr>
            <a:cxnSpLocks/>
          </p:cNvCxnSpPr>
          <p:nvPr/>
        </p:nvCxnSpPr>
        <p:spPr>
          <a:xfrm>
            <a:off x="1711582" y="3051172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832E58-7EA4-4087-A719-4FC6D4B134A9}"/>
              </a:ext>
            </a:extLst>
          </p:cNvPr>
          <p:cNvCxnSpPr>
            <a:cxnSpLocks/>
          </p:cNvCxnSpPr>
          <p:nvPr/>
        </p:nvCxnSpPr>
        <p:spPr>
          <a:xfrm>
            <a:off x="1711582" y="5389630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28226F7-F363-4B95-9010-08305E4B09E8}"/>
              </a:ext>
            </a:extLst>
          </p:cNvPr>
          <p:cNvCxnSpPr>
            <a:cxnSpLocks/>
          </p:cNvCxnSpPr>
          <p:nvPr/>
        </p:nvCxnSpPr>
        <p:spPr>
          <a:xfrm>
            <a:off x="4847493" y="2961646"/>
            <a:ext cx="410000" cy="94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3A1154-8879-4AC9-A104-C4B90F413889}"/>
              </a:ext>
            </a:extLst>
          </p:cNvPr>
          <p:cNvCxnSpPr>
            <a:cxnSpLocks/>
          </p:cNvCxnSpPr>
          <p:nvPr/>
        </p:nvCxnSpPr>
        <p:spPr>
          <a:xfrm flipV="1">
            <a:off x="4865770" y="4427940"/>
            <a:ext cx="391723" cy="1036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3019B71-522D-4B58-BA78-54886F0F2980}"/>
              </a:ext>
            </a:extLst>
          </p:cNvPr>
          <p:cNvCxnSpPr>
            <a:cxnSpLocks/>
          </p:cNvCxnSpPr>
          <p:nvPr/>
        </p:nvCxnSpPr>
        <p:spPr>
          <a:xfrm>
            <a:off x="4011978" y="3058371"/>
            <a:ext cx="47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1EE9C2-ADA9-42FA-AD59-5C781B56FC12}"/>
              </a:ext>
            </a:extLst>
          </p:cNvPr>
          <p:cNvCxnSpPr>
            <a:cxnSpLocks/>
          </p:cNvCxnSpPr>
          <p:nvPr/>
        </p:nvCxnSpPr>
        <p:spPr>
          <a:xfrm>
            <a:off x="4011978" y="5420490"/>
            <a:ext cx="47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4D24669-9CAA-43DF-8CF7-3CB4B5EE4DF5}"/>
              </a:ext>
            </a:extLst>
          </p:cNvPr>
          <p:cNvCxnSpPr>
            <a:cxnSpLocks/>
          </p:cNvCxnSpPr>
          <p:nvPr/>
        </p:nvCxnSpPr>
        <p:spPr>
          <a:xfrm>
            <a:off x="5757380" y="4154739"/>
            <a:ext cx="713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A33E57D-B81D-4E4F-BE58-6247942FE8CC}"/>
              </a:ext>
            </a:extLst>
          </p:cNvPr>
          <p:cNvSpPr txBox="1"/>
          <p:nvPr/>
        </p:nvSpPr>
        <p:spPr>
          <a:xfrm>
            <a:off x="6505770" y="3904720"/>
            <a:ext cx="214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score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1DFF408-3152-4733-9D61-C01C4B8EE163}"/>
              </a:ext>
            </a:extLst>
          </p:cNvPr>
          <p:cNvSpPr txBox="1"/>
          <p:nvPr/>
        </p:nvSpPr>
        <p:spPr>
          <a:xfrm>
            <a:off x="6246581" y="4771080"/>
            <a:ext cx="252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score 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395EAB2-81F8-4201-8A08-93BF2B97569A}"/>
              </a:ext>
            </a:extLst>
          </p:cNvPr>
          <p:cNvSpPr txBox="1"/>
          <p:nvPr/>
        </p:nvSpPr>
        <p:spPr>
          <a:xfrm>
            <a:off x="6246581" y="5490192"/>
            <a:ext cx="252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 score 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FA29FB-AF9B-4CE2-B27B-EE4BF0DE0EE1}"/>
              </a:ext>
            </a:extLst>
          </p:cNvPr>
          <p:cNvSpPr txBox="1"/>
          <p:nvPr/>
        </p:nvSpPr>
        <p:spPr>
          <a:xfrm>
            <a:off x="8202411" y="4770440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Yes</a:t>
            </a:r>
            <a:endParaRPr lang="zh-TW" altLang="en-US" sz="2400" i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6121474-9022-4903-B0DE-37E399F1C565}"/>
              </a:ext>
            </a:extLst>
          </p:cNvPr>
          <p:cNvSpPr txBox="1"/>
          <p:nvPr/>
        </p:nvSpPr>
        <p:spPr>
          <a:xfrm>
            <a:off x="8202411" y="5518208"/>
            <a:ext cx="9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No</a:t>
            </a:r>
            <a:endParaRPr lang="zh-TW" altLang="en-US" sz="2400" i="1" dirty="0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702BD495-6B88-4A0C-AE09-8B1422A8FF6C}"/>
              </a:ext>
            </a:extLst>
          </p:cNvPr>
          <p:cNvSpPr/>
          <p:nvPr/>
        </p:nvSpPr>
        <p:spPr>
          <a:xfrm>
            <a:off x="7888818" y="4851957"/>
            <a:ext cx="469593" cy="34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F7425A5B-5805-4F46-BE15-61B5B15389B6}"/>
              </a:ext>
            </a:extLst>
          </p:cNvPr>
          <p:cNvSpPr/>
          <p:nvPr/>
        </p:nvSpPr>
        <p:spPr>
          <a:xfrm>
            <a:off x="7888817" y="5554722"/>
            <a:ext cx="469593" cy="34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E942F041-9944-4A18-A297-E725CD2405F7}"/>
              </a:ext>
            </a:extLst>
          </p:cNvPr>
          <p:cNvSpPr/>
          <p:nvPr/>
        </p:nvSpPr>
        <p:spPr>
          <a:xfrm>
            <a:off x="6517998" y="3102962"/>
            <a:ext cx="726834" cy="81833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A3EE845-9739-4288-B6E8-F5776C42FD3D}"/>
              </a:ext>
            </a:extLst>
          </p:cNvPr>
          <p:cNvSpPr txBox="1"/>
          <p:nvPr/>
        </p:nvSpPr>
        <p:spPr>
          <a:xfrm>
            <a:off x="458200" y="3979868"/>
            <a:ext cx="132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0070C0"/>
                </a:solidFill>
              </a:rPr>
              <a:t>Different</a:t>
            </a:r>
            <a:endParaRPr lang="zh-TW" alt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EFF4B32B-D186-415C-9947-80C8E9E4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8" y="4676092"/>
            <a:ext cx="1260000" cy="1192136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59DE8B53-8A89-40C5-A7A3-B1377B87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" y="2386455"/>
            <a:ext cx="1260000" cy="11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BEDB47F-8DFC-4E63-A042-28A6CDEE3D81}"/>
              </a:ext>
            </a:extLst>
          </p:cNvPr>
          <p:cNvSpPr/>
          <p:nvPr/>
        </p:nvSpPr>
        <p:spPr>
          <a:xfrm>
            <a:off x="2442066" y="5481222"/>
            <a:ext cx="2005152" cy="10595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48CCF6-B67D-4B6F-9189-7D78A6B4DEE7}"/>
              </a:ext>
            </a:extLst>
          </p:cNvPr>
          <p:cNvSpPr/>
          <p:nvPr/>
        </p:nvSpPr>
        <p:spPr>
          <a:xfrm>
            <a:off x="2423016" y="4390507"/>
            <a:ext cx="2005152" cy="938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4A4EF9-F39B-4860-B537-30AC14255E51}"/>
              </a:ext>
            </a:extLst>
          </p:cNvPr>
          <p:cNvSpPr/>
          <p:nvPr/>
        </p:nvSpPr>
        <p:spPr>
          <a:xfrm>
            <a:off x="2413871" y="3390900"/>
            <a:ext cx="2005152" cy="938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FA5C0-A238-496F-833F-86FA94CDCA72}"/>
              </a:ext>
            </a:extLst>
          </p:cNvPr>
          <p:cNvSpPr/>
          <p:nvPr/>
        </p:nvSpPr>
        <p:spPr>
          <a:xfrm>
            <a:off x="2413871" y="2263222"/>
            <a:ext cx="2005152" cy="10608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BA74A6-790B-40F7-A014-FF6BC31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Siamese Network</a:t>
            </a:r>
            <a:br>
              <a:rPr lang="en-US" altLang="zh-CN" dirty="0"/>
            </a:br>
            <a:r>
              <a:rPr lang="en-US" altLang="zh-CN" dirty="0"/>
              <a:t>- Intuitive Explanation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B08E5-20FD-4B70-AD0A-128CA6E7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Binary classification problem: “Are they the same?”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669FB-2F78-4924-9953-0F595824A1F3}"/>
              </a:ext>
            </a:extLst>
          </p:cNvPr>
          <p:cNvSpPr/>
          <p:nvPr/>
        </p:nvSpPr>
        <p:spPr>
          <a:xfrm>
            <a:off x="829705" y="3524068"/>
            <a:ext cx="1553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</a:t>
            </a:r>
          </a:p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82F1BB-4849-43C1-9062-913B69EB0AEF}"/>
              </a:ext>
            </a:extLst>
          </p:cNvPr>
          <p:cNvSpPr/>
          <p:nvPr/>
        </p:nvSpPr>
        <p:spPr>
          <a:xfrm>
            <a:off x="916110" y="5626009"/>
            <a:ext cx="1450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</a:t>
            </a:r>
          </a:p>
          <a:p>
            <a:pPr algn="ctr"/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2400" b="1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B17A6-FD81-4502-A234-A9959DFB856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18" y="2330643"/>
            <a:ext cx="900000" cy="9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945E4D-8A90-42C8-AF47-A3F8B51EFC8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07" y="2330643"/>
            <a:ext cx="900000" cy="9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C8F704-2EE8-4488-B22B-786DACA8D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07" y="3432623"/>
            <a:ext cx="900000" cy="8571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5932867-BA83-4E32-BFD4-0887D6497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118" y="3452499"/>
            <a:ext cx="900000" cy="8057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BA8CE2-7F56-46A5-9E47-1FA8CEF12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118" y="4438100"/>
            <a:ext cx="900000" cy="8515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B4317A-04AC-4BF4-AE9A-D1D2291BF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937" y="4466553"/>
            <a:ext cx="900000" cy="8083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BA5AFB-988A-4C98-B0E6-01A759476783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471975" y="5556126"/>
            <a:ext cx="900000" cy="9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A203AAB-65B7-4DB5-A131-EA5E6BB81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987" y="5556126"/>
            <a:ext cx="900000" cy="91040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9A03AA-5E23-4051-9A34-BDFCC2C21DC9}"/>
              </a:ext>
            </a:extLst>
          </p:cNvPr>
          <p:cNvSpPr txBox="1"/>
          <p:nvPr/>
        </p:nvSpPr>
        <p:spPr>
          <a:xfrm>
            <a:off x="4334834" y="586091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97C32BA-1C6E-42C1-B241-203BA522970D}"/>
              </a:ext>
            </a:extLst>
          </p:cNvPr>
          <p:cNvSpPr txBox="1"/>
          <p:nvPr/>
        </p:nvSpPr>
        <p:spPr>
          <a:xfrm>
            <a:off x="4259179" y="2508555"/>
            <a:ext cx="120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same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F484A-5855-4659-9306-F0B6256491E9}"/>
              </a:ext>
            </a:extLst>
          </p:cNvPr>
          <p:cNvSpPr txBox="1"/>
          <p:nvPr/>
        </p:nvSpPr>
        <p:spPr>
          <a:xfrm>
            <a:off x="4362118" y="3580592"/>
            <a:ext cx="134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4E7A58-3A36-4107-80ED-0496834D7C60}"/>
              </a:ext>
            </a:extLst>
          </p:cNvPr>
          <p:cNvSpPr txBox="1"/>
          <p:nvPr/>
        </p:nvSpPr>
        <p:spPr>
          <a:xfrm>
            <a:off x="4376602" y="4574378"/>
            <a:ext cx="134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</a:t>
            </a:r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735EB30-6BEC-45D0-BF6B-C9745214559A}"/>
              </a:ext>
            </a:extLst>
          </p:cNvPr>
          <p:cNvSpPr/>
          <p:nvPr/>
        </p:nvSpPr>
        <p:spPr>
          <a:xfrm>
            <a:off x="6061369" y="3789163"/>
            <a:ext cx="2147654" cy="938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3AD1AE-5DF9-4C8F-93BE-9387E7F4E781}"/>
              </a:ext>
            </a:extLst>
          </p:cNvPr>
          <p:cNvCxnSpPr>
            <a:cxnSpLocks/>
          </p:cNvCxnSpPr>
          <p:nvPr/>
        </p:nvCxnSpPr>
        <p:spPr>
          <a:xfrm flipV="1">
            <a:off x="7142747" y="3258533"/>
            <a:ext cx="0" cy="5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6557D92-CDD1-4710-9429-D100A5A6C8D3}"/>
              </a:ext>
            </a:extLst>
          </p:cNvPr>
          <p:cNvCxnSpPr>
            <a:cxnSpLocks/>
          </p:cNvCxnSpPr>
          <p:nvPr/>
        </p:nvCxnSpPr>
        <p:spPr>
          <a:xfrm flipV="1">
            <a:off x="6609347" y="4727404"/>
            <a:ext cx="0" cy="5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4A9C42A-FFCC-49E2-9D2F-203EE7E661ED}"/>
              </a:ext>
            </a:extLst>
          </p:cNvPr>
          <p:cNvCxnSpPr>
            <a:cxnSpLocks/>
          </p:cNvCxnSpPr>
          <p:nvPr/>
        </p:nvCxnSpPr>
        <p:spPr>
          <a:xfrm flipV="1">
            <a:off x="7742822" y="4727404"/>
            <a:ext cx="0" cy="5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3C935E-370F-4951-AB07-28928DA63E8A}"/>
              </a:ext>
            </a:extLst>
          </p:cNvPr>
          <p:cNvSpPr txBox="1"/>
          <p:nvPr/>
        </p:nvSpPr>
        <p:spPr>
          <a:xfrm>
            <a:off x="5933952" y="2755803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Same or Different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3033C1-DF2F-4973-8DC6-42DFD777A2FE}"/>
              </a:ext>
            </a:extLst>
          </p:cNvPr>
          <p:cNvSpPr/>
          <p:nvPr/>
        </p:nvSpPr>
        <p:spPr>
          <a:xfrm>
            <a:off x="6116966" y="5270576"/>
            <a:ext cx="980062" cy="9382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Face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7D744C-90FE-40B1-AD6D-9DCE20F892C5}"/>
              </a:ext>
            </a:extLst>
          </p:cNvPr>
          <p:cNvSpPr/>
          <p:nvPr/>
        </p:nvSpPr>
        <p:spPr>
          <a:xfrm>
            <a:off x="7252791" y="5271688"/>
            <a:ext cx="980062" cy="9382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Face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8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7DA27CF-9776-4505-96F4-AB35A03D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0" y="4191042"/>
            <a:ext cx="4631671" cy="24436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7E3BF-5D16-4A6B-B31D-8183C6D4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/>
              <a:t>Siamese Network</a:t>
            </a:r>
            <a:br>
              <a:rPr lang="en-US" altLang="zh-CN"/>
            </a:br>
            <a:r>
              <a:rPr lang="en-US" altLang="zh-CN"/>
              <a:t>- Intuitive Explanation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E0485-7C42-4155-8956-FF9EA113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13" y="5429250"/>
            <a:ext cx="900000" cy="851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3C9470-2B9B-4CD7-BD17-37E8E61A1A5F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91230" y="961790"/>
            <a:ext cx="900000" cy="9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F704B1-3263-4C79-8A7D-D070B779F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646" y="4235555"/>
            <a:ext cx="900000" cy="8057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DBBE04F-4ADC-4E8D-80C4-F52EC30067BB}"/>
              </a:ext>
            </a:extLst>
          </p:cNvPr>
          <p:cNvSpPr txBox="1"/>
          <p:nvPr/>
        </p:nvSpPr>
        <p:spPr>
          <a:xfrm>
            <a:off x="552450" y="1974065"/>
            <a:ext cx="3281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Learning embedding for faces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2FCCCD-C02A-486C-A063-C4E5266E925F}"/>
              </a:ext>
            </a:extLst>
          </p:cNvPr>
          <p:cNvSpPr txBox="1"/>
          <p:nvPr/>
        </p:nvSpPr>
        <p:spPr>
          <a:xfrm>
            <a:off x="552450" y="2928172"/>
            <a:ext cx="328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learn to ignore the background</a:t>
            </a:r>
            <a:endParaRPr lang="zh-TW" altLang="en-US" sz="24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3221F77-50B8-4D3D-B3BD-3F6F63DC110F}"/>
              </a:ext>
            </a:extLst>
          </p:cNvPr>
          <p:cNvSpPr/>
          <p:nvPr/>
        </p:nvSpPr>
        <p:spPr>
          <a:xfrm>
            <a:off x="4766756" y="3419517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08007CC-D2E3-499F-9CCB-F02074C40AB7}"/>
              </a:ext>
            </a:extLst>
          </p:cNvPr>
          <p:cNvSpPr/>
          <p:nvPr/>
        </p:nvSpPr>
        <p:spPr>
          <a:xfrm>
            <a:off x="6923868" y="4569614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8FD8299-487A-40B5-8555-F4CB68BCCE47}"/>
              </a:ext>
            </a:extLst>
          </p:cNvPr>
          <p:cNvSpPr/>
          <p:nvPr/>
        </p:nvSpPr>
        <p:spPr>
          <a:xfrm>
            <a:off x="6561918" y="2115767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962AFE-E53A-4507-8BA9-89578BDA503C}"/>
              </a:ext>
            </a:extLst>
          </p:cNvPr>
          <p:cNvSpPr txBox="1"/>
          <p:nvPr/>
        </p:nvSpPr>
        <p:spPr>
          <a:xfrm>
            <a:off x="4809431" y="2025226"/>
            <a:ext cx="112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Far away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426BAC6-7B79-4FEA-8F56-419E11A067C2}"/>
              </a:ext>
            </a:extLst>
          </p:cNvPr>
          <p:cNvSpPr txBox="1"/>
          <p:nvPr/>
        </p:nvSpPr>
        <p:spPr>
          <a:xfrm>
            <a:off x="6517281" y="2964868"/>
            <a:ext cx="157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96E344F-7E0F-46D6-ACE8-864057A5EEA1}"/>
              </a:ext>
            </a:extLst>
          </p:cNvPr>
          <p:cNvSpPr/>
          <p:nvPr/>
        </p:nvSpPr>
        <p:spPr>
          <a:xfrm>
            <a:off x="6561918" y="3930865"/>
            <a:ext cx="270000" cy="27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1D55B4-AA81-4E2E-9FDB-8502D09504B0}"/>
              </a:ext>
            </a:extLst>
          </p:cNvPr>
          <p:cNvSpPr/>
          <p:nvPr/>
        </p:nvSpPr>
        <p:spPr>
          <a:xfrm>
            <a:off x="6081770" y="2654294"/>
            <a:ext cx="270000" cy="27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D2A0959-FED9-4FBF-8958-E0778EB4F780}"/>
              </a:ext>
            </a:extLst>
          </p:cNvPr>
          <p:cNvSpPr/>
          <p:nvPr/>
        </p:nvSpPr>
        <p:spPr>
          <a:xfrm>
            <a:off x="5245331" y="2958295"/>
            <a:ext cx="270000" cy="27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3E8AA7-C8A1-45CA-8352-22993E71FCE5}"/>
              </a:ext>
            </a:extLst>
          </p:cNvPr>
          <p:cNvCxnSpPr>
            <a:cxnSpLocks/>
          </p:cNvCxnSpPr>
          <p:nvPr/>
        </p:nvCxnSpPr>
        <p:spPr>
          <a:xfrm flipH="1" flipV="1">
            <a:off x="7458591" y="5160165"/>
            <a:ext cx="365278" cy="269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AB33130-01B3-4C9E-8E94-1FC390AA246D}"/>
              </a:ext>
            </a:extLst>
          </p:cNvPr>
          <p:cNvCxnSpPr>
            <a:cxnSpLocks/>
          </p:cNvCxnSpPr>
          <p:nvPr/>
        </p:nvCxnSpPr>
        <p:spPr>
          <a:xfrm flipV="1">
            <a:off x="4822266" y="3983402"/>
            <a:ext cx="388198" cy="359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F61782-FE65-44C1-80BA-8E71B7AAEB08}"/>
              </a:ext>
            </a:extLst>
          </p:cNvPr>
          <p:cNvCxnSpPr>
            <a:cxnSpLocks/>
          </p:cNvCxnSpPr>
          <p:nvPr/>
        </p:nvCxnSpPr>
        <p:spPr>
          <a:xfrm flipH="1">
            <a:off x="6961982" y="1883323"/>
            <a:ext cx="458496" cy="226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8498277-5C46-40A9-A778-C4F4B6E36464}"/>
              </a:ext>
            </a:extLst>
          </p:cNvPr>
          <p:cNvCxnSpPr>
            <a:cxnSpLocks/>
            <a:stCxn id="19" idx="0"/>
            <a:endCxn id="13" idx="5"/>
          </p:cNvCxnSpPr>
          <p:nvPr/>
        </p:nvCxnSpPr>
        <p:spPr>
          <a:xfrm flipH="1" flipV="1">
            <a:off x="6792377" y="4161324"/>
            <a:ext cx="581492" cy="408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E92101A-949E-4002-A4FD-089AE3215A5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16757" y="3215373"/>
            <a:ext cx="134999" cy="204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A323C6-903D-47E5-9DC4-A7D7A440CA12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6312229" y="2542518"/>
            <a:ext cx="249690" cy="151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A6594C7-D711-45F5-A52C-3160A9466C10}"/>
              </a:ext>
            </a:extLst>
          </p:cNvPr>
          <p:cNvCxnSpPr>
            <a:cxnSpLocks/>
          </p:cNvCxnSpPr>
          <p:nvPr/>
        </p:nvCxnSpPr>
        <p:spPr>
          <a:xfrm flipV="1">
            <a:off x="5534381" y="2789294"/>
            <a:ext cx="566439" cy="26595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2452813-1EFE-47F3-B044-14A4DB7F6000}"/>
              </a:ext>
            </a:extLst>
          </p:cNvPr>
          <p:cNvCxnSpPr>
            <a:cxnSpLocks/>
            <a:stCxn id="13" idx="1"/>
            <a:endCxn id="24" idx="4"/>
          </p:cNvCxnSpPr>
          <p:nvPr/>
        </p:nvCxnSpPr>
        <p:spPr>
          <a:xfrm flipH="1" flipV="1">
            <a:off x="6216770" y="2924294"/>
            <a:ext cx="384689" cy="1046112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1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6A497-5417-49B8-B352-C40FBDDD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6DD10-49F6-4779-9F17-A8FB7B97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What kind of distance should we use?</a:t>
            </a:r>
          </a:p>
          <a:p>
            <a:pPr lvl="1"/>
            <a:r>
              <a:rPr lang="en-US" altLang="zh-TW" sz="2800" dirty="0" err="1"/>
              <a:t>SphereFace</a:t>
            </a:r>
            <a:r>
              <a:rPr lang="en-US" altLang="zh-TW" sz="2800" dirty="0"/>
              <a:t>: Deep Hypersphere Embedding for Face Recognition</a:t>
            </a:r>
          </a:p>
          <a:p>
            <a:pPr lvl="1"/>
            <a:r>
              <a:rPr lang="en-US" altLang="zh-TW" sz="2800" dirty="0"/>
              <a:t>Additive Margin </a:t>
            </a:r>
            <a:r>
              <a:rPr lang="en-US" altLang="zh-TW" sz="2800" dirty="0" err="1"/>
              <a:t>Softmax</a:t>
            </a:r>
            <a:r>
              <a:rPr lang="en-US" altLang="zh-TW" sz="2800" dirty="0"/>
              <a:t> for Face Verification</a:t>
            </a:r>
          </a:p>
          <a:p>
            <a:pPr lvl="1"/>
            <a:r>
              <a:rPr lang="en-US" altLang="zh-TW" sz="2800" dirty="0" err="1"/>
              <a:t>ArcFace</a:t>
            </a:r>
            <a:r>
              <a:rPr lang="en-US" altLang="zh-TW" sz="2800" dirty="0"/>
              <a:t>: Additive Angular Margin Loss for Deep Face Recognition</a:t>
            </a:r>
          </a:p>
          <a:p>
            <a:r>
              <a:rPr lang="en-US" altLang="zh-TW" dirty="0"/>
              <a:t>Triplet loss</a:t>
            </a:r>
          </a:p>
          <a:p>
            <a:pPr lvl="1"/>
            <a:r>
              <a:rPr lang="en-US" altLang="zh-TW" sz="2800" dirty="0"/>
              <a:t>Deep Metric Learning using Triplet Network</a:t>
            </a:r>
          </a:p>
          <a:p>
            <a:pPr lvl="1"/>
            <a:r>
              <a:rPr lang="en-US" altLang="zh-TW" sz="2800" dirty="0" err="1"/>
              <a:t>FaceNet</a:t>
            </a:r>
            <a:r>
              <a:rPr lang="en-US" altLang="zh-TW" sz="2800" dirty="0"/>
              <a:t>: A Unified Embedding for Face Recognition and Clustering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74BD-C965-4883-A9B9-E03BA4B9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N-way Few/One-shot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116A9-1F1C-43BD-83A3-54C25E54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5-ways 1-shot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60A183-5C41-46F5-83EE-EABA9B07DF86}"/>
              </a:ext>
            </a:extLst>
          </p:cNvPr>
          <p:cNvSpPr/>
          <p:nvPr/>
        </p:nvSpPr>
        <p:spPr>
          <a:xfrm>
            <a:off x="766656" y="6145045"/>
            <a:ext cx="5954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Training Data (Each image represents a class)</a:t>
            </a:r>
            <a:endParaRPr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3518C8-973E-4C66-863D-694A59882288}"/>
              </a:ext>
            </a:extLst>
          </p:cNvPr>
          <p:cNvSpPr/>
          <p:nvPr/>
        </p:nvSpPr>
        <p:spPr>
          <a:xfrm>
            <a:off x="7015677" y="5413085"/>
            <a:ext cx="1435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Testing 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6082673-1031-453B-9283-3808C04D0BE0}"/>
              </a:ext>
            </a:extLst>
          </p:cNvPr>
          <p:cNvGrpSpPr/>
          <p:nvPr/>
        </p:nvGrpSpPr>
        <p:grpSpPr>
          <a:xfrm>
            <a:off x="743113" y="2904728"/>
            <a:ext cx="7545834" cy="796725"/>
            <a:chOff x="743113" y="3019028"/>
            <a:chExt cx="7545834" cy="7967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359177-3056-400F-93CF-D6D526B60885}"/>
                </a:ext>
              </a:extLst>
            </p:cNvPr>
            <p:cNvSpPr/>
            <p:nvPr/>
          </p:nvSpPr>
          <p:spPr>
            <a:xfrm>
              <a:off x="743113" y="3019028"/>
              <a:ext cx="7545834" cy="7967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3941C0B-21FC-4621-960C-3AB5610B8FD9}"/>
                </a:ext>
              </a:extLst>
            </p:cNvPr>
            <p:cNvSpPr txBox="1"/>
            <p:nvPr/>
          </p:nvSpPr>
          <p:spPr>
            <a:xfrm>
              <a:off x="1478421" y="3169869"/>
              <a:ext cx="642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Network (Learning + Prediction)</a:t>
              </a:r>
              <a:endParaRPr lang="zh-TW" altLang="en-US" sz="2800" dirty="0"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39AD0B78-14F9-4FAD-A481-14E94F6B79E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08" y="4216168"/>
            <a:ext cx="1080000" cy="108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CEAAECC-A972-482B-A633-08EC543C207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1" y="4216168"/>
            <a:ext cx="1080000" cy="108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C552771-EE7F-4485-8BBB-B61334A1AA7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93584" y="4216168"/>
            <a:ext cx="1080000" cy="108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074EAD7-B1FA-4552-9FF2-6D056D426FDD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96545" y="4216168"/>
            <a:ext cx="1080000" cy="108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4A3BDA4-E637-473C-9227-6BEBA1DA91E3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448882" y="4216168"/>
            <a:ext cx="1080000" cy="108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483A31B8-CC2D-433C-A663-82D864D8D160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701219" y="4216168"/>
            <a:ext cx="1080000" cy="10800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F297DA-BE88-43D1-B6AC-469B0EE02CE2}"/>
              </a:ext>
            </a:extLst>
          </p:cNvPr>
          <p:cNvSpPr txBox="1"/>
          <p:nvPr/>
        </p:nvSpPr>
        <p:spPr>
          <a:xfrm>
            <a:off x="743113" y="5320745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一花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692052-8F71-447A-BF1D-0B137803470B}"/>
              </a:ext>
            </a:extLst>
          </p:cNvPr>
          <p:cNvSpPr txBox="1"/>
          <p:nvPr/>
        </p:nvSpPr>
        <p:spPr>
          <a:xfrm>
            <a:off x="2004148" y="5320745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二乃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4861742-5ED2-4737-B0BE-109C5078A77E}"/>
              </a:ext>
            </a:extLst>
          </p:cNvPr>
          <p:cNvSpPr txBox="1"/>
          <p:nvPr/>
        </p:nvSpPr>
        <p:spPr>
          <a:xfrm>
            <a:off x="3202116" y="5320745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三玖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EE02FE0-6735-4FAC-BC2D-5FF85145FB5A}"/>
              </a:ext>
            </a:extLst>
          </p:cNvPr>
          <p:cNvSpPr txBox="1"/>
          <p:nvPr/>
        </p:nvSpPr>
        <p:spPr>
          <a:xfrm>
            <a:off x="4535996" y="5320745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四葉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4CEF92-5C13-4674-8B65-72C6E432005A}"/>
              </a:ext>
            </a:extLst>
          </p:cNvPr>
          <p:cNvSpPr txBox="1"/>
          <p:nvPr/>
        </p:nvSpPr>
        <p:spPr>
          <a:xfrm>
            <a:off x="5745160" y="5320745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五月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4E1A6A-7326-4933-8CA1-EE8D5685456C}"/>
              </a:ext>
            </a:extLst>
          </p:cNvPr>
          <p:cNvSpPr txBox="1"/>
          <p:nvPr/>
        </p:nvSpPr>
        <p:spPr>
          <a:xfrm>
            <a:off x="7253524" y="1852928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三玖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00BC349-2AB8-46EB-B711-4007990CA98C}"/>
              </a:ext>
            </a:extLst>
          </p:cNvPr>
          <p:cNvCxnSpPr>
            <a:cxnSpLocks/>
          </p:cNvCxnSpPr>
          <p:nvPr/>
        </p:nvCxnSpPr>
        <p:spPr>
          <a:xfrm flipV="1">
            <a:off x="1253214" y="370145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73883FE-8701-4CA4-9099-60426B22E74F}"/>
              </a:ext>
            </a:extLst>
          </p:cNvPr>
          <p:cNvCxnSpPr>
            <a:cxnSpLocks/>
          </p:cNvCxnSpPr>
          <p:nvPr/>
        </p:nvCxnSpPr>
        <p:spPr>
          <a:xfrm flipV="1">
            <a:off x="2491464" y="3701453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2F1D731-D5B7-4747-8633-43A12A955B74}"/>
              </a:ext>
            </a:extLst>
          </p:cNvPr>
          <p:cNvCxnSpPr>
            <a:cxnSpLocks/>
          </p:cNvCxnSpPr>
          <p:nvPr/>
        </p:nvCxnSpPr>
        <p:spPr>
          <a:xfrm flipV="1">
            <a:off x="3741144" y="3701453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F085949-CAF7-4EA3-85B5-005C530C6960}"/>
              </a:ext>
            </a:extLst>
          </p:cNvPr>
          <p:cNvCxnSpPr>
            <a:cxnSpLocks/>
          </p:cNvCxnSpPr>
          <p:nvPr/>
        </p:nvCxnSpPr>
        <p:spPr>
          <a:xfrm flipV="1">
            <a:off x="5002254" y="3701453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1CC8CAE-EC04-488C-8037-4B0F01FE1DBD}"/>
              </a:ext>
            </a:extLst>
          </p:cNvPr>
          <p:cNvCxnSpPr>
            <a:cxnSpLocks/>
          </p:cNvCxnSpPr>
          <p:nvPr/>
        </p:nvCxnSpPr>
        <p:spPr>
          <a:xfrm flipV="1">
            <a:off x="6263364" y="3701453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8B65D07-E480-456B-BB2F-9AE3C2E4C754}"/>
              </a:ext>
            </a:extLst>
          </p:cNvPr>
          <p:cNvCxnSpPr>
            <a:cxnSpLocks/>
          </p:cNvCxnSpPr>
          <p:nvPr/>
        </p:nvCxnSpPr>
        <p:spPr>
          <a:xfrm flipV="1">
            <a:off x="7775934" y="3701453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64FCD88-AE21-48AA-8E0F-66B060A58B6D}"/>
              </a:ext>
            </a:extLst>
          </p:cNvPr>
          <p:cNvCxnSpPr>
            <a:cxnSpLocks/>
          </p:cNvCxnSpPr>
          <p:nvPr/>
        </p:nvCxnSpPr>
        <p:spPr>
          <a:xfrm flipV="1">
            <a:off x="7748988" y="239001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CF57D622-C3F1-4CF6-951A-1CF8882B8C5B}"/>
              </a:ext>
            </a:extLst>
          </p:cNvPr>
          <p:cNvSpPr/>
          <p:nvPr/>
        </p:nvSpPr>
        <p:spPr>
          <a:xfrm rot="5400000">
            <a:off x="3578436" y="2843495"/>
            <a:ext cx="383408" cy="6022157"/>
          </a:xfrm>
          <a:prstGeom prst="rightBrace">
            <a:avLst>
              <a:gd name="adj1" fmla="val 14232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C9ECD5-83E1-45B6-9B3F-EAC34C70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45" y="384154"/>
            <a:ext cx="2699360" cy="17177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429989-9FAA-4C3B-A693-A5EEF906201B}"/>
              </a:ext>
            </a:extLst>
          </p:cNvPr>
          <p:cNvSpPr txBox="1"/>
          <p:nvPr/>
        </p:nvSpPr>
        <p:spPr>
          <a:xfrm>
            <a:off x="8011431" y="1096000"/>
            <a:ext cx="1805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</a:t>
            </a:r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6E113EB-9B84-4568-B0CF-9ADF931AF2F0}"/>
              </a:ext>
            </a:extLst>
          </p:cNvPr>
          <p:cNvGrpSpPr/>
          <p:nvPr/>
        </p:nvGrpSpPr>
        <p:grpSpPr>
          <a:xfrm>
            <a:off x="701742" y="2714368"/>
            <a:ext cx="5010150" cy="514715"/>
            <a:chOff x="1458954" y="4605108"/>
            <a:chExt cx="5010150" cy="514715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21246C97-C3EA-46FF-8247-737A939F4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954" y="4605109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B6B9947C-093B-49B0-AFC1-DC45EA96F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72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5E401D63-0172-44B6-A757-8C9805F2D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688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9804212E-8A87-467F-BA1D-CE98A96EB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99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AE9A35CE-6229-4F34-B91F-5BEF8B419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0B66A5F-E00C-4E57-B3AF-EAE0919BC166}"/>
              </a:ext>
            </a:extLst>
          </p:cNvPr>
          <p:cNvCxnSpPr>
            <a:cxnSpLocks/>
          </p:cNvCxnSpPr>
          <p:nvPr/>
        </p:nvCxnSpPr>
        <p:spPr>
          <a:xfrm flipH="1">
            <a:off x="931333" y="3245116"/>
            <a:ext cx="5513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C81F2F0-8BB4-49CF-BFD4-436CDED7AAC2}"/>
              </a:ext>
            </a:extLst>
          </p:cNvPr>
          <p:cNvCxnSpPr>
            <a:cxnSpLocks/>
          </p:cNvCxnSpPr>
          <p:nvPr/>
        </p:nvCxnSpPr>
        <p:spPr>
          <a:xfrm flipH="1">
            <a:off x="2108091" y="3245116"/>
            <a:ext cx="4359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D514679-C89B-4629-9CC6-8AA464896426}"/>
              </a:ext>
            </a:extLst>
          </p:cNvPr>
          <p:cNvCxnSpPr>
            <a:cxnSpLocks/>
          </p:cNvCxnSpPr>
          <p:nvPr/>
        </p:nvCxnSpPr>
        <p:spPr>
          <a:xfrm flipH="1">
            <a:off x="3370334" y="3245116"/>
            <a:ext cx="3096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DA3929D-7140-4F80-80A9-4FD674D7AF0E}"/>
              </a:ext>
            </a:extLst>
          </p:cNvPr>
          <p:cNvCxnSpPr>
            <a:cxnSpLocks/>
          </p:cNvCxnSpPr>
          <p:nvPr/>
        </p:nvCxnSpPr>
        <p:spPr>
          <a:xfrm flipH="1">
            <a:off x="4631374" y="3245116"/>
            <a:ext cx="1835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641482A7-B779-485B-9737-C71F16DD0F6A}"/>
              </a:ext>
            </a:extLst>
          </p:cNvPr>
          <p:cNvCxnSpPr>
            <a:cxnSpLocks/>
          </p:cNvCxnSpPr>
          <p:nvPr/>
        </p:nvCxnSpPr>
        <p:spPr>
          <a:xfrm flipH="1">
            <a:off x="5894536" y="3245116"/>
            <a:ext cx="5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249B894-DEA7-4EB5-AED2-A7A577C955DA}"/>
              </a:ext>
            </a:extLst>
          </p:cNvPr>
          <p:cNvGrpSpPr/>
          <p:nvPr/>
        </p:nvGrpSpPr>
        <p:grpSpPr>
          <a:xfrm>
            <a:off x="491341" y="3044705"/>
            <a:ext cx="411656" cy="740915"/>
            <a:chOff x="491341" y="3200333"/>
            <a:chExt cx="411656" cy="740915"/>
          </a:xfrm>
        </p:grpSpPr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4F66428-3897-4FB1-8AEB-CE824A0DB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0A0641A-A3CB-4D76-9E4B-009FE978B048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AA94195-8A6D-4D43-BD50-C8EF14B9C5BF}"/>
              </a:ext>
            </a:extLst>
          </p:cNvPr>
          <p:cNvGrpSpPr/>
          <p:nvPr/>
        </p:nvGrpSpPr>
        <p:grpSpPr>
          <a:xfrm>
            <a:off x="1719294" y="3044705"/>
            <a:ext cx="411656" cy="740915"/>
            <a:chOff x="491341" y="3200333"/>
            <a:chExt cx="411656" cy="740915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641028C3-8D3E-470D-908F-2ECD70EDC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1E45A2F-C224-4062-9473-E4AD97EA9E05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8DE067D-95FB-4171-948B-1DDD04058006}"/>
              </a:ext>
            </a:extLst>
          </p:cNvPr>
          <p:cNvGrpSpPr/>
          <p:nvPr/>
        </p:nvGrpSpPr>
        <p:grpSpPr>
          <a:xfrm>
            <a:off x="2981537" y="3044705"/>
            <a:ext cx="411656" cy="740915"/>
            <a:chOff x="491341" y="3200333"/>
            <a:chExt cx="411656" cy="740915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359903A-B573-4762-BB74-4EDE631EB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9ACC44D0-C897-44E6-89E2-5BF8977EFED8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E917497-21AE-48E5-8EF4-69948E2D29CF}"/>
              </a:ext>
            </a:extLst>
          </p:cNvPr>
          <p:cNvGrpSpPr/>
          <p:nvPr/>
        </p:nvGrpSpPr>
        <p:grpSpPr>
          <a:xfrm>
            <a:off x="4242578" y="3044705"/>
            <a:ext cx="411656" cy="740915"/>
            <a:chOff x="491341" y="3200333"/>
            <a:chExt cx="411656" cy="740915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89591E6F-442B-4733-96CA-922CF9F97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A78A3E02-471F-40E6-8B50-4AA959AFA10C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E9ED0F18-51F2-4779-B8BC-9F4DB4C89234}"/>
              </a:ext>
            </a:extLst>
          </p:cNvPr>
          <p:cNvGrpSpPr/>
          <p:nvPr/>
        </p:nvGrpSpPr>
        <p:grpSpPr>
          <a:xfrm>
            <a:off x="5500097" y="3044705"/>
            <a:ext cx="411656" cy="740915"/>
            <a:chOff x="491341" y="3200333"/>
            <a:chExt cx="411656" cy="740915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79DD9EDC-50FF-41B0-9635-FA91BF222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A048B63-D767-4ECA-B218-F35226694E75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E8BFE2B-6F69-436B-A39D-E9D0A1A5B96C}"/>
              </a:ext>
            </a:extLst>
          </p:cNvPr>
          <p:cNvCxnSpPr>
            <a:cxnSpLocks/>
          </p:cNvCxnSpPr>
          <p:nvPr/>
        </p:nvCxnSpPr>
        <p:spPr>
          <a:xfrm flipV="1">
            <a:off x="699367" y="3896085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C729FB2-48EE-48A1-AADF-AB0B45DD0F1F}"/>
              </a:ext>
            </a:extLst>
          </p:cNvPr>
          <p:cNvCxnSpPr>
            <a:cxnSpLocks/>
          </p:cNvCxnSpPr>
          <p:nvPr/>
        </p:nvCxnSpPr>
        <p:spPr>
          <a:xfrm flipV="1">
            <a:off x="193761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5277E8E-306F-42E7-8BAF-1003A258EF69}"/>
              </a:ext>
            </a:extLst>
          </p:cNvPr>
          <p:cNvCxnSpPr>
            <a:cxnSpLocks/>
          </p:cNvCxnSpPr>
          <p:nvPr/>
        </p:nvCxnSpPr>
        <p:spPr>
          <a:xfrm flipV="1">
            <a:off x="318729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F77DE14-E520-4998-9D7F-F045F2C8D988}"/>
              </a:ext>
            </a:extLst>
          </p:cNvPr>
          <p:cNvCxnSpPr>
            <a:cxnSpLocks/>
          </p:cNvCxnSpPr>
          <p:nvPr/>
        </p:nvCxnSpPr>
        <p:spPr>
          <a:xfrm flipV="1">
            <a:off x="444840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5A312E4-B7A2-4891-BFC6-6FA8CCB7D25B}"/>
              </a:ext>
            </a:extLst>
          </p:cNvPr>
          <p:cNvCxnSpPr>
            <a:cxnSpLocks/>
          </p:cNvCxnSpPr>
          <p:nvPr/>
        </p:nvCxnSpPr>
        <p:spPr>
          <a:xfrm flipV="1">
            <a:off x="570951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3C383E7-62D5-4A70-AD5E-76BA5A9102AC}"/>
              </a:ext>
            </a:extLst>
          </p:cNvPr>
          <p:cNvGrpSpPr/>
          <p:nvPr/>
        </p:nvGrpSpPr>
        <p:grpSpPr>
          <a:xfrm>
            <a:off x="711600" y="4758484"/>
            <a:ext cx="5010150" cy="514715"/>
            <a:chOff x="1458954" y="4605108"/>
            <a:chExt cx="5010150" cy="514715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17C6889-73E4-4612-837E-9B9B05F0D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954" y="4605109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08C73AD-F2B8-4D55-8CF8-76EB549B3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72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FDE3B2C-F8A3-4A31-8AB2-3D200A2F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688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4FA9D92-09DA-4877-95DF-5ED840EC5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99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0C6FC6D-815B-44C2-A68B-68BA2EBEA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9A474BD-C965-4883-A9B9-E03BA4B9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Prototypical Network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53EEB-CAE5-4CA6-9C23-DE82D8C54851}"/>
              </a:ext>
            </a:extLst>
          </p:cNvPr>
          <p:cNvSpPr/>
          <p:nvPr/>
        </p:nvSpPr>
        <p:spPr>
          <a:xfrm>
            <a:off x="5624559" y="6277609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https://arxiv.org/abs/1703.05175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66B34-F1B0-46A8-86ED-4F7BB77EE378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89647" y="5083309"/>
            <a:ext cx="1080000" cy="10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BCC06-43E2-4994-88EB-B51C2B059B8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37310" y="5083309"/>
            <a:ext cx="1080000" cy="10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B178F6-4450-4558-B443-6C50E4E4A3D5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41984" y="5083309"/>
            <a:ext cx="108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57B112-DBAA-437D-9F58-113884126BEC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894321" y="5083309"/>
            <a:ext cx="1080000" cy="10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AA4513-FF1A-4BD3-AFCC-2C921ABD9F68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146658" y="5083309"/>
            <a:ext cx="1080000" cy="1080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A650523-E45D-4727-A9E9-D91989AAF5AD}"/>
              </a:ext>
            </a:extLst>
          </p:cNvPr>
          <p:cNvSpPr/>
          <p:nvPr/>
        </p:nvSpPr>
        <p:spPr>
          <a:xfrm>
            <a:off x="266231" y="4193198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B2599B2-E32D-4633-A854-7115013696AD}"/>
              </a:ext>
            </a:extLst>
          </p:cNvPr>
          <p:cNvSpPr/>
          <p:nvPr/>
        </p:nvSpPr>
        <p:spPr>
          <a:xfrm>
            <a:off x="1499849" y="4193198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E0146F-877D-46D0-ADF0-2604911233EB}"/>
              </a:ext>
            </a:extLst>
          </p:cNvPr>
          <p:cNvSpPr/>
          <p:nvPr/>
        </p:nvSpPr>
        <p:spPr>
          <a:xfrm>
            <a:off x="2712758" y="4193198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1C14918-4BE8-4ABF-978D-A32C402D0EBD}"/>
              </a:ext>
            </a:extLst>
          </p:cNvPr>
          <p:cNvSpPr/>
          <p:nvPr/>
        </p:nvSpPr>
        <p:spPr>
          <a:xfrm>
            <a:off x="4031350" y="4193198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74501EA-FFEA-4F1C-BDF2-3C79871A48C7}"/>
              </a:ext>
            </a:extLst>
          </p:cNvPr>
          <p:cNvSpPr/>
          <p:nvPr/>
        </p:nvSpPr>
        <p:spPr>
          <a:xfrm>
            <a:off x="5270947" y="4193198"/>
            <a:ext cx="900001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5C30DC6-E8C0-4568-927D-70884AAAB0D3}"/>
              </a:ext>
            </a:extLst>
          </p:cNvPr>
          <p:cNvSpPr/>
          <p:nvPr/>
        </p:nvSpPr>
        <p:spPr>
          <a:xfrm>
            <a:off x="433050" y="3751928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84E2245-C124-482F-BD14-DEC21A7AB463}"/>
              </a:ext>
            </a:extLst>
          </p:cNvPr>
          <p:cNvSpPr/>
          <p:nvPr/>
        </p:nvSpPr>
        <p:spPr>
          <a:xfrm>
            <a:off x="1665615" y="3751928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6AAC576F-9E0B-4DB5-BD27-6D3C46C93B8B}"/>
              </a:ext>
            </a:extLst>
          </p:cNvPr>
          <p:cNvSpPr/>
          <p:nvPr/>
        </p:nvSpPr>
        <p:spPr>
          <a:xfrm>
            <a:off x="2902186" y="375245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5E85077A-414C-4985-ACE7-A7259A9749A0}"/>
              </a:ext>
            </a:extLst>
          </p:cNvPr>
          <p:cNvSpPr/>
          <p:nvPr/>
        </p:nvSpPr>
        <p:spPr>
          <a:xfrm>
            <a:off x="4176405" y="375245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8722B9F-6A7E-4283-A90C-5B61CD7FFED6}"/>
              </a:ext>
            </a:extLst>
          </p:cNvPr>
          <p:cNvSpPr/>
          <p:nvPr/>
        </p:nvSpPr>
        <p:spPr>
          <a:xfrm>
            <a:off x="5448945" y="3746222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356D1EB5-A0B9-4E0B-9BF2-A4B5963C1B2D}"/>
              </a:ext>
            </a:extLst>
          </p:cNvPr>
          <p:cNvSpPr/>
          <p:nvPr/>
        </p:nvSpPr>
        <p:spPr>
          <a:xfrm rot="5400000">
            <a:off x="6274222" y="323077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C60A917-BD5E-4545-A80F-51E54CCCCF6A}"/>
              </a:ext>
            </a:extLst>
          </p:cNvPr>
          <p:cNvCxnSpPr>
            <a:cxnSpLocks/>
          </p:cNvCxnSpPr>
          <p:nvPr/>
        </p:nvCxnSpPr>
        <p:spPr>
          <a:xfrm flipH="1">
            <a:off x="7691089" y="3278734"/>
            <a:ext cx="338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A2C8EF3-10C9-4535-8AF2-6A91D483079A}"/>
              </a:ext>
            </a:extLst>
          </p:cNvPr>
          <p:cNvCxnSpPr>
            <a:cxnSpLocks/>
          </p:cNvCxnSpPr>
          <p:nvPr/>
        </p:nvCxnSpPr>
        <p:spPr>
          <a:xfrm flipH="1">
            <a:off x="6609099" y="3259684"/>
            <a:ext cx="338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9A1CD0B-3735-458C-A37F-4A2746BAA570}"/>
              </a:ext>
            </a:extLst>
          </p:cNvPr>
          <p:cNvSpPr/>
          <p:nvPr/>
        </p:nvSpPr>
        <p:spPr>
          <a:xfrm>
            <a:off x="6846798" y="2948424"/>
            <a:ext cx="844291" cy="633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398C6B-2388-4DCF-8479-EAEF5783D5CF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409" y="2745716"/>
            <a:ext cx="1080000" cy="1080000"/>
          </a:xfrm>
          <a:prstGeom prst="rect">
            <a:avLst/>
          </a:prstGeom>
        </p:spPr>
      </p:pic>
      <p:grpSp>
        <p:nvGrpSpPr>
          <p:cNvPr id="87" name="群組 86">
            <a:extLst>
              <a:ext uri="{FF2B5EF4-FFF2-40B4-BE49-F238E27FC236}">
                <a16:creationId xmlns:a16="http://schemas.microsoft.com/office/drawing/2014/main" id="{95A891FA-C909-49A6-8507-5AF33163FE7A}"/>
              </a:ext>
            </a:extLst>
          </p:cNvPr>
          <p:cNvGrpSpPr/>
          <p:nvPr/>
        </p:nvGrpSpPr>
        <p:grpSpPr>
          <a:xfrm>
            <a:off x="6630405" y="4724109"/>
            <a:ext cx="2264363" cy="499879"/>
            <a:chOff x="6630405" y="4826979"/>
            <a:chExt cx="2264363" cy="499879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F174ABC1-F6C2-40BC-A9B9-469EDEB15F80}"/>
                </a:ext>
              </a:extLst>
            </p:cNvPr>
            <p:cNvSpPr/>
            <p:nvPr/>
          </p:nvSpPr>
          <p:spPr>
            <a:xfrm>
              <a:off x="6630405" y="4826979"/>
              <a:ext cx="535067" cy="49987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2417733-9FED-4075-949C-DB577B392A06}"/>
                </a:ext>
              </a:extLst>
            </p:cNvPr>
            <p:cNvSpPr txBox="1"/>
            <p:nvPr/>
          </p:nvSpPr>
          <p:spPr>
            <a:xfrm>
              <a:off x="7172759" y="4855905"/>
              <a:ext cx="172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similarity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FA82BE3-FC12-43FA-B75C-468190B75CC3}"/>
                  </a:ext>
                </a:extLst>
              </p:cNvPr>
              <p:cNvSpPr txBox="1"/>
              <p:nvPr/>
            </p:nvSpPr>
            <p:spPr>
              <a:xfrm>
                <a:off x="563417" y="2311581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FA82BE3-FC12-43FA-B75C-468190B7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11581"/>
                <a:ext cx="339580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C1B6C99C-4A50-469B-8043-9E63CFA8D34D}"/>
                  </a:ext>
                </a:extLst>
              </p:cNvPr>
              <p:cNvSpPr txBox="1"/>
              <p:nvPr/>
            </p:nvSpPr>
            <p:spPr>
              <a:xfrm>
                <a:off x="1814406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C1B6C99C-4A50-469B-8043-9E63CFA8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06" y="2311581"/>
                <a:ext cx="346697" cy="369332"/>
              </a:xfrm>
              <a:prstGeom prst="rect">
                <a:avLst/>
              </a:prstGeom>
              <a:blipFill>
                <a:blip r:embed="rId12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B0A29AE4-ED27-42F5-AEBC-C1C40D1C571C}"/>
                  </a:ext>
                </a:extLst>
              </p:cNvPr>
              <p:cNvSpPr txBox="1"/>
              <p:nvPr/>
            </p:nvSpPr>
            <p:spPr>
              <a:xfrm>
                <a:off x="3029740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B0A29AE4-ED27-42F5-AEBC-C1C40D1C5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40" y="2311581"/>
                <a:ext cx="346697" cy="369332"/>
              </a:xfrm>
              <a:prstGeom prst="rect">
                <a:avLst/>
              </a:prstGeom>
              <a:blipFill>
                <a:blip r:embed="rId13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3A3E891-CC6C-475C-9B37-10917B8AEDA5}"/>
                  </a:ext>
                </a:extLst>
              </p:cNvPr>
              <p:cNvSpPr txBox="1"/>
              <p:nvPr/>
            </p:nvSpPr>
            <p:spPr>
              <a:xfrm>
                <a:off x="4314588" y="2311581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3A3E891-CC6C-475C-9B37-10917B8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88" y="2311581"/>
                <a:ext cx="340671" cy="369332"/>
              </a:xfrm>
              <a:prstGeom prst="rect">
                <a:avLst/>
              </a:prstGeom>
              <a:blipFill>
                <a:blip r:embed="rId14"/>
                <a:stretch>
                  <a:fillRect l="-12500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D0CC38C4-9A64-40D8-A88C-C11DEC8001CB}"/>
                  </a:ext>
                </a:extLst>
              </p:cNvPr>
              <p:cNvSpPr txBox="1"/>
              <p:nvPr/>
            </p:nvSpPr>
            <p:spPr>
              <a:xfrm>
                <a:off x="5551156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D0CC38C4-9A64-40D8-A88C-C11DEC800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156" y="2311581"/>
                <a:ext cx="346697" cy="369332"/>
              </a:xfrm>
              <a:prstGeom prst="rect">
                <a:avLst/>
              </a:prstGeom>
              <a:blipFill>
                <a:blip r:embed="rId15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箭號: 向下 85">
            <a:extLst>
              <a:ext uri="{FF2B5EF4-FFF2-40B4-BE49-F238E27FC236}">
                <a16:creationId xmlns:a16="http://schemas.microsoft.com/office/drawing/2014/main" id="{77215DCF-4CC9-4E80-8B43-27E3A7D1861F}"/>
              </a:ext>
            </a:extLst>
          </p:cNvPr>
          <p:cNvSpPr/>
          <p:nvPr/>
        </p:nvSpPr>
        <p:spPr>
          <a:xfrm flipV="1">
            <a:off x="3385641" y="2253529"/>
            <a:ext cx="417800" cy="5439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C2A5A-3FC3-4CF7-A665-DE2C85EF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Network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E0AE53-6349-4589-AE49-5B3224AC26B8}"/>
              </a:ext>
            </a:extLst>
          </p:cNvPr>
          <p:cNvSpPr/>
          <p:nvPr/>
        </p:nvSpPr>
        <p:spPr>
          <a:xfrm>
            <a:off x="5612592" y="626470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https://arxiv.org/abs/1606.04080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3677890-4181-423D-8E1A-C865B0F8BA9F}"/>
              </a:ext>
            </a:extLst>
          </p:cNvPr>
          <p:cNvGrpSpPr/>
          <p:nvPr/>
        </p:nvGrpSpPr>
        <p:grpSpPr>
          <a:xfrm>
            <a:off x="701742" y="2714368"/>
            <a:ext cx="5010150" cy="514715"/>
            <a:chOff x="1458954" y="4605108"/>
            <a:chExt cx="5010150" cy="514715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2330D682-A8DC-46F8-B9BD-C31FB7B53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954" y="4605109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2FBD996-040A-4DD0-BBB2-265F844FC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72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C3B048D-416D-4259-9340-F492F3001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688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0371968B-F17E-4F25-AA45-2BD6F982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99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3229169-50A1-4004-B8A9-53A8CABA6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17B74C-9F09-4175-9089-C50923E814B3}"/>
              </a:ext>
            </a:extLst>
          </p:cNvPr>
          <p:cNvCxnSpPr>
            <a:cxnSpLocks/>
          </p:cNvCxnSpPr>
          <p:nvPr/>
        </p:nvCxnSpPr>
        <p:spPr>
          <a:xfrm flipH="1">
            <a:off x="931333" y="3245116"/>
            <a:ext cx="5513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8529598-03F5-4B7A-94BD-A7AE1E0905B9}"/>
              </a:ext>
            </a:extLst>
          </p:cNvPr>
          <p:cNvCxnSpPr>
            <a:cxnSpLocks/>
          </p:cNvCxnSpPr>
          <p:nvPr/>
        </p:nvCxnSpPr>
        <p:spPr>
          <a:xfrm flipH="1">
            <a:off x="2108091" y="3245116"/>
            <a:ext cx="4359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40D96AC-76EF-45E6-A88E-F7DB39017BB1}"/>
              </a:ext>
            </a:extLst>
          </p:cNvPr>
          <p:cNvCxnSpPr>
            <a:cxnSpLocks/>
          </p:cNvCxnSpPr>
          <p:nvPr/>
        </p:nvCxnSpPr>
        <p:spPr>
          <a:xfrm flipH="1">
            <a:off x="3370334" y="3245116"/>
            <a:ext cx="3096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8D8D1FB-E414-4F4C-B754-01F8F87D0372}"/>
              </a:ext>
            </a:extLst>
          </p:cNvPr>
          <p:cNvCxnSpPr>
            <a:cxnSpLocks/>
          </p:cNvCxnSpPr>
          <p:nvPr/>
        </p:nvCxnSpPr>
        <p:spPr>
          <a:xfrm flipH="1">
            <a:off x="4631374" y="3245116"/>
            <a:ext cx="1835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B6D1F64-B487-427C-A730-785C5199F125}"/>
              </a:ext>
            </a:extLst>
          </p:cNvPr>
          <p:cNvCxnSpPr>
            <a:cxnSpLocks/>
          </p:cNvCxnSpPr>
          <p:nvPr/>
        </p:nvCxnSpPr>
        <p:spPr>
          <a:xfrm flipH="1">
            <a:off x="5894536" y="3245116"/>
            <a:ext cx="527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8A0A2F-C117-47E2-8331-1AF84D11F664}"/>
              </a:ext>
            </a:extLst>
          </p:cNvPr>
          <p:cNvGrpSpPr/>
          <p:nvPr/>
        </p:nvGrpSpPr>
        <p:grpSpPr>
          <a:xfrm>
            <a:off x="491341" y="3044705"/>
            <a:ext cx="411656" cy="740915"/>
            <a:chOff x="491341" y="3200333"/>
            <a:chExt cx="411656" cy="740915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566B3650-1D7F-47AE-BAB0-D726FA9D8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33E63E3-DC90-4599-9EEC-6D8525751EDD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16EC0B7-47D5-4DEC-B32C-90F595BCCB36}"/>
              </a:ext>
            </a:extLst>
          </p:cNvPr>
          <p:cNvGrpSpPr/>
          <p:nvPr/>
        </p:nvGrpSpPr>
        <p:grpSpPr>
          <a:xfrm>
            <a:off x="1719294" y="3044705"/>
            <a:ext cx="411656" cy="740915"/>
            <a:chOff x="491341" y="3200333"/>
            <a:chExt cx="411656" cy="740915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B33C9CA-DD2B-40D8-AFD0-0102C8320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0F980B2-3A52-46DF-A809-C45C43AAE23D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9A5466F-F19A-4B4C-AD38-553CBD6290D3}"/>
              </a:ext>
            </a:extLst>
          </p:cNvPr>
          <p:cNvGrpSpPr/>
          <p:nvPr/>
        </p:nvGrpSpPr>
        <p:grpSpPr>
          <a:xfrm>
            <a:off x="2981537" y="3044705"/>
            <a:ext cx="411656" cy="740915"/>
            <a:chOff x="491341" y="3200333"/>
            <a:chExt cx="411656" cy="740915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963464A-8372-4225-9A2A-AED745184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B90BD5A-E5D7-4AFD-A216-36F23C3CF183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56CF70A-E0B6-43A2-A127-07E23089A254}"/>
              </a:ext>
            </a:extLst>
          </p:cNvPr>
          <p:cNvGrpSpPr/>
          <p:nvPr/>
        </p:nvGrpSpPr>
        <p:grpSpPr>
          <a:xfrm>
            <a:off x="4242578" y="3044705"/>
            <a:ext cx="411656" cy="740915"/>
            <a:chOff x="491341" y="3200333"/>
            <a:chExt cx="411656" cy="740915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9D33A4A-04CF-428C-A062-984CD1178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1F10C869-AD80-4079-857D-F0A0A8AA256A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2E7300-5D4E-452A-9FE4-64299749E821}"/>
              </a:ext>
            </a:extLst>
          </p:cNvPr>
          <p:cNvGrpSpPr/>
          <p:nvPr/>
        </p:nvGrpSpPr>
        <p:grpSpPr>
          <a:xfrm>
            <a:off x="5500097" y="3044705"/>
            <a:ext cx="411656" cy="740915"/>
            <a:chOff x="491341" y="3200333"/>
            <a:chExt cx="411656" cy="740915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04BD70A8-A38D-422C-A0F0-7E89D8B6D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70" y="3587874"/>
              <a:ext cx="0" cy="353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B4F16361-33A1-4A3E-96E6-7D21C78BF591}"/>
                </a:ext>
              </a:extLst>
            </p:cNvPr>
            <p:cNvSpPr/>
            <p:nvPr/>
          </p:nvSpPr>
          <p:spPr>
            <a:xfrm>
              <a:off x="491341" y="3200333"/>
              <a:ext cx="411656" cy="38628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E60AA7D-E304-45D6-B565-2F64F9CC147E}"/>
              </a:ext>
            </a:extLst>
          </p:cNvPr>
          <p:cNvCxnSpPr>
            <a:cxnSpLocks/>
          </p:cNvCxnSpPr>
          <p:nvPr/>
        </p:nvCxnSpPr>
        <p:spPr>
          <a:xfrm flipV="1">
            <a:off x="699367" y="3896085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B1FC714-B9C5-45E7-A899-6C7F5D781409}"/>
              </a:ext>
            </a:extLst>
          </p:cNvPr>
          <p:cNvCxnSpPr>
            <a:cxnSpLocks/>
          </p:cNvCxnSpPr>
          <p:nvPr/>
        </p:nvCxnSpPr>
        <p:spPr>
          <a:xfrm flipV="1">
            <a:off x="193761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A9F8F31-EB24-4770-A3DE-C715CBE8C064}"/>
              </a:ext>
            </a:extLst>
          </p:cNvPr>
          <p:cNvCxnSpPr>
            <a:cxnSpLocks/>
          </p:cNvCxnSpPr>
          <p:nvPr/>
        </p:nvCxnSpPr>
        <p:spPr>
          <a:xfrm flipV="1">
            <a:off x="318729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B51FF20-F0A3-4BFB-9A7D-8033F87F9DCB}"/>
              </a:ext>
            </a:extLst>
          </p:cNvPr>
          <p:cNvCxnSpPr>
            <a:cxnSpLocks/>
          </p:cNvCxnSpPr>
          <p:nvPr/>
        </p:nvCxnSpPr>
        <p:spPr>
          <a:xfrm flipV="1">
            <a:off x="444840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DF9BD37-BF37-4F1C-B33D-4040730FA006}"/>
              </a:ext>
            </a:extLst>
          </p:cNvPr>
          <p:cNvCxnSpPr>
            <a:cxnSpLocks/>
          </p:cNvCxnSpPr>
          <p:nvPr/>
        </p:nvCxnSpPr>
        <p:spPr>
          <a:xfrm flipV="1">
            <a:off x="5709517" y="3896084"/>
            <a:ext cx="0" cy="51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778B83B-98B2-4286-AE54-36E1948A57C4}"/>
              </a:ext>
            </a:extLst>
          </p:cNvPr>
          <p:cNvGrpSpPr/>
          <p:nvPr/>
        </p:nvGrpSpPr>
        <p:grpSpPr>
          <a:xfrm>
            <a:off x="711600" y="4758484"/>
            <a:ext cx="5010150" cy="514715"/>
            <a:chOff x="1458954" y="4605108"/>
            <a:chExt cx="5010150" cy="514715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BFA59C54-2B0A-492F-B9FD-60036ADD2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954" y="4605109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23A72E49-A114-4F24-BA2A-D0670EC07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72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F22738A2-E97C-491C-B638-37DA17DBA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688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F9C32AF-0E8A-49AC-82AB-EF8C9BDC9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99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446E097-59A8-472B-80A1-3053A0DB2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04" y="4605108"/>
              <a:ext cx="0" cy="514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圖片 41">
            <a:extLst>
              <a:ext uri="{FF2B5EF4-FFF2-40B4-BE49-F238E27FC236}">
                <a16:creationId xmlns:a16="http://schemas.microsoft.com/office/drawing/2014/main" id="{5D80EC34-3579-45E9-A96F-D1160693632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47" y="5083309"/>
            <a:ext cx="1080000" cy="10800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A0D1D2F-1C62-45F6-9E10-2F03A24F539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7310" y="5083309"/>
            <a:ext cx="1080000" cy="108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C7F341D2-67F4-481A-97A6-B07E1BAA9E2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641984" y="5083309"/>
            <a:ext cx="1080000" cy="108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5F5BF9E7-FBF9-4FF1-A072-606EDC14AE7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94321" y="5083309"/>
            <a:ext cx="1080000" cy="10800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D56A3E9E-194A-4C9D-8048-DC25195D1597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146658" y="5083309"/>
            <a:ext cx="1080000" cy="1080000"/>
          </a:xfrm>
          <a:prstGeom prst="rect">
            <a:avLst/>
          </a:prstGeom>
        </p:spPr>
      </p:pic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28087E7E-58F1-4D3C-B47B-20A0D296BDAE}"/>
              </a:ext>
            </a:extLst>
          </p:cNvPr>
          <p:cNvSpPr/>
          <p:nvPr/>
        </p:nvSpPr>
        <p:spPr>
          <a:xfrm>
            <a:off x="249233" y="4193198"/>
            <a:ext cx="5921716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Bidirectional LSTM</a:t>
            </a:r>
            <a:endParaRPr lang="zh-TW" altLang="en-US" sz="2400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A83ED77-EDA4-4FD5-ABE8-8460E73BF181}"/>
              </a:ext>
            </a:extLst>
          </p:cNvPr>
          <p:cNvSpPr/>
          <p:nvPr/>
        </p:nvSpPr>
        <p:spPr>
          <a:xfrm>
            <a:off x="433050" y="3751928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1A593D10-DFC3-43D9-8233-69D2CB9427E0}"/>
              </a:ext>
            </a:extLst>
          </p:cNvPr>
          <p:cNvSpPr/>
          <p:nvPr/>
        </p:nvSpPr>
        <p:spPr>
          <a:xfrm>
            <a:off x="1665615" y="3751928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36CF4195-AD3E-482E-A378-D8F10D1360E3}"/>
              </a:ext>
            </a:extLst>
          </p:cNvPr>
          <p:cNvSpPr/>
          <p:nvPr/>
        </p:nvSpPr>
        <p:spPr>
          <a:xfrm>
            <a:off x="2902186" y="375245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6112334-3854-4ABD-963B-A39B7F681592}"/>
              </a:ext>
            </a:extLst>
          </p:cNvPr>
          <p:cNvSpPr/>
          <p:nvPr/>
        </p:nvSpPr>
        <p:spPr>
          <a:xfrm>
            <a:off x="4176405" y="375245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0ED071EF-A751-4A26-AC8A-FA0E3DDFCEB5}"/>
              </a:ext>
            </a:extLst>
          </p:cNvPr>
          <p:cNvSpPr/>
          <p:nvPr/>
        </p:nvSpPr>
        <p:spPr>
          <a:xfrm>
            <a:off x="5448945" y="3746222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A9E18B0C-22E7-4613-8C86-6C95CBFD93D1}"/>
              </a:ext>
            </a:extLst>
          </p:cNvPr>
          <p:cNvSpPr/>
          <p:nvPr/>
        </p:nvSpPr>
        <p:spPr>
          <a:xfrm rot="5400000">
            <a:off x="6274222" y="3230774"/>
            <a:ext cx="544003" cy="1120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131CE47-6474-4DD2-8D64-26AE06A57EE3}"/>
              </a:ext>
            </a:extLst>
          </p:cNvPr>
          <p:cNvCxnSpPr>
            <a:cxnSpLocks/>
          </p:cNvCxnSpPr>
          <p:nvPr/>
        </p:nvCxnSpPr>
        <p:spPr>
          <a:xfrm flipH="1">
            <a:off x="7691089" y="3278734"/>
            <a:ext cx="338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BF08AB6-FE87-4D7A-BA06-DE694FF460A8}"/>
              </a:ext>
            </a:extLst>
          </p:cNvPr>
          <p:cNvCxnSpPr>
            <a:cxnSpLocks/>
          </p:cNvCxnSpPr>
          <p:nvPr/>
        </p:nvCxnSpPr>
        <p:spPr>
          <a:xfrm flipH="1">
            <a:off x="6609099" y="3259684"/>
            <a:ext cx="338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94B5CE7E-D858-42E4-97C4-C93EB886CC15}"/>
              </a:ext>
            </a:extLst>
          </p:cNvPr>
          <p:cNvSpPr/>
          <p:nvPr/>
        </p:nvSpPr>
        <p:spPr>
          <a:xfrm>
            <a:off x="6846798" y="2948424"/>
            <a:ext cx="844291" cy="633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FB1C16AB-C0FF-472F-B3C9-EEE284786FE4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945409" y="2745716"/>
            <a:ext cx="1080000" cy="1080000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D9068187-102E-4F1F-99BF-8EE95DE2EE9B}"/>
              </a:ext>
            </a:extLst>
          </p:cNvPr>
          <p:cNvGrpSpPr/>
          <p:nvPr/>
        </p:nvGrpSpPr>
        <p:grpSpPr>
          <a:xfrm>
            <a:off x="6630405" y="4724109"/>
            <a:ext cx="2264363" cy="499879"/>
            <a:chOff x="6630405" y="4826979"/>
            <a:chExt cx="2264363" cy="499879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B7516555-A7C6-4620-9175-5A73B87AE30F}"/>
                </a:ext>
              </a:extLst>
            </p:cNvPr>
            <p:cNvSpPr/>
            <p:nvPr/>
          </p:nvSpPr>
          <p:spPr>
            <a:xfrm>
              <a:off x="6630405" y="4826979"/>
              <a:ext cx="535067" cy="49987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102486B-F0FE-43E2-B04B-46CE59E7F134}"/>
                </a:ext>
              </a:extLst>
            </p:cNvPr>
            <p:cNvSpPr txBox="1"/>
            <p:nvPr/>
          </p:nvSpPr>
          <p:spPr>
            <a:xfrm>
              <a:off x="7172759" y="4855905"/>
              <a:ext cx="172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similarity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8CDE4E8D-3FB9-4280-B120-3D8CE83D3A68}"/>
                  </a:ext>
                </a:extLst>
              </p:cNvPr>
              <p:cNvSpPr txBox="1"/>
              <p:nvPr/>
            </p:nvSpPr>
            <p:spPr>
              <a:xfrm>
                <a:off x="563417" y="2311581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8CDE4E8D-3FB9-4280-B120-3D8CE83D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11581"/>
                <a:ext cx="339580" cy="369332"/>
              </a:xfrm>
              <a:prstGeom prst="rect">
                <a:avLst/>
              </a:prstGeom>
              <a:blipFill>
                <a:blip r:embed="rId10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0FD3E3A-B85B-4C35-80F0-7F04F08FE8A3}"/>
                  </a:ext>
                </a:extLst>
              </p:cNvPr>
              <p:cNvSpPr txBox="1"/>
              <p:nvPr/>
            </p:nvSpPr>
            <p:spPr>
              <a:xfrm>
                <a:off x="1814406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0FD3E3A-B85B-4C35-80F0-7F04F08F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06" y="2311581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E6BF7DE6-D538-478B-B1FE-FD031C5F4C3B}"/>
                  </a:ext>
                </a:extLst>
              </p:cNvPr>
              <p:cNvSpPr txBox="1"/>
              <p:nvPr/>
            </p:nvSpPr>
            <p:spPr>
              <a:xfrm>
                <a:off x="3029740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E6BF7DE6-D538-478B-B1FE-FD031C5F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40" y="2311581"/>
                <a:ext cx="346697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717F199B-C5D9-4E6D-8F82-F2009F8D00D2}"/>
                  </a:ext>
                </a:extLst>
              </p:cNvPr>
              <p:cNvSpPr txBox="1"/>
              <p:nvPr/>
            </p:nvSpPr>
            <p:spPr>
              <a:xfrm>
                <a:off x="4314588" y="2311581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717F199B-C5D9-4E6D-8F82-F2009F8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88" y="2311581"/>
                <a:ext cx="340671" cy="369332"/>
              </a:xfrm>
              <a:prstGeom prst="rect">
                <a:avLst/>
              </a:prstGeom>
              <a:blipFill>
                <a:blip r:embed="rId13"/>
                <a:stretch>
                  <a:fillRect l="-12500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B74FCFC-A310-4373-854E-7861529F65CB}"/>
                  </a:ext>
                </a:extLst>
              </p:cNvPr>
              <p:cNvSpPr txBox="1"/>
              <p:nvPr/>
            </p:nvSpPr>
            <p:spPr>
              <a:xfrm>
                <a:off x="5551156" y="231158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B74FCFC-A310-4373-854E-7861529F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156" y="2311581"/>
                <a:ext cx="346697" cy="369332"/>
              </a:xfrm>
              <a:prstGeom prst="rect">
                <a:avLst/>
              </a:prstGeom>
              <a:blipFill>
                <a:blip r:embed="rId1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箭號: 向下 69">
            <a:extLst>
              <a:ext uri="{FF2B5EF4-FFF2-40B4-BE49-F238E27FC236}">
                <a16:creationId xmlns:a16="http://schemas.microsoft.com/office/drawing/2014/main" id="{FBEE5AE0-C1A1-4025-B47E-59C801BA23B8}"/>
              </a:ext>
            </a:extLst>
          </p:cNvPr>
          <p:cNvSpPr/>
          <p:nvPr/>
        </p:nvSpPr>
        <p:spPr>
          <a:xfrm flipV="1">
            <a:off x="3385641" y="2253529"/>
            <a:ext cx="417800" cy="5439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B125552-10D3-4C56-9AE2-0D9123B73DA9}"/>
              </a:ext>
            </a:extLst>
          </p:cNvPr>
          <p:cNvSpPr txBox="1"/>
          <p:nvPr/>
        </p:nvSpPr>
        <p:spPr>
          <a:xfrm>
            <a:off x="942975" y="1577527"/>
            <a:ext cx="741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the relationship among the training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310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C50A2F-0D19-465E-8BAA-F1DD5F87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658"/>
            <a:ext cx="9144000" cy="45876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A695B0-1AD6-4B22-B2EC-9B177070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EF360-256A-48F4-B35F-E3CBE43B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34E54B-C7AA-48F6-94B8-EDDA753C2878}"/>
              </a:ext>
            </a:extLst>
          </p:cNvPr>
          <p:cNvSpPr/>
          <p:nvPr/>
        </p:nvSpPr>
        <p:spPr>
          <a:xfrm>
            <a:off x="5601699" y="60086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https://arxiv.org/abs/1711.06025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89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7399C6-28B0-4AF2-8B90-C01E4DCC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34" y="1270526"/>
            <a:ext cx="5820587" cy="5325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E59AEC3-14B0-4D9B-B265-ECDB12F6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Few-shot learning for imaginary data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271BA-D017-4365-9CA8-79A7B2AEE31F}"/>
              </a:ext>
            </a:extLst>
          </p:cNvPr>
          <p:cNvSpPr/>
          <p:nvPr/>
        </p:nvSpPr>
        <p:spPr>
          <a:xfrm>
            <a:off x="103318" y="5684839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https://arxiv.org/abs/1801.05401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9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537576" y="3693673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72378" y="3693672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2892245" y="3716820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1537576" y="2808244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1537576" y="5015797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40" name="直線單箭頭接點 39"/>
          <p:cNvCxnSpPr>
            <a:cxnSpLocks/>
          </p:cNvCxnSpPr>
          <p:nvPr/>
        </p:nvCxnSpPr>
        <p:spPr>
          <a:xfrm>
            <a:off x="1131175" y="416555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2502777" y="41824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rot="16200000">
            <a:off x="1825441" y="348557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rot="16200000">
            <a:off x="1825441" y="481973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823580" y="3722649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5178249" y="3745796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3823580" y="2837220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47" name="矩形 46"/>
          <p:cNvSpPr/>
          <p:nvPr/>
        </p:nvSpPr>
        <p:spPr>
          <a:xfrm>
            <a:off x="3823580" y="5044773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48" name="直線單箭頭接點 47"/>
          <p:cNvCxnSpPr>
            <a:cxnSpLocks/>
          </p:cNvCxnSpPr>
          <p:nvPr/>
        </p:nvCxnSpPr>
        <p:spPr>
          <a:xfrm>
            <a:off x="3417179" y="419453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</p:cNvCxnSpPr>
          <p:nvPr/>
        </p:nvCxnSpPr>
        <p:spPr>
          <a:xfrm>
            <a:off x="4788781" y="421146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 rot="16200000">
            <a:off x="4111445" y="351455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rot="16200000">
            <a:off x="4111445" y="484871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43450" y="3727537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7498119" y="3750684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54" name="矩形 53"/>
          <p:cNvSpPr/>
          <p:nvPr/>
        </p:nvSpPr>
        <p:spPr>
          <a:xfrm>
            <a:off x="6143450" y="2842108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6143450" y="5049661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56" name="直線單箭頭接點 55"/>
          <p:cNvCxnSpPr>
            <a:cxnSpLocks/>
          </p:cNvCxnSpPr>
          <p:nvPr/>
        </p:nvCxnSpPr>
        <p:spPr>
          <a:xfrm>
            <a:off x="5737049" y="419941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>
            <a:off x="7108651" y="421635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rot="16200000">
            <a:off x="6431315" y="351944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rot="16200000">
            <a:off x="6431315" y="485360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8085937" y="3897728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298877" y="5693715"/>
            <a:ext cx="6546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matter how long the input/output sequence is, we only need one function f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684595" y="1647932"/>
            <a:ext cx="324839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 and h’ are vectors with the same dimension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1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60" grpId="0"/>
      <p:bldP spid="72" grpId="0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2197D1-243C-4BF3-8F25-9B75AF67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8" y="1417320"/>
            <a:ext cx="8874442" cy="45840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821E86F-0A86-4821-B8B1-F98249A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Few-shot learning for imaginary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6C85A-1601-42DC-BA9F-76196C33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EF0D63-6A72-471C-9051-E3B7CDE5436D}"/>
              </a:ext>
            </a:extLst>
          </p:cNvPr>
          <p:cNvSpPr/>
          <p:nvPr/>
        </p:nvSpPr>
        <p:spPr>
          <a:xfrm>
            <a:off x="5202648" y="6136320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https://arxiv.org/abs/1801.05401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1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5373" y="4917142"/>
            <a:ext cx="261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 change slowly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16502" y="5848999"/>
            <a:ext cx="261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 change faster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909303" y="4942898"/>
            <a:ext cx="449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</a:t>
            </a:r>
            <a:r>
              <a:rPr lang="en-US" altLang="zh-TW" sz="2800" baseline="30000" dirty="0" err="1"/>
              <a:t>t</a:t>
            </a:r>
            <a:r>
              <a:rPr lang="en-US" altLang="zh-TW" sz="2800" dirty="0"/>
              <a:t> is c</a:t>
            </a:r>
            <a:r>
              <a:rPr lang="en-US" altLang="zh-TW" sz="2800" baseline="30000" dirty="0"/>
              <a:t>t-1</a:t>
            </a:r>
            <a:r>
              <a:rPr lang="en-US" altLang="zh-TW" sz="2800" dirty="0"/>
              <a:t> added by something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09302" y="5848999"/>
            <a:ext cx="498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r>
              <a:rPr lang="en-US" altLang="zh-TW" sz="2800" dirty="0"/>
              <a:t> and h</a:t>
            </a:r>
            <a:r>
              <a:rPr lang="en-US" altLang="zh-TW" sz="2800" baseline="30000" dirty="0"/>
              <a:t>t-1</a:t>
            </a:r>
            <a:r>
              <a:rPr lang="en-US" altLang="zh-TW" sz="2800" dirty="0"/>
              <a:t> can be very different</a:t>
            </a:r>
            <a:endParaRPr lang="zh-TW" altLang="en-US" sz="2800" dirty="0"/>
          </a:p>
        </p:txBody>
      </p:sp>
      <p:sp>
        <p:nvSpPr>
          <p:cNvPr id="35" name="箭號: 向右 34"/>
          <p:cNvSpPr/>
          <p:nvPr/>
        </p:nvSpPr>
        <p:spPr>
          <a:xfrm>
            <a:off x="3153793" y="5022831"/>
            <a:ext cx="660234" cy="392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/>
          <p:cNvSpPr/>
          <p:nvPr/>
        </p:nvSpPr>
        <p:spPr>
          <a:xfrm>
            <a:off x="3153793" y="5932016"/>
            <a:ext cx="660234" cy="392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87252" y="2544484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2165927" y="2526225"/>
            <a:ext cx="1106546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Naïve</a:t>
            </a:r>
          </a:p>
          <a:p>
            <a:pPr algn="ctr"/>
            <a:r>
              <a:rPr lang="en-US" altLang="zh-TW" sz="2800" dirty="0"/>
              <a:t>RNN</a:t>
            </a:r>
            <a:endParaRPr lang="zh-TW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3695808" y="2549372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40" name="矩形 39"/>
          <p:cNvSpPr/>
          <p:nvPr/>
        </p:nvSpPr>
        <p:spPr>
          <a:xfrm>
            <a:off x="2253011" y="1654782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y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2267525" y="3833778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42" name="直線單箭頭接點 41"/>
          <p:cNvCxnSpPr>
            <a:cxnSpLocks/>
          </p:cNvCxnSpPr>
          <p:nvPr/>
        </p:nvCxnSpPr>
        <p:spPr>
          <a:xfrm>
            <a:off x="1746052" y="299810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306340" y="301503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rot="16200000">
            <a:off x="2540876" y="233211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</p:cNvCxnSpPr>
          <p:nvPr/>
        </p:nvCxnSpPr>
        <p:spPr>
          <a:xfrm rot="16200000">
            <a:off x="2555390" y="363772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129828" y="2779317"/>
            <a:ext cx="64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</a:t>
            </a:r>
            <a:r>
              <a:rPr lang="en-US" altLang="zh-TW" sz="2800" baseline="30000" dirty="0">
                <a:solidFill>
                  <a:schemeClr val="bg1"/>
                </a:solidFill>
              </a:rPr>
              <a:t>t-1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271" y="1498077"/>
            <a:ext cx="1134533" cy="199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876913" y="1498077"/>
            <a:ext cx="507999" cy="931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sp>
        <p:nvSpPr>
          <p:cNvPr id="18" name="矩形 17"/>
          <p:cNvSpPr/>
          <p:nvPr/>
        </p:nvSpPr>
        <p:spPr>
          <a:xfrm>
            <a:off x="5883355" y="600372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y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384912" y="199586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</p:cNvCxnSpPr>
          <p:nvPr/>
        </p:nvCxnSpPr>
        <p:spPr>
          <a:xfrm rot="16200000">
            <a:off x="6171220" y="127770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85376" y="2564346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393375" y="30872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6922341" y="199586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6930804" y="30872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42215" y="1522935"/>
            <a:ext cx="507999" cy="931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c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29" name="矩形 28"/>
          <p:cNvSpPr/>
          <p:nvPr/>
        </p:nvSpPr>
        <p:spPr>
          <a:xfrm>
            <a:off x="7350678" y="2589204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852296" y="2793260"/>
            <a:ext cx="64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</a:t>
            </a:r>
            <a:r>
              <a:rPr lang="en-US" altLang="zh-TW" sz="2800" baseline="30000" dirty="0">
                <a:solidFill>
                  <a:schemeClr val="bg1"/>
                </a:solidFill>
              </a:rPr>
              <a:t>t-1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33041" y="1726991"/>
            <a:ext cx="612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800" baseline="30000" dirty="0"/>
              <a:t>t-1</a:t>
            </a:r>
            <a:endParaRPr lang="zh-TW" altLang="en-US" sz="2800" baseline="30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EA3034-85A8-42D7-878D-3329CB5498EF}"/>
              </a:ext>
            </a:extLst>
          </p:cNvPr>
          <p:cNvSpPr/>
          <p:nvPr/>
        </p:nvSpPr>
        <p:spPr>
          <a:xfrm>
            <a:off x="5883355" y="3852581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720744-EA48-4945-B279-B086AAB4A50D}"/>
              </a:ext>
            </a:extLst>
          </p:cNvPr>
          <p:cNvCxnSpPr>
            <a:cxnSpLocks/>
          </p:cNvCxnSpPr>
          <p:nvPr/>
        </p:nvCxnSpPr>
        <p:spPr>
          <a:xfrm rot="16200000">
            <a:off x="6171220" y="365652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 animBg="1"/>
      <p:bldP spid="36" grpId="0" animBg="1"/>
      <p:bldP spid="15" grpId="0" animBg="1"/>
      <p:bldP spid="16" grpId="0" animBg="1"/>
      <p:bldP spid="18" grpId="0" animBg="1"/>
      <p:bldP spid="24" grpId="0" animBg="1"/>
      <p:bldP spid="28" grpId="0" animBg="1"/>
      <p:bldP spid="29" grpId="0" animBg="1"/>
      <p:bldP spid="48" grpId="0"/>
      <p:bldP spid="49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群組 164"/>
          <p:cNvGrpSpPr/>
          <p:nvPr/>
        </p:nvGrpSpPr>
        <p:grpSpPr>
          <a:xfrm>
            <a:off x="2445508" y="5831799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525353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50" name="矩形 49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63" name="向下箭號 162"/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0" name="群組 219"/>
          <p:cNvGrpSpPr/>
          <p:nvPr/>
        </p:nvGrpSpPr>
        <p:grpSpPr>
          <a:xfrm>
            <a:off x="1649799" y="5822100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-164959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5138037" y="849870"/>
            <a:ext cx="389050" cy="635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8028814" y="576602"/>
            <a:ext cx="907572" cy="1270403"/>
            <a:chOff x="7012720" y="4534918"/>
            <a:chExt cx="907572" cy="1270403"/>
          </a:xfrm>
        </p:grpSpPr>
        <p:sp>
          <p:nvSpPr>
            <p:cNvPr id="70" name="矩形 69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955203" y="849870"/>
            <a:ext cx="1217986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548692" y="978599"/>
                <a:ext cx="3385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92" y="978599"/>
                <a:ext cx="338554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5138037" y="2294196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75" name="群組 74"/>
          <p:cNvGrpSpPr/>
          <p:nvPr/>
        </p:nvGrpSpPr>
        <p:grpSpPr>
          <a:xfrm>
            <a:off x="7492285" y="2012665"/>
            <a:ext cx="907572" cy="1270403"/>
            <a:chOff x="7012720" y="4534918"/>
            <a:chExt cx="907572" cy="1270403"/>
          </a:xfrm>
        </p:grpSpPr>
        <p:sp>
          <p:nvSpPr>
            <p:cNvPr id="76" name="矩形 75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6418674" y="2285933"/>
            <a:ext cx="1217986" cy="678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5548692" y="2422925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92" y="2422925"/>
                <a:ext cx="28511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5138037" y="3762028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grpSp>
        <p:nvGrpSpPr>
          <p:cNvPr id="85" name="群組 84"/>
          <p:cNvGrpSpPr/>
          <p:nvPr/>
        </p:nvGrpSpPr>
        <p:grpSpPr>
          <a:xfrm>
            <a:off x="7492285" y="3480497"/>
            <a:ext cx="907572" cy="1270403"/>
            <a:chOff x="7012720" y="4534918"/>
            <a:chExt cx="907572" cy="1270403"/>
          </a:xfrm>
        </p:grpSpPr>
        <p:sp>
          <p:nvSpPr>
            <p:cNvPr id="86" name="矩形 85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6418674" y="3753765"/>
            <a:ext cx="1217986" cy="6782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548692" y="3890757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92" y="3890757"/>
                <a:ext cx="285116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5138036" y="5306109"/>
            <a:ext cx="410655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93" name="群組 92"/>
          <p:cNvGrpSpPr/>
          <p:nvPr/>
        </p:nvGrpSpPr>
        <p:grpSpPr>
          <a:xfrm>
            <a:off x="7492285" y="5024578"/>
            <a:ext cx="907572" cy="1270403"/>
            <a:chOff x="7012720" y="4534918"/>
            <a:chExt cx="907572" cy="1270403"/>
          </a:xfrm>
        </p:grpSpPr>
        <p:sp>
          <p:nvSpPr>
            <p:cNvPr id="94" name="矩形 93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6418674" y="5297846"/>
            <a:ext cx="1217986" cy="678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5548692" y="5434838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92" y="5434838"/>
                <a:ext cx="28511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037274A-5BA2-4D4F-BA91-0C4D9B35189C}"/>
              </a:ext>
            </a:extLst>
          </p:cNvPr>
          <p:cNvSpPr/>
          <p:nvPr/>
        </p:nvSpPr>
        <p:spPr>
          <a:xfrm>
            <a:off x="430978" y="265095"/>
            <a:ext cx="255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LSTM</a:t>
            </a:r>
            <a:endParaRPr lang="zh-TW" altLang="en-US" sz="3200" b="1" i="1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CBBF13-50C4-430D-9EF8-C346395DDB31}"/>
              </a:ext>
            </a:extLst>
          </p:cNvPr>
          <p:cNvSpPr txBox="1"/>
          <p:nvPr/>
        </p:nvSpPr>
        <p:spPr>
          <a:xfrm>
            <a:off x="4663883" y="2910619"/>
            <a:ext cx="12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42568C-7AD5-4473-9A70-6AA785CB2D94}"/>
              </a:ext>
            </a:extLst>
          </p:cNvPr>
          <p:cNvSpPr txBox="1"/>
          <p:nvPr/>
        </p:nvSpPr>
        <p:spPr>
          <a:xfrm>
            <a:off x="4709218" y="4343010"/>
            <a:ext cx="12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forget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D7108A7-0806-41E7-BB84-8B1573F89015}"/>
              </a:ext>
            </a:extLst>
          </p:cNvPr>
          <p:cNvSpPr txBox="1"/>
          <p:nvPr/>
        </p:nvSpPr>
        <p:spPr>
          <a:xfrm>
            <a:off x="4723569" y="5927451"/>
            <a:ext cx="12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6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163" grpId="0" animBg="1"/>
      <p:bldP spid="164" grpId="0" animBg="1"/>
      <p:bldP spid="166" grpId="0" animBg="1"/>
      <p:bldP spid="167" grpId="0" animBg="1"/>
      <p:bldP spid="64" grpId="0" animBg="1"/>
      <p:bldP spid="72" grpId="0" animBg="1"/>
      <p:bldP spid="73" grpId="0"/>
      <p:bldP spid="74" grpId="0" animBg="1"/>
      <p:bldP spid="80" grpId="0" animBg="1"/>
      <p:bldP spid="81" grpId="0"/>
      <p:bldP spid="84" grpId="0" animBg="1"/>
      <p:bldP spid="90" grpId="0" animBg="1"/>
      <p:bldP spid="91" grpId="0"/>
      <p:bldP spid="92" grpId="0" animBg="1"/>
      <p:bldP spid="98" grpId="0" animBg="1"/>
      <p:bldP spid="99" grpId="0"/>
      <p:bldP spid="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群組 212"/>
          <p:cNvGrpSpPr/>
          <p:nvPr/>
        </p:nvGrpSpPr>
        <p:grpSpPr>
          <a:xfrm>
            <a:off x="5893522" y="5828354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手繪多邊形 110"/>
          <p:cNvSpPr/>
          <p:nvPr/>
        </p:nvSpPr>
        <p:spPr>
          <a:xfrm>
            <a:off x="4022039" y="2977300"/>
            <a:ext cx="1908007" cy="3101939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群組 123"/>
          <p:cNvGrpSpPr/>
          <p:nvPr/>
        </p:nvGrpSpPr>
        <p:grpSpPr>
          <a:xfrm>
            <a:off x="2445508" y="5831799"/>
            <a:ext cx="907572" cy="461665"/>
            <a:chOff x="4765592" y="6396335"/>
            <a:chExt cx="907572" cy="461665"/>
          </a:xfrm>
        </p:grpSpPr>
        <p:sp>
          <p:nvSpPr>
            <p:cNvPr id="126" name="矩形 12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31" name="矩形 130"/>
          <p:cNvSpPr/>
          <p:nvPr/>
        </p:nvSpPr>
        <p:spPr>
          <a:xfrm>
            <a:off x="2525353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8" name="橢圓 137"/>
          <p:cNvSpPr/>
          <p:nvPr/>
        </p:nvSpPr>
        <p:spPr>
          <a:xfrm>
            <a:off x="2197659" y="357107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橢圓 145"/>
          <p:cNvSpPr/>
          <p:nvPr/>
        </p:nvSpPr>
        <p:spPr>
          <a:xfrm>
            <a:off x="870168" y="2751799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2186737" y="2724883"/>
            <a:ext cx="438150" cy="438150"/>
            <a:chOff x="6656524" y="2699227"/>
            <a:chExt cx="438150" cy="438150"/>
          </a:xfrm>
        </p:grpSpPr>
        <p:sp>
          <p:nvSpPr>
            <p:cNvPr id="150" name="橢圓 14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字方塊 150"/>
                <p:cNvSpPr txBox="1"/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文字方塊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橢圓 155"/>
          <p:cNvSpPr/>
          <p:nvPr/>
        </p:nvSpPr>
        <p:spPr>
          <a:xfrm>
            <a:off x="3546236" y="27470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文字方塊 168"/>
          <p:cNvSpPr txBox="1"/>
          <p:nvPr/>
        </p:nvSpPr>
        <p:spPr>
          <a:xfrm>
            <a:off x="3326306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cxnSp>
        <p:nvCxnSpPr>
          <p:cNvPr id="170" name="直線單箭頭接點 169"/>
          <p:cNvCxnSpPr>
            <a:cxnSpLocks/>
          </p:cNvCxnSpPr>
          <p:nvPr/>
        </p:nvCxnSpPr>
        <p:spPr>
          <a:xfrm flipH="1" flipV="1">
            <a:off x="1108047" y="321772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cxnSpLocks/>
          </p:cNvCxnSpPr>
          <p:nvPr/>
        </p:nvCxnSpPr>
        <p:spPr>
          <a:xfrm>
            <a:off x="1313747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cxnSpLocks/>
            <a:endCxn id="138" idx="5"/>
          </p:cNvCxnSpPr>
          <p:nvPr/>
        </p:nvCxnSpPr>
        <p:spPr>
          <a:xfrm flipH="1" flipV="1">
            <a:off x="2571643" y="394506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>
            <a:cxnSpLocks/>
            <a:stCxn id="132" idx="0"/>
            <a:endCxn id="138" idx="3"/>
          </p:cNvCxnSpPr>
          <p:nvPr/>
        </p:nvCxnSpPr>
        <p:spPr>
          <a:xfrm flipV="1">
            <a:off x="1992507" y="394506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>
            <a:cxnSpLocks/>
          </p:cNvCxnSpPr>
          <p:nvPr/>
        </p:nvCxnSpPr>
        <p:spPr>
          <a:xfrm flipV="1">
            <a:off x="2413433" y="317009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向下箭號 161"/>
          <p:cNvSpPr/>
          <p:nvPr/>
        </p:nvSpPr>
        <p:spPr>
          <a:xfrm flipV="1">
            <a:off x="3561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向下箭號 162"/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向下箭號 163"/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向下箭號 165"/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向下箭號 166"/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8" name="群組 227"/>
          <p:cNvGrpSpPr/>
          <p:nvPr/>
        </p:nvGrpSpPr>
        <p:grpSpPr>
          <a:xfrm>
            <a:off x="1649799" y="5836168"/>
            <a:ext cx="907572" cy="461665"/>
            <a:chOff x="4765592" y="6396335"/>
            <a:chExt cx="907572" cy="461665"/>
          </a:xfrm>
        </p:grpSpPr>
        <p:sp>
          <p:nvSpPr>
            <p:cNvPr id="229" name="矩形 22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群組 230"/>
          <p:cNvGrpSpPr/>
          <p:nvPr/>
        </p:nvGrpSpPr>
        <p:grpSpPr>
          <a:xfrm>
            <a:off x="-164959" y="2117509"/>
            <a:ext cx="907572" cy="461665"/>
            <a:chOff x="4775004" y="6396335"/>
            <a:chExt cx="907572" cy="461665"/>
          </a:xfrm>
        </p:grpSpPr>
        <p:sp>
          <p:nvSpPr>
            <p:cNvPr id="232" name="矩形 23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4123732" y="2108181"/>
            <a:ext cx="907572" cy="461665"/>
            <a:chOff x="4775004" y="6396335"/>
            <a:chExt cx="907572" cy="461665"/>
          </a:xfrm>
        </p:grpSpPr>
        <p:sp>
          <p:nvSpPr>
            <p:cNvPr id="235" name="矩形 23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7" name="手繪多邊形 2"/>
          <p:cNvSpPr/>
          <p:nvPr/>
        </p:nvSpPr>
        <p:spPr>
          <a:xfrm>
            <a:off x="2525488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手繪多邊形 4"/>
          <p:cNvSpPr/>
          <p:nvPr/>
        </p:nvSpPr>
        <p:spPr>
          <a:xfrm>
            <a:off x="624117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0" name="直線單箭頭接點 239"/>
          <p:cNvCxnSpPr>
            <a:cxnSpLocks/>
          </p:cNvCxnSpPr>
          <p:nvPr/>
        </p:nvCxnSpPr>
        <p:spPr>
          <a:xfrm>
            <a:off x="2658792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/>
          <p:cNvCxnSpPr>
            <a:cxnSpLocks/>
          </p:cNvCxnSpPr>
          <p:nvPr/>
        </p:nvCxnSpPr>
        <p:spPr>
          <a:xfrm flipH="1" flipV="1">
            <a:off x="3780092" y="3185183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5268639" y="3889577"/>
                <a:ext cx="2950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3889577"/>
                <a:ext cx="295048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504663" y="27232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63" y="2723295"/>
                <a:ext cx="521297" cy="461665"/>
              </a:xfrm>
              <a:prstGeom prst="rect">
                <a:avLst/>
              </a:prstGeom>
              <a:blipFill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359380" y="2909870"/>
            <a:ext cx="14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268639" y="4516925"/>
                <a:ext cx="22350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4516925"/>
                <a:ext cx="223509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8213D0BD-D58E-4D48-8D05-80BA275182DF}"/>
              </a:ext>
            </a:extLst>
          </p:cNvPr>
          <p:cNvSpPr/>
          <p:nvPr/>
        </p:nvSpPr>
        <p:spPr>
          <a:xfrm>
            <a:off x="430978" y="265095"/>
            <a:ext cx="255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LSTM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788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7" grpId="0"/>
      <p:bldP spid="113" grpId="0"/>
      <p:bldP spid="138" grpId="0" animBg="1"/>
      <p:bldP spid="146" grpId="0" animBg="1"/>
      <p:bldP spid="156" grpId="0" animBg="1"/>
      <p:bldP spid="168" grpId="0" animBg="1"/>
      <p:bldP spid="169" grpId="0"/>
      <p:bldP spid="219" grpId="0" animBg="1"/>
      <p:bldP spid="237" grpId="0" animBg="1"/>
      <p:bldP spid="238" grpId="0" animBg="1"/>
      <p:bldP spid="243" grpId="0"/>
      <p:bldP spid="3" grpId="0"/>
      <p:bldP spid="60" grpId="0"/>
      <p:bldP spid="61" grpId="0"/>
      <p:bldP spid="4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群組 129"/>
          <p:cNvGrpSpPr/>
          <p:nvPr/>
        </p:nvGrpSpPr>
        <p:grpSpPr>
          <a:xfrm>
            <a:off x="2445508" y="5831799"/>
            <a:ext cx="907572" cy="461665"/>
            <a:chOff x="4765592" y="6396335"/>
            <a:chExt cx="907572" cy="461665"/>
          </a:xfrm>
        </p:grpSpPr>
        <p:sp>
          <p:nvSpPr>
            <p:cNvPr id="131" name="矩形 13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37" name="矩形 136"/>
          <p:cNvSpPr/>
          <p:nvPr/>
        </p:nvSpPr>
        <p:spPr>
          <a:xfrm>
            <a:off x="2525353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1" name="橢圓 140"/>
          <p:cNvSpPr/>
          <p:nvPr/>
        </p:nvSpPr>
        <p:spPr>
          <a:xfrm>
            <a:off x="2197659" y="357107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6" name="矩形 145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47" name="群組 146"/>
          <p:cNvGrpSpPr/>
          <p:nvPr/>
        </p:nvGrpSpPr>
        <p:grpSpPr>
          <a:xfrm>
            <a:off x="870168" y="2751799"/>
            <a:ext cx="438150" cy="438150"/>
            <a:chOff x="6656524" y="2699227"/>
            <a:chExt cx="438150" cy="438150"/>
          </a:xfrm>
        </p:grpSpPr>
        <p:sp>
          <p:nvSpPr>
            <p:cNvPr id="148" name="橢圓 14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/>
                <p:cNvSpPr txBox="1"/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0" name="文字方塊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455" r="-25455" b="-180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/>
          <p:cNvGrpSpPr/>
          <p:nvPr/>
        </p:nvGrpSpPr>
        <p:grpSpPr>
          <a:xfrm>
            <a:off x="2186737" y="2724883"/>
            <a:ext cx="438150" cy="438150"/>
            <a:chOff x="6656524" y="2699227"/>
            <a:chExt cx="438150" cy="438150"/>
          </a:xfrm>
        </p:grpSpPr>
        <p:sp>
          <p:nvSpPr>
            <p:cNvPr id="155" name="橢圓 1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565" r="-19565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8" name="橢圓 167"/>
          <p:cNvSpPr/>
          <p:nvPr/>
        </p:nvSpPr>
        <p:spPr>
          <a:xfrm>
            <a:off x="3546236" y="27470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文字方塊 211"/>
          <p:cNvSpPr txBox="1"/>
          <p:nvPr/>
        </p:nvSpPr>
        <p:spPr>
          <a:xfrm>
            <a:off x="3326306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cxnSp>
        <p:nvCxnSpPr>
          <p:cNvPr id="216" name="直線單箭頭接點 215"/>
          <p:cNvCxnSpPr>
            <a:cxnSpLocks/>
          </p:cNvCxnSpPr>
          <p:nvPr/>
        </p:nvCxnSpPr>
        <p:spPr>
          <a:xfrm flipH="1" flipV="1">
            <a:off x="1108047" y="321772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>
            <a:cxnSpLocks/>
          </p:cNvCxnSpPr>
          <p:nvPr/>
        </p:nvCxnSpPr>
        <p:spPr>
          <a:xfrm>
            <a:off x="1313747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>
            <a:cxnSpLocks/>
            <a:endCxn id="141" idx="5"/>
          </p:cNvCxnSpPr>
          <p:nvPr/>
        </p:nvCxnSpPr>
        <p:spPr>
          <a:xfrm flipH="1" flipV="1">
            <a:off x="2571643" y="394506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>
            <a:cxnSpLocks/>
            <a:stCxn id="138" idx="0"/>
            <a:endCxn id="141" idx="3"/>
          </p:cNvCxnSpPr>
          <p:nvPr/>
        </p:nvCxnSpPr>
        <p:spPr>
          <a:xfrm flipV="1">
            <a:off x="1992507" y="394506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>
            <a:cxnSpLocks/>
          </p:cNvCxnSpPr>
          <p:nvPr/>
        </p:nvCxnSpPr>
        <p:spPr>
          <a:xfrm flipV="1">
            <a:off x="2413433" y="317009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向下箭號 161"/>
          <p:cNvSpPr/>
          <p:nvPr/>
        </p:nvSpPr>
        <p:spPr>
          <a:xfrm flipV="1">
            <a:off x="3561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向下箭號 162"/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向下箭號 163"/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向下箭號 165"/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向下箭號 166"/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1" name="群組 230"/>
          <p:cNvGrpSpPr/>
          <p:nvPr/>
        </p:nvGrpSpPr>
        <p:grpSpPr>
          <a:xfrm>
            <a:off x="1649799" y="5822100"/>
            <a:ext cx="907572" cy="461665"/>
            <a:chOff x="4765592" y="6396335"/>
            <a:chExt cx="907572" cy="461665"/>
          </a:xfrm>
        </p:grpSpPr>
        <p:sp>
          <p:nvSpPr>
            <p:cNvPr id="232" name="矩形 23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-164959" y="2117509"/>
            <a:ext cx="907572" cy="461665"/>
            <a:chOff x="4775004" y="6396335"/>
            <a:chExt cx="907572" cy="461665"/>
          </a:xfrm>
        </p:grpSpPr>
        <p:sp>
          <p:nvSpPr>
            <p:cNvPr id="235" name="矩形 23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群組 236"/>
          <p:cNvGrpSpPr/>
          <p:nvPr/>
        </p:nvGrpSpPr>
        <p:grpSpPr>
          <a:xfrm>
            <a:off x="4025029" y="2078942"/>
            <a:ext cx="907572" cy="461665"/>
            <a:chOff x="4775004" y="6396335"/>
            <a:chExt cx="907572" cy="461665"/>
          </a:xfrm>
        </p:grpSpPr>
        <p:sp>
          <p:nvSpPr>
            <p:cNvPr id="238" name="矩形 23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手繪多邊形 2"/>
          <p:cNvSpPr/>
          <p:nvPr/>
        </p:nvSpPr>
        <p:spPr>
          <a:xfrm>
            <a:off x="2525488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手繪多邊形 4"/>
          <p:cNvSpPr/>
          <p:nvPr/>
        </p:nvSpPr>
        <p:spPr>
          <a:xfrm>
            <a:off x="624117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3" name="直線單箭頭接點 242"/>
          <p:cNvCxnSpPr>
            <a:cxnSpLocks/>
          </p:cNvCxnSpPr>
          <p:nvPr/>
        </p:nvCxnSpPr>
        <p:spPr>
          <a:xfrm>
            <a:off x="2658792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/>
          <p:cNvCxnSpPr>
            <a:cxnSpLocks/>
          </p:cNvCxnSpPr>
          <p:nvPr/>
        </p:nvCxnSpPr>
        <p:spPr>
          <a:xfrm flipH="1" flipV="1">
            <a:off x="3780092" y="3185183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群組 244"/>
          <p:cNvGrpSpPr/>
          <p:nvPr/>
        </p:nvGrpSpPr>
        <p:grpSpPr>
          <a:xfrm>
            <a:off x="6713614" y="5817671"/>
            <a:ext cx="907572" cy="461665"/>
            <a:chOff x="4765592" y="6396335"/>
            <a:chExt cx="907572" cy="461665"/>
          </a:xfrm>
        </p:grpSpPr>
        <p:sp>
          <p:nvSpPr>
            <p:cNvPr id="246" name="矩形 2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文字方塊 246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248" name="矩形 247"/>
          <p:cNvSpPr/>
          <p:nvPr/>
        </p:nvSpPr>
        <p:spPr>
          <a:xfrm>
            <a:off x="6751991" y="441202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49" name="矩形 248"/>
          <p:cNvSpPr/>
          <p:nvPr/>
        </p:nvSpPr>
        <p:spPr>
          <a:xfrm>
            <a:off x="585914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251" name="橢圓 250"/>
          <p:cNvSpPr/>
          <p:nvPr/>
        </p:nvSpPr>
        <p:spPr>
          <a:xfrm>
            <a:off x="6424297" y="355860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3" name="矩形 252"/>
          <p:cNvSpPr/>
          <p:nvPr/>
        </p:nvSpPr>
        <p:spPr>
          <a:xfrm>
            <a:off x="497468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254" name="矩形 253"/>
          <p:cNvSpPr/>
          <p:nvPr/>
        </p:nvSpPr>
        <p:spPr>
          <a:xfrm>
            <a:off x="7636451" y="441721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256" name="橢圓 255"/>
          <p:cNvSpPr/>
          <p:nvPr/>
        </p:nvSpPr>
        <p:spPr>
          <a:xfrm>
            <a:off x="5096806" y="2739329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58" name="群組 257"/>
          <p:cNvGrpSpPr/>
          <p:nvPr/>
        </p:nvGrpSpPr>
        <p:grpSpPr>
          <a:xfrm>
            <a:off x="6413375" y="2712413"/>
            <a:ext cx="438150" cy="438150"/>
            <a:chOff x="6656524" y="2699227"/>
            <a:chExt cx="438150" cy="438150"/>
          </a:xfrm>
        </p:grpSpPr>
        <p:sp>
          <p:nvSpPr>
            <p:cNvPr id="259" name="橢圓 2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字方塊 259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文字方塊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" name="橢圓 261"/>
          <p:cNvSpPr/>
          <p:nvPr/>
        </p:nvSpPr>
        <p:spPr>
          <a:xfrm>
            <a:off x="7772874" y="273456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7634516" y="139701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文字方塊 264"/>
          <p:cNvSpPr txBox="1"/>
          <p:nvPr/>
        </p:nvSpPr>
        <p:spPr>
          <a:xfrm>
            <a:off x="7552944" y="138262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cxnSp>
        <p:nvCxnSpPr>
          <p:cNvPr id="266" name="直線單箭頭接點 265"/>
          <p:cNvCxnSpPr>
            <a:cxnSpLocks/>
          </p:cNvCxnSpPr>
          <p:nvPr/>
        </p:nvCxnSpPr>
        <p:spPr>
          <a:xfrm flipH="1" flipV="1">
            <a:off x="5334685" y="320525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cxnSpLocks/>
          </p:cNvCxnSpPr>
          <p:nvPr/>
        </p:nvCxnSpPr>
        <p:spPr>
          <a:xfrm>
            <a:off x="5540385" y="296879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cxnSpLocks/>
            <a:endCxn id="251" idx="5"/>
          </p:cNvCxnSpPr>
          <p:nvPr/>
        </p:nvCxnSpPr>
        <p:spPr>
          <a:xfrm flipH="1" flipV="1">
            <a:off x="6798281" y="393259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/>
          <p:cNvCxnSpPr>
            <a:cxnSpLocks/>
            <a:stCxn id="249" idx="0"/>
            <a:endCxn id="251" idx="3"/>
          </p:cNvCxnSpPr>
          <p:nvPr/>
        </p:nvCxnSpPr>
        <p:spPr>
          <a:xfrm flipV="1">
            <a:off x="6219145" y="393259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/>
          <p:cNvCxnSpPr>
            <a:cxnSpLocks/>
          </p:cNvCxnSpPr>
          <p:nvPr/>
        </p:nvCxnSpPr>
        <p:spPr>
          <a:xfrm flipV="1">
            <a:off x="6640071" y="315762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向下箭號 161"/>
          <p:cNvSpPr/>
          <p:nvPr/>
        </p:nvSpPr>
        <p:spPr>
          <a:xfrm flipV="1">
            <a:off x="7787655" y="192310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向下箭號 162"/>
          <p:cNvSpPr/>
          <p:nvPr/>
        </p:nvSpPr>
        <p:spPr>
          <a:xfrm rot="2620627" flipV="1">
            <a:off x="7530748" y="487326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向下箭號 163"/>
          <p:cNvSpPr/>
          <p:nvPr/>
        </p:nvSpPr>
        <p:spPr>
          <a:xfrm rot="20057551" flipV="1">
            <a:off x="6117204" y="486774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向下箭號 165"/>
          <p:cNvSpPr/>
          <p:nvPr/>
        </p:nvSpPr>
        <p:spPr>
          <a:xfrm rot="1353372" flipV="1">
            <a:off x="6829048" y="491343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向下箭號 166"/>
          <p:cNvSpPr/>
          <p:nvPr/>
        </p:nvSpPr>
        <p:spPr>
          <a:xfrm rot="18851723" flipV="1">
            <a:off x="5370742" y="484212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6" name="群組 275"/>
          <p:cNvGrpSpPr/>
          <p:nvPr/>
        </p:nvGrpSpPr>
        <p:grpSpPr>
          <a:xfrm>
            <a:off x="5876437" y="5809630"/>
            <a:ext cx="907572" cy="461665"/>
            <a:chOff x="4765592" y="6396335"/>
            <a:chExt cx="907572" cy="461665"/>
          </a:xfrm>
        </p:grpSpPr>
        <p:sp>
          <p:nvSpPr>
            <p:cNvPr id="277" name="矩形 27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2" name="群組 281"/>
          <p:cNvGrpSpPr/>
          <p:nvPr/>
        </p:nvGrpSpPr>
        <p:grpSpPr>
          <a:xfrm>
            <a:off x="8353762" y="2066472"/>
            <a:ext cx="907572" cy="461665"/>
            <a:chOff x="4775004" y="6396335"/>
            <a:chExt cx="907572" cy="461665"/>
          </a:xfrm>
        </p:grpSpPr>
        <p:sp>
          <p:nvSpPr>
            <p:cNvPr id="283" name="矩形 28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手繪多邊形 2"/>
          <p:cNvSpPr/>
          <p:nvPr/>
        </p:nvSpPr>
        <p:spPr>
          <a:xfrm>
            <a:off x="6752126" y="232347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手繪多邊形 4"/>
          <p:cNvSpPr/>
          <p:nvPr/>
        </p:nvSpPr>
        <p:spPr>
          <a:xfrm>
            <a:off x="4850755" y="235242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手繪多邊形 110"/>
          <p:cNvSpPr/>
          <p:nvPr/>
        </p:nvSpPr>
        <p:spPr>
          <a:xfrm>
            <a:off x="4018978" y="2999940"/>
            <a:ext cx="1908007" cy="3101939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8" name="直線單箭頭接點 287"/>
          <p:cNvCxnSpPr>
            <a:cxnSpLocks/>
          </p:cNvCxnSpPr>
          <p:nvPr/>
        </p:nvCxnSpPr>
        <p:spPr>
          <a:xfrm>
            <a:off x="6885430" y="296879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/>
          <p:cNvCxnSpPr>
            <a:cxnSpLocks/>
          </p:cNvCxnSpPr>
          <p:nvPr/>
        </p:nvCxnSpPr>
        <p:spPr>
          <a:xfrm flipH="1" flipV="1">
            <a:off x="8006730" y="3172713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2252331" y="3566571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31" y="3566571"/>
                <a:ext cx="336631" cy="369332"/>
              </a:xfrm>
              <a:prstGeom prst="rect">
                <a:avLst/>
              </a:prstGeom>
              <a:blipFill>
                <a:blip r:embed="rId6"/>
                <a:stretch>
                  <a:fillRect l="-23214" r="-25000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607468" y="2775597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68" y="2775597"/>
                <a:ext cx="336631" cy="369332"/>
              </a:xfrm>
              <a:prstGeom prst="rect">
                <a:avLst/>
              </a:prstGeom>
              <a:blipFill>
                <a:blip r:embed="rId7"/>
                <a:stretch>
                  <a:fillRect l="-25455" r="-25455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66369" y="2754147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9" y="2754147"/>
                <a:ext cx="336631" cy="369332"/>
              </a:xfrm>
              <a:prstGeom prst="rect">
                <a:avLst/>
              </a:prstGeom>
              <a:blipFill>
                <a:blip r:embed="rId8"/>
                <a:stretch>
                  <a:fillRect l="-25455" r="-25455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6479698" y="3575729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98" y="3575729"/>
                <a:ext cx="336631" cy="369332"/>
              </a:xfrm>
              <a:prstGeom prst="rect">
                <a:avLst/>
              </a:prstGeom>
              <a:blipFill>
                <a:blip r:embed="rId9"/>
                <a:stretch>
                  <a:fillRect l="-25455" r="-25455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838414" y="2754147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14" y="2754147"/>
                <a:ext cx="336631" cy="369332"/>
              </a:xfrm>
              <a:prstGeom prst="rect">
                <a:avLst/>
              </a:prstGeom>
              <a:blipFill>
                <a:blip r:embed="rId10"/>
                <a:stretch>
                  <a:fillRect l="-25455" r="-25455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2359380" y="2909870"/>
            <a:ext cx="14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600901" y="2930072"/>
            <a:ext cx="14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  <a:endParaRPr lang="zh-TW" altLang="en-US" sz="2400" dirty="0"/>
          </a:p>
        </p:txBody>
      </p:sp>
      <p:sp>
        <p:nvSpPr>
          <p:cNvPr id="99" name="手繪多邊形 110"/>
          <p:cNvSpPr/>
          <p:nvPr/>
        </p:nvSpPr>
        <p:spPr>
          <a:xfrm>
            <a:off x="8239951" y="2963459"/>
            <a:ext cx="1908007" cy="3101939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8332246" y="532228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h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265196-8953-479A-A92E-00836988D682}"/>
              </a:ext>
            </a:extLst>
          </p:cNvPr>
          <p:cNvSpPr/>
          <p:nvPr/>
        </p:nvSpPr>
        <p:spPr>
          <a:xfrm>
            <a:off x="430978" y="265095"/>
            <a:ext cx="255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LSTM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1" grpId="0" animBg="1"/>
      <p:bldP spid="253" grpId="0" animBg="1"/>
      <p:bldP spid="254" grpId="0" animBg="1"/>
      <p:bldP spid="256" grpId="0" animBg="1"/>
      <p:bldP spid="262" grpId="0" animBg="1"/>
      <p:bldP spid="264" grpId="0" animBg="1"/>
      <p:bldP spid="265" grpId="0"/>
      <p:bldP spid="271" grpId="0" animBg="1"/>
      <p:bldP spid="272" grpId="0" animBg="1"/>
      <p:bldP spid="273" grpId="0" animBg="1"/>
      <p:bldP spid="274" grpId="0" animBg="1"/>
      <p:bldP spid="275" grpId="0" animBg="1"/>
      <p:bldP spid="285" grpId="0" animBg="1"/>
      <p:bldP spid="286" grpId="0" animBg="1"/>
      <p:bldP spid="93" grpId="0"/>
      <p:bldP spid="94" grpId="0"/>
      <p:bldP spid="95" grpId="0"/>
      <p:bldP spid="98" grpId="0"/>
      <p:bldP spid="99" grpId="0" animBg="1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群組 212"/>
          <p:cNvGrpSpPr/>
          <p:nvPr/>
        </p:nvGrpSpPr>
        <p:grpSpPr>
          <a:xfrm>
            <a:off x="5893522" y="5828354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手繪多邊形 110"/>
          <p:cNvSpPr/>
          <p:nvPr/>
        </p:nvSpPr>
        <p:spPr>
          <a:xfrm>
            <a:off x="4022039" y="2977300"/>
            <a:ext cx="1908007" cy="3101939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群組 123"/>
          <p:cNvGrpSpPr/>
          <p:nvPr/>
        </p:nvGrpSpPr>
        <p:grpSpPr>
          <a:xfrm>
            <a:off x="2445508" y="5831799"/>
            <a:ext cx="907572" cy="461665"/>
            <a:chOff x="4765592" y="6396335"/>
            <a:chExt cx="907572" cy="461665"/>
          </a:xfrm>
        </p:grpSpPr>
        <p:sp>
          <p:nvSpPr>
            <p:cNvPr id="126" name="矩形 12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31" name="矩形 130"/>
          <p:cNvSpPr/>
          <p:nvPr/>
        </p:nvSpPr>
        <p:spPr>
          <a:xfrm>
            <a:off x="2525353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8" name="橢圓 137"/>
          <p:cNvSpPr/>
          <p:nvPr/>
        </p:nvSpPr>
        <p:spPr>
          <a:xfrm>
            <a:off x="2197659" y="357107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橢圓 145"/>
          <p:cNvSpPr/>
          <p:nvPr/>
        </p:nvSpPr>
        <p:spPr>
          <a:xfrm>
            <a:off x="870168" y="2751799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2186737" y="2724883"/>
            <a:ext cx="438150" cy="438150"/>
            <a:chOff x="6656524" y="2699227"/>
            <a:chExt cx="438150" cy="438150"/>
          </a:xfrm>
        </p:grpSpPr>
        <p:sp>
          <p:nvSpPr>
            <p:cNvPr id="150" name="橢圓 14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字方塊 150"/>
                <p:cNvSpPr txBox="1"/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文字方塊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橢圓 155"/>
          <p:cNvSpPr/>
          <p:nvPr/>
        </p:nvSpPr>
        <p:spPr>
          <a:xfrm>
            <a:off x="3546236" y="27470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文字方塊 168"/>
          <p:cNvSpPr txBox="1"/>
          <p:nvPr/>
        </p:nvSpPr>
        <p:spPr>
          <a:xfrm>
            <a:off x="3326306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cxnSp>
        <p:nvCxnSpPr>
          <p:cNvPr id="170" name="直線單箭頭接點 169"/>
          <p:cNvCxnSpPr>
            <a:cxnSpLocks/>
          </p:cNvCxnSpPr>
          <p:nvPr/>
        </p:nvCxnSpPr>
        <p:spPr>
          <a:xfrm flipH="1" flipV="1">
            <a:off x="1108047" y="321772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cxnSpLocks/>
          </p:cNvCxnSpPr>
          <p:nvPr/>
        </p:nvCxnSpPr>
        <p:spPr>
          <a:xfrm>
            <a:off x="1313747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cxnSpLocks/>
            <a:endCxn id="138" idx="5"/>
          </p:cNvCxnSpPr>
          <p:nvPr/>
        </p:nvCxnSpPr>
        <p:spPr>
          <a:xfrm flipH="1" flipV="1">
            <a:off x="2571643" y="394506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>
            <a:cxnSpLocks/>
            <a:stCxn id="132" idx="0"/>
            <a:endCxn id="138" idx="3"/>
          </p:cNvCxnSpPr>
          <p:nvPr/>
        </p:nvCxnSpPr>
        <p:spPr>
          <a:xfrm flipV="1">
            <a:off x="1992507" y="394506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>
            <a:cxnSpLocks/>
          </p:cNvCxnSpPr>
          <p:nvPr/>
        </p:nvCxnSpPr>
        <p:spPr>
          <a:xfrm flipV="1">
            <a:off x="2413433" y="317009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向下箭號 161"/>
          <p:cNvSpPr/>
          <p:nvPr/>
        </p:nvSpPr>
        <p:spPr>
          <a:xfrm flipV="1">
            <a:off x="3561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向下箭號 162"/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向下箭號 163"/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向下箭號 165"/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向下箭號 166"/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8" name="群組 227"/>
          <p:cNvGrpSpPr/>
          <p:nvPr/>
        </p:nvGrpSpPr>
        <p:grpSpPr>
          <a:xfrm>
            <a:off x="1649799" y="5836168"/>
            <a:ext cx="907572" cy="461665"/>
            <a:chOff x="4765592" y="6396335"/>
            <a:chExt cx="907572" cy="461665"/>
          </a:xfrm>
        </p:grpSpPr>
        <p:sp>
          <p:nvSpPr>
            <p:cNvPr id="229" name="矩形 22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群組 230"/>
          <p:cNvGrpSpPr/>
          <p:nvPr/>
        </p:nvGrpSpPr>
        <p:grpSpPr>
          <a:xfrm>
            <a:off x="-164959" y="2117509"/>
            <a:ext cx="907572" cy="461665"/>
            <a:chOff x="4775004" y="6396335"/>
            <a:chExt cx="907572" cy="461665"/>
          </a:xfrm>
        </p:grpSpPr>
        <p:sp>
          <p:nvSpPr>
            <p:cNvPr id="232" name="矩形 23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4123732" y="2108181"/>
            <a:ext cx="907572" cy="461665"/>
            <a:chOff x="4775004" y="6396335"/>
            <a:chExt cx="907572" cy="461665"/>
          </a:xfrm>
        </p:grpSpPr>
        <p:sp>
          <p:nvSpPr>
            <p:cNvPr id="235" name="矩形 23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7" name="手繪多邊形 2"/>
          <p:cNvSpPr/>
          <p:nvPr/>
        </p:nvSpPr>
        <p:spPr>
          <a:xfrm>
            <a:off x="2525488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手繪多邊形 4"/>
          <p:cNvSpPr/>
          <p:nvPr/>
        </p:nvSpPr>
        <p:spPr>
          <a:xfrm>
            <a:off x="624117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0" name="直線單箭頭接點 239"/>
          <p:cNvCxnSpPr>
            <a:cxnSpLocks/>
          </p:cNvCxnSpPr>
          <p:nvPr/>
        </p:nvCxnSpPr>
        <p:spPr>
          <a:xfrm>
            <a:off x="2658792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/>
          <p:cNvCxnSpPr>
            <a:cxnSpLocks/>
          </p:cNvCxnSpPr>
          <p:nvPr/>
        </p:nvCxnSpPr>
        <p:spPr>
          <a:xfrm flipH="1" flipV="1">
            <a:off x="3780092" y="3185183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5268639" y="3889577"/>
                <a:ext cx="2950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3889577"/>
                <a:ext cx="295048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504663" y="27232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63" y="2723295"/>
                <a:ext cx="521297" cy="461665"/>
              </a:xfrm>
              <a:prstGeom prst="rect">
                <a:avLst/>
              </a:prstGeom>
              <a:blipFill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359380" y="2909870"/>
            <a:ext cx="14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268639" y="4516925"/>
                <a:ext cx="22350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4516925"/>
                <a:ext cx="223509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1BF2CEC2-8DE3-4476-BFF7-B1648A390270}"/>
              </a:ext>
            </a:extLst>
          </p:cNvPr>
          <p:cNvSpPr/>
          <p:nvPr/>
        </p:nvSpPr>
        <p:spPr>
          <a:xfrm>
            <a:off x="1226922" y="51434"/>
            <a:ext cx="670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Similar to gradient descent based algorithm</a:t>
            </a:r>
            <a:endParaRPr lang="zh-TW" altLang="en-US" sz="2800" b="1" i="1" u="sng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A0C4988-30DD-418C-BEB3-4F8E4B02BAB5}"/>
              </a:ext>
            </a:extLst>
          </p:cNvPr>
          <p:cNvGrpSpPr/>
          <p:nvPr/>
        </p:nvGrpSpPr>
        <p:grpSpPr>
          <a:xfrm>
            <a:off x="-120015" y="2037394"/>
            <a:ext cx="907572" cy="523220"/>
            <a:chOff x="6269070" y="1933495"/>
            <a:chExt cx="907572" cy="5232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4D0E90-AAC8-4761-81EF-3F156FF8E7AE}"/>
                </a:ext>
              </a:extLst>
            </p:cNvPr>
            <p:cNvSpPr/>
            <p:nvPr/>
          </p:nvSpPr>
          <p:spPr>
            <a:xfrm>
              <a:off x="6269070" y="1933495"/>
              <a:ext cx="90757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057B7FA-EC5F-471F-813F-04B2D339E5BD}"/>
                    </a:ext>
                  </a:extLst>
                </p:cNvPr>
                <p:cNvSpPr txBox="1"/>
                <p:nvPr/>
              </p:nvSpPr>
              <p:spPr>
                <a:xfrm>
                  <a:off x="6438542" y="2040316"/>
                  <a:ext cx="668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057B7FA-EC5F-471F-813F-04B2D339E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542" y="2040316"/>
                  <a:ext cx="66864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1667" r="-3636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2DD37BD-06FC-42ED-8961-58332CCB2845}"/>
              </a:ext>
            </a:extLst>
          </p:cNvPr>
          <p:cNvGrpSpPr/>
          <p:nvPr/>
        </p:nvGrpSpPr>
        <p:grpSpPr>
          <a:xfrm>
            <a:off x="4151088" y="2050830"/>
            <a:ext cx="907572" cy="523220"/>
            <a:chOff x="6269070" y="1933495"/>
            <a:chExt cx="907572" cy="52322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8854429-F3A0-4B42-8BA6-9488CB0D814C}"/>
                </a:ext>
              </a:extLst>
            </p:cNvPr>
            <p:cNvSpPr/>
            <p:nvPr/>
          </p:nvSpPr>
          <p:spPr>
            <a:xfrm>
              <a:off x="6269070" y="1933495"/>
              <a:ext cx="90757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077FDB67-3516-4E05-9FFF-96AA3E4ADE27}"/>
                    </a:ext>
                  </a:extLst>
                </p:cNvPr>
                <p:cNvSpPr txBox="1"/>
                <p:nvPr/>
              </p:nvSpPr>
              <p:spPr>
                <a:xfrm>
                  <a:off x="6575962" y="2065794"/>
                  <a:ext cx="375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077FDB67-3516-4E05-9FFF-96AA3E4AD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62" y="2065794"/>
                  <a:ext cx="37529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7742" r="-3226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862208C-2DA9-4E11-87FF-AEA05EC80A9B}"/>
              </a:ext>
            </a:extLst>
          </p:cNvPr>
          <p:cNvGrpSpPr/>
          <p:nvPr/>
        </p:nvGrpSpPr>
        <p:grpSpPr>
          <a:xfrm>
            <a:off x="5253133" y="3079907"/>
            <a:ext cx="442782" cy="523220"/>
            <a:chOff x="6269070" y="1933495"/>
            <a:chExt cx="442782" cy="5232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2459063-B78A-4563-BD0B-2AF0022C8D99}"/>
                </a:ext>
              </a:extLst>
            </p:cNvPr>
            <p:cNvSpPr/>
            <p:nvPr/>
          </p:nvSpPr>
          <p:spPr>
            <a:xfrm>
              <a:off x="6269070" y="1933495"/>
              <a:ext cx="435428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69C5DD8-91AE-4A3C-AA3D-02F71641B4A3}"/>
                    </a:ext>
                  </a:extLst>
                </p:cNvPr>
                <p:cNvSpPr txBox="1"/>
                <p:nvPr/>
              </p:nvSpPr>
              <p:spPr>
                <a:xfrm>
                  <a:off x="6336556" y="2066524"/>
                  <a:ext cx="375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69C5DD8-91AE-4A3C-AA3D-02F71641B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556" y="2066524"/>
                  <a:ext cx="37529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9672" r="-491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14598AD-7D6D-4110-A010-5185C664EFA7}"/>
              </a:ext>
            </a:extLst>
          </p:cNvPr>
          <p:cNvGrpSpPr/>
          <p:nvPr/>
        </p:nvGrpSpPr>
        <p:grpSpPr>
          <a:xfrm>
            <a:off x="6743883" y="3113163"/>
            <a:ext cx="736131" cy="523220"/>
            <a:chOff x="6269070" y="1933495"/>
            <a:chExt cx="736131" cy="52322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23EC26E-B117-4EE9-B613-8F5E4BB115CC}"/>
                </a:ext>
              </a:extLst>
            </p:cNvPr>
            <p:cNvSpPr/>
            <p:nvPr/>
          </p:nvSpPr>
          <p:spPr>
            <a:xfrm>
              <a:off x="6269070" y="1933495"/>
              <a:ext cx="668644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993FB5F4-B06A-47C7-B420-BCF6E3E26390}"/>
                    </a:ext>
                  </a:extLst>
                </p:cNvPr>
                <p:cNvSpPr txBox="1"/>
                <p:nvPr/>
              </p:nvSpPr>
              <p:spPr>
                <a:xfrm>
                  <a:off x="6336556" y="2066524"/>
                  <a:ext cx="668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993FB5F4-B06A-47C7-B420-BCF6E3E26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556" y="2066524"/>
                  <a:ext cx="668645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000" t="-1667" r="-3636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3CEDF4A-8AEE-4C1B-A756-38AD4D1EEF77}"/>
              </a:ext>
            </a:extLst>
          </p:cNvPr>
          <p:cNvGrpSpPr/>
          <p:nvPr/>
        </p:nvGrpSpPr>
        <p:grpSpPr>
          <a:xfrm>
            <a:off x="1654630" y="5816469"/>
            <a:ext cx="1575437" cy="523220"/>
            <a:chOff x="6269069" y="1933495"/>
            <a:chExt cx="1575437" cy="52322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B2BE24E-A1CC-478E-A54E-C50A0FFCC35F}"/>
                </a:ext>
              </a:extLst>
            </p:cNvPr>
            <p:cNvSpPr/>
            <p:nvPr/>
          </p:nvSpPr>
          <p:spPr>
            <a:xfrm>
              <a:off x="6269069" y="1933495"/>
              <a:ext cx="1575437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8C27F37-E3B9-432D-948B-764A0B2E32FE}"/>
                    </a:ext>
                  </a:extLst>
                </p:cNvPr>
                <p:cNvSpPr txBox="1"/>
                <p:nvPr/>
              </p:nvSpPr>
              <p:spPr>
                <a:xfrm>
                  <a:off x="6710411" y="2033619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8C27F37-E3B9-432D-948B-764A0B2E3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411" y="2033619"/>
                  <a:ext cx="750462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439" r="-813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3A77AC0-921E-4D30-A58D-80DF9DDC5130}"/>
                  </a:ext>
                </a:extLst>
              </p:cNvPr>
              <p:cNvSpPr txBox="1"/>
              <p:nvPr/>
            </p:nvSpPr>
            <p:spPr>
              <a:xfrm>
                <a:off x="5253133" y="924924"/>
                <a:ext cx="27879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3A77AC0-921E-4D30-A58D-80DF9DDC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33" y="924924"/>
                <a:ext cx="278797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群組 76">
            <a:extLst>
              <a:ext uri="{FF2B5EF4-FFF2-40B4-BE49-F238E27FC236}">
                <a16:creationId xmlns:a16="http://schemas.microsoft.com/office/drawing/2014/main" id="{21E2508B-B1A8-425E-99FF-798AD51F5CCF}"/>
              </a:ext>
            </a:extLst>
          </p:cNvPr>
          <p:cNvGrpSpPr/>
          <p:nvPr/>
        </p:nvGrpSpPr>
        <p:grpSpPr>
          <a:xfrm>
            <a:off x="2520599" y="4398729"/>
            <a:ext cx="759228" cy="523220"/>
            <a:chOff x="6260304" y="1933495"/>
            <a:chExt cx="759228" cy="52322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3012D56-0396-4F95-B5E5-1D421E890796}"/>
                </a:ext>
              </a:extLst>
            </p:cNvPr>
            <p:cNvSpPr/>
            <p:nvPr/>
          </p:nvSpPr>
          <p:spPr>
            <a:xfrm>
              <a:off x="6269070" y="1933495"/>
              <a:ext cx="750462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FCC2996C-53DF-4D83-AE9D-E04AE9CC9F92}"/>
                    </a:ext>
                  </a:extLst>
                </p:cNvPr>
                <p:cNvSpPr txBox="1"/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FCC2996C-53DF-4D83-AE9D-E04AE9CC9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26" r="-813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24054138-D0FF-4665-AE63-1386B88743D9}"/>
              </a:ext>
            </a:extLst>
          </p:cNvPr>
          <p:cNvCxnSpPr/>
          <p:nvPr/>
        </p:nvCxnSpPr>
        <p:spPr>
          <a:xfrm>
            <a:off x="2824744" y="4996048"/>
            <a:ext cx="0" cy="76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ADCCC686-CD4A-4B20-B008-3F74FB1D1F35}"/>
              </a:ext>
            </a:extLst>
          </p:cNvPr>
          <p:cNvCxnSpPr/>
          <p:nvPr/>
        </p:nvCxnSpPr>
        <p:spPr>
          <a:xfrm>
            <a:off x="2906738" y="5008268"/>
            <a:ext cx="0" cy="76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7A13BE-F372-424E-A4B9-EC4BC45FB572}"/>
              </a:ext>
            </a:extLst>
          </p:cNvPr>
          <p:cNvSpPr txBox="1"/>
          <p:nvPr/>
        </p:nvSpPr>
        <p:spPr>
          <a:xfrm>
            <a:off x="191091" y="3968001"/>
            <a:ext cx="101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“1”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1BF937F-BE5F-4EBC-AB15-1C0ED07104AE}"/>
                  </a:ext>
                </a:extLst>
              </p:cNvPr>
              <p:cNvSpPr txBox="1"/>
              <p:nvPr/>
            </p:nvSpPr>
            <p:spPr>
              <a:xfrm>
                <a:off x="1370580" y="3965982"/>
                <a:ext cx="1014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1BF937F-BE5F-4EBC-AB15-1C0ED071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0" y="3965982"/>
                <a:ext cx="1014423" cy="461665"/>
              </a:xfrm>
              <a:prstGeom prst="rect">
                <a:avLst/>
              </a:prstGeom>
              <a:blipFill>
                <a:blip r:embed="rId22"/>
                <a:stretch>
                  <a:fillRect l="-96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群組 84">
            <a:extLst>
              <a:ext uri="{FF2B5EF4-FFF2-40B4-BE49-F238E27FC236}">
                <a16:creationId xmlns:a16="http://schemas.microsoft.com/office/drawing/2014/main" id="{F82A47BB-6912-4E19-A740-462FFD98BECB}"/>
              </a:ext>
            </a:extLst>
          </p:cNvPr>
          <p:cNvGrpSpPr/>
          <p:nvPr/>
        </p:nvGrpSpPr>
        <p:grpSpPr>
          <a:xfrm>
            <a:off x="8303851" y="3113163"/>
            <a:ext cx="759228" cy="523220"/>
            <a:chOff x="6260304" y="1933495"/>
            <a:chExt cx="759228" cy="52322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4A01915-1C91-42AD-8A62-AFE3E2F0C8CA}"/>
                </a:ext>
              </a:extLst>
            </p:cNvPr>
            <p:cNvSpPr/>
            <p:nvPr/>
          </p:nvSpPr>
          <p:spPr>
            <a:xfrm>
              <a:off x="6269070" y="1933495"/>
              <a:ext cx="750462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F01BED2-97FA-46CA-8F43-42A75BCA956D}"/>
                    </a:ext>
                  </a:extLst>
                </p:cNvPr>
                <p:cNvSpPr txBox="1"/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F01BED2-97FA-46CA-8F43-42A75BCA9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1626" r="-8130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BCCE178-34C0-4372-8525-330C4C6929D7}"/>
              </a:ext>
            </a:extLst>
          </p:cNvPr>
          <p:cNvCxnSpPr>
            <a:cxnSpLocks/>
          </p:cNvCxnSpPr>
          <p:nvPr/>
        </p:nvCxnSpPr>
        <p:spPr>
          <a:xfrm flipV="1">
            <a:off x="6191785" y="279298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E8E3AF26-4133-4803-92F1-5E4A03A99C49}"/>
              </a:ext>
            </a:extLst>
          </p:cNvPr>
          <p:cNvCxnSpPr>
            <a:cxnSpLocks/>
          </p:cNvCxnSpPr>
          <p:nvPr/>
        </p:nvCxnSpPr>
        <p:spPr>
          <a:xfrm flipV="1">
            <a:off x="7771605" y="2804044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7A64AC0-815B-4EA4-BE4F-0B4686E94900}"/>
                  </a:ext>
                </a:extLst>
              </p:cNvPr>
              <p:cNvSpPr txBox="1"/>
              <p:nvPr/>
            </p:nvSpPr>
            <p:spPr>
              <a:xfrm>
                <a:off x="5949571" y="1760988"/>
                <a:ext cx="48442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7A64AC0-815B-4EA4-BE4F-0B4686E94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71" y="1760988"/>
                <a:ext cx="484428" cy="9766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BADF30D-94A5-4ED3-8422-9207B896EFE1}"/>
                  </a:ext>
                </a:extLst>
              </p:cNvPr>
              <p:cNvSpPr txBox="1"/>
              <p:nvPr/>
            </p:nvSpPr>
            <p:spPr>
              <a:xfrm>
                <a:off x="7519117" y="1802859"/>
                <a:ext cx="485454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BADF30D-94A5-4ED3-8422-9207B896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17" y="1802859"/>
                <a:ext cx="485454" cy="9578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43" grpId="0" animBg="1"/>
      <p:bldP spid="156" grpId="0" animBg="1"/>
      <p:bldP spid="168" grpId="0" animBg="1"/>
      <p:bldP spid="169" grpId="0"/>
      <p:bldP spid="219" grpId="0" animBg="1"/>
      <p:bldP spid="223" grpId="0" animBg="1"/>
      <p:bldP spid="225" grpId="0" animBg="1"/>
      <p:bldP spid="243" grpId="0"/>
      <p:bldP spid="61" grpId="0"/>
      <p:bldP spid="4" grpId="0"/>
      <p:bldP spid="63" grpId="0"/>
      <p:bldP spid="72" grpId="0"/>
      <p:bldP spid="10" grpId="0"/>
      <p:bldP spid="84" grpId="0"/>
      <p:bldP spid="11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39" y="3171743"/>
                <a:ext cx="2214388" cy="442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60" y="3182854"/>
                <a:ext cx="1147173" cy="44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群組 123"/>
          <p:cNvGrpSpPr/>
          <p:nvPr/>
        </p:nvGrpSpPr>
        <p:grpSpPr>
          <a:xfrm>
            <a:off x="2445508" y="5831799"/>
            <a:ext cx="907572" cy="461665"/>
            <a:chOff x="4765592" y="6396335"/>
            <a:chExt cx="907572" cy="461665"/>
          </a:xfrm>
        </p:grpSpPr>
        <p:sp>
          <p:nvSpPr>
            <p:cNvPr id="126" name="矩形 12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31" name="矩形 130"/>
          <p:cNvSpPr/>
          <p:nvPr/>
        </p:nvSpPr>
        <p:spPr>
          <a:xfrm>
            <a:off x="2525353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8" name="橢圓 137"/>
          <p:cNvSpPr/>
          <p:nvPr/>
        </p:nvSpPr>
        <p:spPr>
          <a:xfrm>
            <a:off x="2197659" y="357107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6" name="橢圓 145"/>
          <p:cNvSpPr/>
          <p:nvPr/>
        </p:nvSpPr>
        <p:spPr>
          <a:xfrm>
            <a:off x="870168" y="2751799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2186737" y="2724883"/>
            <a:ext cx="438150" cy="438150"/>
            <a:chOff x="6656524" y="2699227"/>
            <a:chExt cx="438150" cy="438150"/>
          </a:xfrm>
        </p:grpSpPr>
        <p:sp>
          <p:nvSpPr>
            <p:cNvPr id="150" name="橢圓 14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字方塊 150"/>
                <p:cNvSpPr txBox="1"/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文字方塊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" name="直線單箭頭接點 169"/>
          <p:cNvCxnSpPr>
            <a:cxnSpLocks/>
          </p:cNvCxnSpPr>
          <p:nvPr/>
        </p:nvCxnSpPr>
        <p:spPr>
          <a:xfrm flipH="1" flipV="1">
            <a:off x="1108047" y="321772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cxnSpLocks/>
          </p:cNvCxnSpPr>
          <p:nvPr/>
        </p:nvCxnSpPr>
        <p:spPr>
          <a:xfrm>
            <a:off x="1313747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cxnSpLocks/>
            <a:endCxn id="138" idx="5"/>
          </p:cNvCxnSpPr>
          <p:nvPr/>
        </p:nvCxnSpPr>
        <p:spPr>
          <a:xfrm flipH="1" flipV="1">
            <a:off x="2571643" y="394506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>
            <a:cxnSpLocks/>
            <a:stCxn id="132" idx="0"/>
            <a:endCxn id="138" idx="3"/>
          </p:cNvCxnSpPr>
          <p:nvPr/>
        </p:nvCxnSpPr>
        <p:spPr>
          <a:xfrm flipV="1">
            <a:off x="1992507" y="394506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>
            <a:cxnSpLocks/>
          </p:cNvCxnSpPr>
          <p:nvPr/>
        </p:nvCxnSpPr>
        <p:spPr>
          <a:xfrm flipV="1">
            <a:off x="2413433" y="317009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向下箭號 163"/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向下箭號 166"/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8" name="群組 227"/>
          <p:cNvGrpSpPr/>
          <p:nvPr/>
        </p:nvGrpSpPr>
        <p:grpSpPr>
          <a:xfrm>
            <a:off x="1649799" y="5836168"/>
            <a:ext cx="907572" cy="461665"/>
            <a:chOff x="4765592" y="6396335"/>
            <a:chExt cx="907572" cy="461665"/>
          </a:xfrm>
        </p:grpSpPr>
        <p:sp>
          <p:nvSpPr>
            <p:cNvPr id="229" name="矩形 22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群組 230"/>
          <p:cNvGrpSpPr/>
          <p:nvPr/>
        </p:nvGrpSpPr>
        <p:grpSpPr>
          <a:xfrm>
            <a:off x="-164959" y="2117509"/>
            <a:ext cx="907572" cy="461665"/>
            <a:chOff x="4775004" y="6396335"/>
            <a:chExt cx="907572" cy="461665"/>
          </a:xfrm>
        </p:grpSpPr>
        <p:sp>
          <p:nvSpPr>
            <p:cNvPr id="232" name="矩形 23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4123732" y="2108181"/>
            <a:ext cx="907572" cy="461665"/>
            <a:chOff x="4775004" y="6396335"/>
            <a:chExt cx="907572" cy="461665"/>
          </a:xfrm>
        </p:grpSpPr>
        <p:sp>
          <p:nvSpPr>
            <p:cNvPr id="235" name="矩形 23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7" name="手繪多邊形 2"/>
          <p:cNvSpPr/>
          <p:nvPr/>
        </p:nvSpPr>
        <p:spPr>
          <a:xfrm>
            <a:off x="2525488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手繪多邊形 4"/>
          <p:cNvSpPr/>
          <p:nvPr/>
        </p:nvSpPr>
        <p:spPr>
          <a:xfrm>
            <a:off x="624117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01" y="3548141"/>
                <a:ext cx="52129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4" y="2741686"/>
                <a:ext cx="521297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1BF2CEC2-8DE3-4476-BFF7-B1648A390270}"/>
              </a:ext>
            </a:extLst>
          </p:cNvPr>
          <p:cNvSpPr/>
          <p:nvPr/>
        </p:nvSpPr>
        <p:spPr>
          <a:xfrm>
            <a:off x="1226922" y="51434"/>
            <a:ext cx="670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Similar to gradient descent based algorithm</a:t>
            </a:r>
            <a:endParaRPr lang="zh-TW" altLang="en-US" sz="2800" b="1" i="1" u="sng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A0C4988-30DD-418C-BEB3-4F8E4B02BAB5}"/>
              </a:ext>
            </a:extLst>
          </p:cNvPr>
          <p:cNvGrpSpPr/>
          <p:nvPr/>
        </p:nvGrpSpPr>
        <p:grpSpPr>
          <a:xfrm>
            <a:off x="-120015" y="2037394"/>
            <a:ext cx="907572" cy="523220"/>
            <a:chOff x="6269070" y="1933495"/>
            <a:chExt cx="907572" cy="5232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4D0E90-AAC8-4761-81EF-3F156FF8E7AE}"/>
                </a:ext>
              </a:extLst>
            </p:cNvPr>
            <p:cNvSpPr/>
            <p:nvPr/>
          </p:nvSpPr>
          <p:spPr>
            <a:xfrm>
              <a:off x="6269070" y="1933495"/>
              <a:ext cx="90757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057B7FA-EC5F-471F-813F-04B2D339E5BD}"/>
                    </a:ext>
                  </a:extLst>
                </p:cNvPr>
                <p:cNvSpPr txBox="1"/>
                <p:nvPr/>
              </p:nvSpPr>
              <p:spPr>
                <a:xfrm>
                  <a:off x="6438542" y="2040316"/>
                  <a:ext cx="668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057B7FA-EC5F-471F-813F-04B2D339E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542" y="2040316"/>
                  <a:ext cx="66864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0000" t="-1667" r="-3636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2DD37BD-06FC-42ED-8961-58332CCB2845}"/>
              </a:ext>
            </a:extLst>
          </p:cNvPr>
          <p:cNvGrpSpPr/>
          <p:nvPr/>
        </p:nvGrpSpPr>
        <p:grpSpPr>
          <a:xfrm>
            <a:off x="4151088" y="2050830"/>
            <a:ext cx="907572" cy="523220"/>
            <a:chOff x="6269070" y="1933495"/>
            <a:chExt cx="907572" cy="52322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8854429-F3A0-4B42-8BA6-9488CB0D814C}"/>
                </a:ext>
              </a:extLst>
            </p:cNvPr>
            <p:cNvSpPr/>
            <p:nvPr/>
          </p:nvSpPr>
          <p:spPr>
            <a:xfrm>
              <a:off x="6269070" y="1933495"/>
              <a:ext cx="90757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077FDB67-3516-4E05-9FFF-96AA3E4ADE27}"/>
                    </a:ext>
                  </a:extLst>
                </p:cNvPr>
                <p:cNvSpPr txBox="1"/>
                <p:nvPr/>
              </p:nvSpPr>
              <p:spPr>
                <a:xfrm>
                  <a:off x="6575962" y="2065794"/>
                  <a:ext cx="375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077FDB67-3516-4E05-9FFF-96AA3E4AD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62" y="2065794"/>
                  <a:ext cx="375296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7742" r="-3226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862208C-2DA9-4E11-87FF-AEA05EC80A9B}"/>
              </a:ext>
            </a:extLst>
          </p:cNvPr>
          <p:cNvGrpSpPr/>
          <p:nvPr/>
        </p:nvGrpSpPr>
        <p:grpSpPr>
          <a:xfrm>
            <a:off x="5253133" y="3079907"/>
            <a:ext cx="442782" cy="523220"/>
            <a:chOff x="6269070" y="1933495"/>
            <a:chExt cx="442782" cy="5232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2459063-B78A-4563-BD0B-2AF0022C8D99}"/>
                </a:ext>
              </a:extLst>
            </p:cNvPr>
            <p:cNvSpPr/>
            <p:nvPr/>
          </p:nvSpPr>
          <p:spPr>
            <a:xfrm>
              <a:off x="6269070" y="1933495"/>
              <a:ext cx="435428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69C5DD8-91AE-4A3C-AA3D-02F71641B4A3}"/>
                    </a:ext>
                  </a:extLst>
                </p:cNvPr>
                <p:cNvSpPr txBox="1"/>
                <p:nvPr/>
              </p:nvSpPr>
              <p:spPr>
                <a:xfrm>
                  <a:off x="6336556" y="2066524"/>
                  <a:ext cx="375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69C5DD8-91AE-4A3C-AA3D-02F71641B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556" y="2066524"/>
                  <a:ext cx="375296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9672" r="-491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14598AD-7D6D-4110-A010-5185C664EFA7}"/>
              </a:ext>
            </a:extLst>
          </p:cNvPr>
          <p:cNvGrpSpPr/>
          <p:nvPr/>
        </p:nvGrpSpPr>
        <p:grpSpPr>
          <a:xfrm>
            <a:off x="6743883" y="3113163"/>
            <a:ext cx="736131" cy="523220"/>
            <a:chOff x="6269070" y="1933495"/>
            <a:chExt cx="736131" cy="52322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23EC26E-B117-4EE9-B613-8F5E4BB115CC}"/>
                </a:ext>
              </a:extLst>
            </p:cNvPr>
            <p:cNvSpPr/>
            <p:nvPr/>
          </p:nvSpPr>
          <p:spPr>
            <a:xfrm>
              <a:off x="6269070" y="1933495"/>
              <a:ext cx="668644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993FB5F4-B06A-47C7-B420-BCF6E3E26390}"/>
                    </a:ext>
                  </a:extLst>
                </p:cNvPr>
                <p:cNvSpPr txBox="1"/>
                <p:nvPr/>
              </p:nvSpPr>
              <p:spPr>
                <a:xfrm>
                  <a:off x="6336556" y="2066524"/>
                  <a:ext cx="668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993FB5F4-B06A-47C7-B420-BCF6E3E26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556" y="2066524"/>
                  <a:ext cx="66864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t="-1667" r="-3636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3CEDF4A-8AEE-4C1B-A756-38AD4D1EEF77}"/>
              </a:ext>
            </a:extLst>
          </p:cNvPr>
          <p:cNvGrpSpPr/>
          <p:nvPr/>
        </p:nvGrpSpPr>
        <p:grpSpPr>
          <a:xfrm>
            <a:off x="1654630" y="5816469"/>
            <a:ext cx="1575437" cy="523220"/>
            <a:chOff x="6269069" y="1933495"/>
            <a:chExt cx="1575437" cy="52322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B2BE24E-A1CC-478E-A54E-C50A0FFCC35F}"/>
                </a:ext>
              </a:extLst>
            </p:cNvPr>
            <p:cNvSpPr/>
            <p:nvPr/>
          </p:nvSpPr>
          <p:spPr>
            <a:xfrm>
              <a:off x="6269069" y="1933495"/>
              <a:ext cx="1575437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8C27F37-E3B9-432D-948B-764A0B2E32FE}"/>
                    </a:ext>
                  </a:extLst>
                </p:cNvPr>
                <p:cNvSpPr txBox="1"/>
                <p:nvPr/>
              </p:nvSpPr>
              <p:spPr>
                <a:xfrm>
                  <a:off x="6710411" y="2033619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8C27F37-E3B9-432D-948B-764A0B2E3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411" y="2033619"/>
                  <a:ext cx="750462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439" r="-813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3A77AC0-921E-4D30-A58D-80DF9DDC5130}"/>
                  </a:ext>
                </a:extLst>
              </p:cNvPr>
              <p:cNvSpPr txBox="1"/>
              <p:nvPr/>
            </p:nvSpPr>
            <p:spPr>
              <a:xfrm>
                <a:off x="5253133" y="924924"/>
                <a:ext cx="27879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3A77AC0-921E-4D30-A58D-80DF9DDC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33" y="924924"/>
                <a:ext cx="278797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群組 76">
            <a:extLst>
              <a:ext uri="{FF2B5EF4-FFF2-40B4-BE49-F238E27FC236}">
                <a16:creationId xmlns:a16="http://schemas.microsoft.com/office/drawing/2014/main" id="{21E2508B-B1A8-425E-99FF-798AD51F5CCF}"/>
              </a:ext>
            </a:extLst>
          </p:cNvPr>
          <p:cNvGrpSpPr/>
          <p:nvPr/>
        </p:nvGrpSpPr>
        <p:grpSpPr>
          <a:xfrm>
            <a:off x="2531507" y="4400700"/>
            <a:ext cx="759228" cy="523220"/>
            <a:chOff x="6260304" y="1933495"/>
            <a:chExt cx="759228" cy="52322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3012D56-0396-4F95-B5E5-1D421E890796}"/>
                </a:ext>
              </a:extLst>
            </p:cNvPr>
            <p:cNvSpPr/>
            <p:nvPr/>
          </p:nvSpPr>
          <p:spPr>
            <a:xfrm>
              <a:off x="6269070" y="1933495"/>
              <a:ext cx="750462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FCC2996C-53DF-4D83-AE9D-E04AE9CC9F92}"/>
                    </a:ext>
                  </a:extLst>
                </p:cNvPr>
                <p:cNvSpPr txBox="1"/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FCC2996C-53DF-4D83-AE9D-E04AE9CC9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626" r="-813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24054138-D0FF-4665-AE63-1386B88743D9}"/>
              </a:ext>
            </a:extLst>
          </p:cNvPr>
          <p:cNvCxnSpPr/>
          <p:nvPr/>
        </p:nvCxnSpPr>
        <p:spPr>
          <a:xfrm>
            <a:off x="2824744" y="4996048"/>
            <a:ext cx="0" cy="76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ADCCC686-CD4A-4B20-B008-3F74FB1D1F35}"/>
              </a:ext>
            </a:extLst>
          </p:cNvPr>
          <p:cNvCxnSpPr/>
          <p:nvPr/>
        </p:nvCxnSpPr>
        <p:spPr>
          <a:xfrm>
            <a:off x="2906738" y="5008268"/>
            <a:ext cx="0" cy="76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7A13BE-F372-424E-A4B9-EC4BC45FB572}"/>
              </a:ext>
            </a:extLst>
          </p:cNvPr>
          <p:cNvSpPr txBox="1"/>
          <p:nvPr/>
        </p:nvSpPr>
        <p:spPr>
          <a:xfrm>
            <a:off x="191091" y="3968001"/>
            <a:ext cx="101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“1”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1BF937F-BE5F-4EBC-AB15-1C0ED07104AE}"/>
                  </a:ext>
                </a:extLst>
              </p:cNvPr>
              <p:cNvSpPr txBox="1"/>
              <p:nvPr/>
            </p:nvSpPr>
            <p:spPr>
              <a:xfrm>
                <a:off x="1370580" y="3965982"/>
                <a:ext cx="1014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1BF937F-BE5F-4EBC-AB15-1C0ED071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0" y="3965982"/>
                <a:ext cx="1014423" cy="461665"/>
              </a:xfrm>
              <a:prstGeom prst="rect">
                <a:avLst/>
              </a:prstGeom>
              <a:blipFill>
                <a:blip r:embed="rId20"/>
                <a:stretch>
                  <a:fillRect l="-96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群組 84">
            <a:extLst>
              <a:ext uri="{FF2B5EF4-FFF2-40B4-BE49-F238E27FC236}">
                <a16:creationId xmlns:a16="http://schemas.microsoft.com/office/drawing/2014/main" id="{F82A47BB-6912-4E19-A740-462FFD98BECB}"/>
              </a:ext>
            </a:extLst>
          </p:cNvPr>
          <p:cNvGrpSpPr/>
          <p:nvPr/>
        </p:nvGrpSpPr>
        <p:grpSpPr>
          <a:xfrm>
            <a:off x="8303851" y="3113163"/>
            <a:ext cx="759228" cy="523220"/>
            <a:chOff x="6260304" y="1933495"/>
            <a:chExt cx="759228" cy="52322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4A01915-1C91-42AD-8A62-AFE3E2F0C8CA}"/>
                </a:ext>
              </a:extLst>
            </p:cNvPr>
            <p:cNvSpPr/>
            <p:nvPr/>
          </p:nvSpPr>
          <p:spPr>
            <a:xfrm>
              <a:off x="6269070" y="1933495"/>
              <a:ext cx="750462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F01BED2-97FA-46CA-8F43-42A75BCA956D}"/>
                    </a:ext>
                  </a:extLst>
                </p:cNvPr>
                <p:cNvSpPr txBox="1"/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8F01BED2-97FA-46CA-8F43-42A75BCA9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304" y="2010750"/>
                  <a:ext cx="750462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26" r="-8130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D26585-436F-44B2-BF27-02E0D5FEBD5D}"/>
              </a:ext>
            </a:extLst>
          </p:cNvPr>
          <p:cNvCxnSpPr>
            <a:cxnSpLocks/>
          </p:cNvCxnSpPr>
          <p:nvPr/>
        </p:nvCxnSpPr>
        <p:spPr>
          <a:xfrm>
            <a:off x="252728" y="4213395"/>
            <a:ext cx="80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3C81C57-186D-4C60-98FD-A101447C53E7}"/>
              </a:ext>
            </a:extLst>
          </p:cNvPr>
          <p:cNvCxnSpPr>
            <a:cxnSpLocks/>
          </p:cNvCxnSpPr>
          <p:nvPr/>
        </p:nvCxnSpPr>
        <p:spPr>
          <a:xfrm>
            <a:off x="1390842" y="4228265"/>
            <a:ext cx="601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9672A1-7ACD-4620-BAA7-586C3AF65485}"/>
              </a:ext>
            </a:extLst>
          </p:cNvPr>
          <p:cNvSpPr txBox="1"/>
          <p:nvPr/>
        </p:nvSpPr>
        <p:spPr>
          <a:xfrm>
            <a:off x="5707273" y="4206596"/>
            <a:ext cx="309732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Dynamic learning rate</a:t>
            </a:r>
            <a:endParaRPr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24A9E60-BDD6-4F19-8054-F3ED1A88072C}"/>
              </a:ext>
            </a:extLst>
          </p:cNvPr>
          <p:cNvSpPr txBox="1"/>
          <p:nvPr/>
        </p:nvSpPr>
        <p:spPr>
          <a:xfrm>
            <a:off x="5695915" y="1739130"/>
            <a:ext cx="242068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Something like regularization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3DE9FF3-8727-4F21-B346-82838AB5FE27}"/>
                  </a:ext>
                </a:extLst>
              </p:cNvPr>
              <p:cNvSpPr txBox="1"/>
              <p:nvPr/>
            </p:nvSpPr>
            <p:spPr>
              <a:xfrm>
                <a:off x="3899336" y="5127434"/>
                <a:ext cx="4556296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about machine learn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from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other information?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3DE9FF3-8727-4F21-B346-82838AB5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36" y="5127434"/>
                <a:ext cx="4556296" cy="1212255"/>
              </a:xfrm>
              <a:prstGeom prst="rect">
                <a:avLst/>
              </a:prstGeom>
              <a:blipFill>
                <a:blip r:embed="rId22"/>
                <a:stretch>
                  <a:fillRect l="-2142" t="-4020" b="-10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0F5508F-A87D-445F-B082-AD3397FF9E2C}"/>
              </a:ext>
            </a:extLst>
          </p:cNvPr>
          <p:cNvSpPr/>
          <p:nvPr/>
        </p:nvSpPr>
        <p:spPr>
          <a:xfrm>
            <a:off x="288827" y="5816469"/>
            <a:ext cx="1292393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6D53C0-5BCE-4C2A-BF46-1E77D060D24F}"/>
              </a:ext>
            </a:extLst>
          </p:cNvPr>
          <p:cNvCxnSpPr>
            <a:cxnSpLocks/>
          </p:cNvCxnSpPr>
          <p:nvPr/>
        </p:nvCxnSpPr>
        <p:spPr>
          <a:xfrm flipV="1">
            <a:off x="6177484" y="2592234"/>
            <a:ext cx="1" cy="590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83CFB54-1B1E-4967-ADC5-AB510644EAB5}"/>
              </a:ext>
            </a:extLst>
          </p:cNvPr>
          <p:cNvCxnSpPr>
            <a:cxnSpLocks/>
          </p:cNvCxnSpPr>
          <p:nvPr/>
        </p:nvCxnSpPr>
        <p:spPr>
          <a:xfrm>
            <a:off x="7773420" y="3626421"/>
            <a:ext cx="0" cy="558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1380</Words>
  <Application>Microsoft Office PowerPoint</Application>
  <PresentationFormat>如螢幕大小 (4:3)</PresentationFormat>
  <Paragraphs>506</Paragraphs>
  <Slides>30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Arial</vt:lpstr>
      <vt:lpstr>Calibri</vt:lpstr>
      <vt:lpstr>Calibri Light</vt:lpstr>
      <vt:lpstr>Cambria Math</vt:lpstr>
      <vt:lpstr>Corbel</vt:lpstr>
      <vt:lpstr>Wingdings</vt:lpstr>
      <vt:lpstr>Office 佈景主題</vt:lpstr>
      <vt:lpstr>視差</vt:lpstr>
      <vt:lpstr>Meta Learning (Part 2): Gradient Descent as LSTM</vt:lpstr>
      <vt:lpstr>PowerPoint 簡報</vt:lpstr>
      <vt:lpstr>Recurrent Neural Network</vt:lpstr>
      <vt:lpstr>LSTM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Experimental Results</vt:lpstr>
      <vt:lpstr>PowerPoint 簡報</vt:lpstr>
      <vt:lpstr>PowerPoint 簡報</vt:lpstr>
      <vt:lpstr>Experimental Results</vt:lpstr>
      <vt:lpstr>Meta Learning (Part 3)</vt:lpstr>
      <vt:lpstr>Even more crazy idea …</vt:lpstr>
      <vt:lpstr>Face Verification</vt:lpstr>
      <vt:lpstr>PowerPoint 簡報</vt:lpstr>
      <vt:lpstr>Siamese Network</vt:lpstr>
      <vt:lpstr>Siamese Network</vt:lpstr>
      <vt:lpstr>Siamese Network - Intuitive Explanation </vt:lpstr>
      <vt:lpstr>Siamese Network - Intuitive Explanation </vt:lpstr>
      <vt:lpstr>To learn more …</vt:lpstr>
      <vt:lpstr>N-way Few/One-shot Learning</vt:lpstr>
      <vt:lpstr>Prototypical Network</vt:lpstr>
      <vt:lpstr>Matching Network</vt:lpstr>
      <vt:lpstr>Relation Network</vt:lpstr>
      <vt:lpstr>Few-shot learning for imaginary data</vt:lpstr>
      <vt:lpstr>Few-shot learning for imaginary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Learning (Part 2)</dc:title>
  <dc:creator>Hung-yi Lee</dc:creator>
  <cp:lastModifiedBy>Hung-yi Lee</cp:lastModifiedBy>
  <cp:revision>74</cp:revision>
  <dcterms:created xsi:type="dcterms:W3CDTF">2019-04-28T06:03:10Z</dcterms:created>
  <dcterms:modified xsi:type="dcterms:W3CDTF">2019-05-01T17:01:17Z</dcterms:modified>
</cp:coreProperties>
</file>