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r>
              <a:rPr b="1" lang="en" sz="1750">
                <a:solidFill>
                  <a:srgbClr val="FF0000"/>
                </a:solidFill>
              </a:rPr>
              <a:t>使用 fgsm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r>
              <a:rPr b="1" lang="en" sz="1750">
                <a:solidFill>
                  <a:srgbClr val="FF0000"/>
                </a:solidFill>
              </a:rPr>
              <a:t>使用任意方法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5.5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