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6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456A6-C2FD-4D3B-9FDC-51E9E78FB470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F8C7B-19A2-475B-998F-B639446F1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89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altLang="zh-TW" sz="1200" dirty="0"/>
          </a:p>
          <a:p>
            <a:pPr algn="ctr"/>
            <a:endParaRPr lang="en-US" altLang="zh-TW" sz="1200" dirty="0"/>
          </a:p>
          <a:p>
            <a:r>
              <a:rPr lang="en-US" altLang="zh-TW" sz="3400" dirty="0"/>
              <a:t>Image</a:t>
            </a:r>
          </a:p>
          <a:p>
            <a:pPr lvl="1"/>
            <a:r>
              <a:rPr lang="en-US" altLang="zh-TW" dirty="0"/>
              <a:t>Aaron van den Oord, </a:t>
            </a:r>
            <a:r>
              <a:rPr lang="en-US" altLang="zh-TW" dirty="0" err="1"/>
              <a:t>Nal</a:t>
            </a:r>
            <a:r>
              <a:rPr lang="en-US" altLang="zh-TW" dirty="0"/>
              <a:t> </a:t>
            </a:r>
            <a:r>
              <a:rPr lang="en-US" altLang="zh-TW" dirty="0" err="1"/>
              <a:t>Kalchbrenner</a:t>
            </a:r>
            <a:r>
              <a:rPr lang="en-US" altLang="zh-TW" dirty="0"/>
              <a:t>, </a:t>
            </a:r>
            <a:r>
              <a:rPr lang="en-US" altLang="zh-TW" dirty="0" err="1"/>
              <a:t>Koray</a:t>
            </a:r>
            <a:r>
              <a:rPr lang="en-US" altLang="zh-TW" dirty="0"/>
              <a:t> Kavukcuoglu, Pixel Recurrent Neural Networks,</a:t>
            </a:r>
            <a:r>
              <a:rPr lang="zh-TW" altLang="en-US" dirty="0"/>
              <a:t> </a:t>
            </a:r>
            <a:r>
              <a:rPr lang="en-US" altLang="zh-TW" dirty="0" err="1"/>
              <a:t>arXiv</a:t>
            </a:r>
            <a:r>
              <a:rPr lang="zh-TW" altLang="en-US" dirty="0"/>
              <a:t> </a:t>
            </a:r>
            <a:r>
              <a:rPr lang="en-US" altLang="zh-TW" dirty="0"/>
              <a:t>preprint, 2016</a:t>
            </a:r>
          </a:p>
          <a:p>
            <a:pPr lvl="1"/>
            <a:r>
              <a:rPr lang="en-US" altLang="zh-TW" dirty="0"/>
              <a:t>Aaron van den Oord, </a:t>
            </a:r>
            <a:r>
              <a:rPr lang="en-US" altLang="zh-TW" dirty="0" err="1"/>
              <a:t>Nal</a:t>
            </a:r>
            <a:r>
              <a:rPr lang="en-US" altLang="zh-TW" dirty="0"/>
              <a:t> </a:t>
            </a:r>
            <a:r>
              <a:rPr lang="en-US" altLang="zh-TW" dirty="0" err="1"/>
              <a:t>Kalchbrenner</a:t>
            </a:r>
            <a:r>
              <a:rPr lang="en-US" altLang="zh-TW" dirty="0"/>
              <a:t>, Oriol </a:t>
            </a:r>
            <a:r>
              <a:rPr lang="en-US" altLang="zh-TW" dirty="0" err="1"/>
              <a:t>Vinyals</a:t>
            </a:r>
            <a:r>
              <a:rPr lang="en-US" altLang="zh-TW" dirty="0"/>
              <a:t>, Lasse </a:t>
            </a:r>
            <a:r>
              <a:rPr lang="en-US" altLang="zh-TW" dirty="0" err="1"/>
              <a:t>Espeholt</a:t>
            </a:r>
            <a:r>
              <a:rPr lang="en-US" altLang="zh-TW" dirty="0"/>
              <a:t>, Alex Graves, </a:t>
            </a:r>
            <a:r>
              <a:rPr lang="en-US" altLang="zh-TW" dirty="0" err="1"/>
              <a:t>Koray</a:t>
            </a:r>
            <a:r>
              <a:rPr lang="en-US" altLang="zh-TW" dirty="0"/>
              <a:t> Kavukcuoglu, Conditional Image Generation with </a:t>
            </a:r>
            <a:r>
              <a:rPr lang="en-US" altLang="zh-TW" dirty="0" err="1"/>
              <a:t>PixelCNN</a:t>
            </a:r>
            <a:r>
              <a:rPr lang="en-US" altLang="zh-TW" dirty="0"/>
              <a:t> Decoders,</a:t>
            </a:r>
            <a:r>
              <a:rPr lang="zh-TW" altLang="en-US" dirty="0"/>
              <a:t> </a:t>
            </a:r>
            <a:r>
              <a:rPr lang="en-US" altLang="zh-TW" dirty="0" err="1"/>
              <a:t>arXiv</a:t>
            </a:r>
            <a:r>
              <a:rPr lang="zh-TW" altLang="en-US" dirty="0"/>
              <a:t> </a:t>
            </a:r>
            <a:r>
              <a:rPr lang="en-US" altLang="zh-TW" dirty="0"/>
              <a:t>preprint, 2016</a:t>
            </a:r>
          </a:p>
          <a:p>
            <a:r>
              <a:rPr lang="en-US" altLang="zh-TW" sz="3400" dirty="0"/>
              <a:t>Video</a:t>
            </a:r>
          </a:p>
          <a:p>
            <a:pPr lvl="1"/>
            <a:r>
              <a:rPr lang="en-US" altLang="zh-TW" dirty="0"/>
              <a:t>Aaron van den Oord, </a:t>
            </a:r>
            <a:r>
              <a:rPr lang="en-US" altLang="zh-TW" dirty="0" err="1"/>
              <a:t>Nal</a:t>
            </a:r>
            <a:r>
              <a:rPr lang="en-US" altLang="zh-TW" dirty="0"/>
              <a:t> </a:t>
            </a:r>
            <a:r>
              <a:rPr lang="en-US" altLang="zh-TW" dirty="0" err="1"/>
              <a:t>Kalchbrenner</a:t>
            </a:r>
            <a:r>
              <a:rPr lang="en-US" altLang="zh-TW" dirty="0"/>
              <a:t>, </a:t>
            </a:r>
            <a:r>
              <a:rPr lang="en-US" altLang="zh-TW" dirty="0" err="1"/>
              <a:t>Koray</a:t>
            </a:r>
            <a:r>
              <a:rPr lang="en-US" altLang="zh-TW" dirty="0"/>
              <a:t> Kavukcuoglu, Pixel Recurrent Neural Networks,</a:t>
            </a:r>
            <a:r>
              <a:rPr lang="zh-TW" altLang="en-US" dirty="0"/>
              <a:t> </a:t>
            </a:r>
            <a:r>
              <a:rPr lang="en-US" altLang="zh-TW" dirty="0" err="1"/>
              <a:t>arXiv</a:t>
            </a:r>
            <a:r>
              <a:rPr lang="zh-TW" altLang="en-US" dirty="0"/>
              <a:t> </a:t>
            </a:r>
            <a:r>
              <a:rPr lang="en-US" altLang="zh-TW" dirty="0"/>
              <a:t>preprint, 2016</a:t>
            </a:r>
          </a:p>
          <a:p>
            <a:r>
              <a:rPr lang="en-US" altLang="zh-TW" sz="3400" dirty="0"/>
              <a:t>Handwriting</a:t>
            </a:r>
          </a:p>
          <a:p>
            <a:pPr lvl="1"/>
            <a:r>
              <a:rPr lang="en-US" altLang="zh-TW" dirty="0"/>
              <a:t>Alex Graves, Generating Sequences With Recurrent Neural Networks,</a:t>
            </a:r>
            <a:r>
              <a:rPr lang="zh-TW" altLang="en-US" dirty="0"/>
              <a:t> </a:t>
            </a:r>
            <a:r>
              <a:rPr lang="en-US" altLang="zh-TW" dirty="0" err="1"/>
              <a:t>arXiv</a:t>
            </a:r>
            <a:r>
              <a:rPr lang="zh-TW" altLang="en-US" dirty="0"/>
              <a:t> </a:t>
            </a:r>
            <a:r>
              <a:rPr lang="en-US" altLang="zh-TW" dirty="0"/>
              <a:t>preprint, 2013</a:t>
            </a:r>
          </a:p>
          <a:p>
            <a:r>
              <a:rPr lang="en-US" altLang="zh-TW" sz="3400" dirty="0"/>
              <a:t>Speech</a:t>
            </a:r>
            <a:endParaRPr lang="zh-TW" altLang="en-US" sz="3400" dirty="0"/>
          </a:p>
          <a:p>
            <a:pPr lvl="1"/>
            <a:r>
              <a:rPr lang="en-US" altLang="zh-TW" dirty="0"/>
              <a:t>Aaron van den Oord, Sander </a:t>
            </a:r>
            <a:r>
              <a:rPr lang="en-US" altLang="zh-TW" dirty="0" err="1"/>
              <a:t>Dieleman</a:t>
            </a:r>
            <a:r>
              <a:rPr lang="en-US" altLang="zh-TW" dirty="0"/>
              <a:t>, </a:t>
            </a:r>
            <a:r>
              <a:rPr lang="en-US" altLang="zh-TW" dirty="0" err="1"/>
              <a:t>Heiga</a:t>
            </a:r>
            <a:r>
              <a:rPr lang="en-US" altLang="zh-TW" dirty="0"/>
              <a:t> Zen, Karen </a:t>
            </a:r>
            <a:r>
              <a:rPr lang="en-US" altLang="zh-TW" dirty="0" err="1"/>
              <a:t>Simonyan</a:t>
            </a:r>
            <a:r>
              <a:rPr lang="en-US" altLang="zh-TW" dirty="0"/>
              <a:t>, Oriol </a:t>
            </a:r>
            <a:r>
              <a:rPr lang="en-US" altLang="zh-TW" dirty="0" err="1"/>
              <a:t>Vinyals</a:t>
            </a:r>
            <a:r>
              <a:rPr lang="en-US" altLang="zh-TW" dirty="0"/>
              <a:t>, Alex Graves, </a:t>
            </a:r>
            <a:r>
              <a:rPr lang="en-US" altLang="zh-TW" dirty="0" err="1"/>
              <a:t>Nal</a:t>
            </a:r>
            <a:r>
              <a:rPr lang="en-US" altLang="zh-TW" dirty="0"/>
              <a:t> </a:t>
            </a:r>
            <a:r>
              <a:rPr lang="en-US" altLang="zh-TW" dirty="0" err="1"/>
              <a:t>Kalchbrenner</a:t>
            </a:r>
            <a:r>
              <a:rPr lang="en-US" altLang="zh-TW" dirty="0"/>
              <a:t>, Andrew </a:t>
            </a:r>
            <a:r>
              <a:rPr lang="en-US" altLang="zh-TW" dirty="0" err="1"/>
              <a:t>Senior,Koray</a:t>
            </a:r>
            <a:r>
              <a:rPr lang="en-US" altLang="zh-TW" dirty="0"/>
              <a:t> Kavukcuoglu, </a:t>
            </a:r>
            <a:r>
              <a:rPr lang="en-US" altLang="zh-TW" dirty="0" err="1"/>
              <a:t>WaveNet</a:t>
            </a:r>
            <a:r>
              <a:rPr lang="en-US" altLang="zh-TW" dirty="0"/>
              <a:t>: A Generative Model for Raw Audio,</a:t>
            </a:r>
            <a:r>
              <a:rPr lang="zh-TW" altLang="en-US" dirty="0"/>
              <a:t> </a:t>
            </a:r>
            <a:r>
              <a:rPr lang="en-US" altLang="zh-TW" dirty="0"/>
              <a:t>2016</a:t>
            </a:r>
          </a:p>
          <a:p>
            <a:pPr algn="ctr"/>
            <a:endParaRPr lang="en-US" altLang="zh-TW" sz="1200" dirty="0"/>
          </a:p>
          <a:p>
            <a:pPr algn="ctr"/>
            <a:endParaRPr lang="en-US" altLang="zh-TW" sz="1200" dirty="0"/>
          </a:p>
          <a:p>
            <a:pPr algn="ctr"/>
            <a:endParaRPr lang="en-US" altLang="zh-TW" sz="1200" dirty="0"/>
          </a:p>
          <a:p>
            <a:pPr algn="ctr"/>
            <a:endParaRPr lang="en-US" altLang="zh-TW" sz="1200" dirty="0"/>
          </a:p>
          <a:p>
            <a:pPr algn="ctr"/>
            <a:endParaRPr lang="en-US" altLang="zh-TW" sz="1200" dirty="0"/>
          </a:p>
          <a:p>
            <a:pPr algn="ctr"/>
            <a:endParaRPr lang="en-US" altLang="zh-TW" sz="1200" dirty="0"/>
          </a:p>
          <a:p>
            <a:pPr algn="ctr"/>
            <a:endParaRPr lang="en-US" altLang="zh-TW" sz="1200" dirty="0"/>
          </a:p>
          <a:p>
            <a:pPr algn="ctr"/>
            <a:endParaRPr lang="en-US" altLang="zh-TW" sz="1200" dirty="0"/>
          </a:p>
          <a:p>
            <a:pPr algn="ctr"/>
            <a:r>
              <a:rPr lang="en-US" altLang="zh-TW" sz="1200" dirty="0"/>
              <a:t>Generating a structured object component-by-component based on a given condition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C6393-61A8-4C9F-91A2-1B083ED76E6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650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00"/>
                </a:solidFill>
                <a:latin typeface="Palatino Linotype" panose="02040502050505030304" pitchFamily="18" charset="0"/>
              </a:rPr>
              <a:t>中譯「凸包」或「凸殼」。在多維空間中有一群散佈各處的點，「凸包」是包覆這群點的所有外殼當中，表面積暨容積最小的一個外殼，而最小的外殼一定是凸的。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http://www.csie.ntnu.edu.tw/~u91029/ConvexHull.html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二維平面上的凸包是一個凸多邊形，在所有點的外圍繞一圈即得凸包。另外，最頂端、最底端、最左端、最右端的點，一定是凸包上的點。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C6393-61A8-4C9F-91A2-1B083ED76E6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139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Word vector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C6393-61A8-4C9F-91A2-1B083ED76E6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192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Word vector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C6393-61A8-4C9F-91A2-1B083ED76E6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109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Word vector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C6393-61A8-4C9F-91A2-1B083ED76E6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850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Jiatao</a:t>
            </a:r>
            <a:r>
              <a:rPr lang="en-US" altLang="zh-TW" dirty="0"/>
              <a:t> Gu, </a:t>
            </a:r>
            <a:r>
              <a:rPr lang="en-US" altLang="zh-TW" dirty="0" err="1"/>
              <a:t>Zhengdong</a:t>
            </a:r>
            <a:r>
              <a:rPr lang="en-US" altLang="zh-TW" dirty="0"/>
              <a:t> Lu, Hang Li, Victor O.K. Li, “Incorporating Copying Mechanism in Sequence-to-Sequence Learning”, ACL, 2016</a:t>
            </a:r>
          </a:p>
          <a:p>
            <a:r>
              <a:rPr lang="en-US" altLang="zh-TW" dirty="0" err="1"/>
              <a:t>Caglar</a:t>
            </a:r>
            <a:r>
              <a:rPr lang="en-US" altLang="zh-TW" dirty="0"/>
              <a:t> </a:t>
            </a:r>
            <a:r>
              <a:rPr lang="en-US" altLang="zh-TW" dirty="0" err="1"/>
              <a:t>Gulcehre</a:t>
            </a:r>
            <a:r>
              <a:rPr lang="en-US" altLang="zh-TW" dirty="0"/>
              <a:t>, </a:t>
            </a:r>
            <a:r>
              <a:rPr lang="en-US" altLang="zh-TW" dirty="0" err="1"/>
              <a:t>Sungjin</a:t>
            </a:r>
            <a:r>
              <a:rPr lang="en-US" altLang="zh-TW" dirty="0"/>
              <a:t> </a:t>
            </a:r>
            <a:r>
              <a:rPr lang="en-US" altLang="zh-TW" dirty="0" err="1"/>
              <a:t>Ahn</a:t>
            </a:r>
            <a:r>
              <a:rPr lang="en-US" altLang="zh-TW" dirty="0"/>
              <a:t>, Ramesh </a:t>
            </a:r>
            <a:r>
              <a:rPr lang="en-US" altLang="zh-TW" dirty="0" err="1"/>
              <a:t>Nallapati</a:t>
            </a:r>
            <a:r>
              <a:rPr lang="en-US" altLang="zh-TW" dirty="0"/>
              <a:t>, Bowen Zhou, </a:t>
            </a:r>
            <a:r>
              <a:rPr lang="en-US" altLang="zh-TW" dirty="0" err="1"/>
              <a:t>Yoshua</a:t>
            </a:r>
            <a:r>
              <a:rPr lang="en-US" altLang="zh-TW" dirty="0"/>
              <a:t> </a:t>
            </a:r>
            <a:r>
              <a:rPr lang="en-US" altLang="zh-TW" dirty="0" err="1"/>
              <a:t>Bengio</a:t>
            </a:r>
            <a:r>
              <a:rPr lang="en-US" altLang="zh-TW" dirty="0"/>
              <a:t>, “Pointing the Unknown Words”, ACL, 2016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https://arxiv.org/abs/1704.04368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Get to the point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664D3-CE45-4469-B650-FCB21410921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17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AE70-D34B-4F5A-87F4-4117ECF1F46F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68A3-F864-423E-95ED-C5BE25CE2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95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AE70-D34B-4F5A-87F4-4117ECF1F46F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68A3-F864-423E-95ED-C5BE25CE2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64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AE70-D34B-4F5A-87F4-4117ECF1F46F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68A3-F864-423E-95ED-C5BE25CE2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25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AE70-D34B-4F5A-87F4-4117ECF1F46F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68A3-F864-423E-95ED-C5BE25CE2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7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AE70-D34B-4F5A-87F4-4117ECF1F46F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68A3-F864-423E-95ED-C5BE25CE2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81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AE70-D34B-4F5A-87F4-4117ECF1F46F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68A3-F864-423E-95ED-C5BE25CE2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AE70-D34B-4F5A-87F4-4117ECF1F46F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68A3-F864-423E-95ED-C5BE25CE2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02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AE70-D34B-4F5A-87F4-4117ECF1F46F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68A3-F864-423E-95ED-C5BE25CE2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5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AE70-D34B-4F5A-87F4-4117ECF1F46F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68A3-F864-423E-95ED-C5BE25CE2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68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AE70-D34B-4F5A-87F4-4117ECF1F46F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68A3-F864-423E-95ED-C5BE25CE2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0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AE70-D34B-4F5A-87F4-4117ECF1F46F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68A3-F864-423E-95ED-C5BE25CE2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9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6AE70-D34B-4F5A-87F4-4117ECF1F46F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368A3-F864-423E-95ED-C5BE25CE2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74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1.png"/><Relationship Id="rId3" Type="http://schemas.openxmlformats.org/officeDocument/2006/relationships/image" Target="../media/image1.emf"/><Relationship Id="rId7" Type="http://schemas.openxmlformats.org/officeDocument/2006/relationships/image" Target="../media/image8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1.png"/><Relationship Id="rId11" Type="http://schemas.openxmlformats.org/officeDocument/2006/relationships/image" Target="../media/image851.png"/><Relationship Id="rId5" Type="http://schemas.openxmlformats.org/officeDocument/2006/relationships/image" Target="../media/image791.png"/><Relationship Id="rId10" Type="http://schemas.openxmlformats.org/officeDocument/2006/relationships/image" Target="../media/image841.png"/><Relationship Id="rId4" Type="http://schemas.openxmlformats.org/officeDocument/2006/relationships/image" Target="../media/image781.png"/><Relationship Id="rId9" Type="http://schemas.openxmlformats.org/officeDocument/2006/relationships/image" Target="../media/image8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1.png"/><Relationship Id="rId3" Type="http://schemas.openxmlformats.org/officeDocument/2006/relationships/image" Target="../media/image900.png"/><Relationship Id="rId7" Type="http://schemas.openxmlformats.org/officeDocument/2006/relationships/image" Target="../media/image9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1.png"/><Relationship Id="rId5" Type="http://schemas.openxmlformats.org/officeDocument/2006/relationships/image" Target="../media/image921.png"/><Relationship Id="rId10" Type="http://schemas.openxmlformats.org/officeDocument/2006/relationships/image" Target="../media/image990.png"/><Relationship Id="rId4" Type="http://schemas.openxmlformats.org/officeDocument/2006/relationships/image" Target="../media/image910.png"/><Relationship Id="rId9" Type="http://schemas.openxmlformats.org/officeDocument/2006/relationships/image" Target="../media/image970.png"/></Relationships>
</file>

<file path=ppt/slides/_rels/slide5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600.png"/><Relationship Id="rId51" Type="http://schemas.openxmlformats.org/officeDocument/2006/relationships/image" Target="../media/image112.png"/><Relationship Id="rId42" Type="http://schemas.openxmlformats.org/officeDocument/2006/relationships/image" Target="../media/image102.png"/><Relationship Id="rId47" Type="http://schemas.openxmlformats.org/officeDocument/2006/relationships/image" Target="../media/image107.png"/><Relationship Id="rId50" Type="http://schemas.openxmlformats.org/officeDocument/2006/relationships/image" Target="../media/image1110.png"/><Relationship Id="rId55" Type="http://schemas.openxmlformats.org/officeDocument/2006/relationships/image" Target="../media/image115.png"/><Relationship Id="rId46" Type="http://schemas.openxmlformats.org/officeDocument/2006/relationships/image" Target="../media/image106.png"/><Relationship Id="rId2" Type="http://schemas.openxmlformats.org/officeDocument/2006/relationships/notesSlide" Target="../notesSlides/notesSlide3.xml"/><Relationship Id="rId41" Type="http://schemas.openxmlformats.org/officeDocument/2006/relationships/image" Target="../media/image1011.png"/><Relationship Id="rId54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0" Type="http://schemas.openxmlformats.org/officeDocument/2006/relationships/image" Target="../media/image1000.png"/><Relationship Id="rId45" Type="http://schemas.openxmlformats.org/officeDocument/2006/relationships/image" Target="../media/image1050.png"/><Relationship Id="rId53" Type="http://schemas.openxmlformats.org/officeDocument/2006/relationships/image" Target="../media/image113.png"/><Relationship Id="rId49" Type="http://schemas.openxmlformats.org/officeDocument/2006/relationships/image" Target="../media/image109.png"/><Relationship Id="rId57" Type="http://schemas.openxmlformats.org/officeDocument/2006/relationships/image" Target="../media/image117.png"/><Relationship Id="rId44" Type="http://schemas.openxmlformats.org/officeDocument/2006/relationships/image" Target="../media/image1040.png"/><Relationship Id="rId52" Type="http://schemas.openxmlformats.org/officeDocument/2006/relationships/image" Target="../media/image2.png"/><Relationship Id="rId43" Type="http://schemas.openxmlformats.org/officeDocument/2006/relationships/image" Target="../media/image1030.png"/><Relationship Id="rId48" Type="http://schemas.openxmlformats.org/officeDocument/2006/relationships/image" Target="../media/image1080.png"/><Relationship Id="rId56" Type="http://schemas.openxmlformats.org/officeDocument/2006/relationships/image" Target="../media/image116.png"/></Relationships>
</file>

<file path=ppt/slides/_rels/slide6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600.png"/><Relationship Id="rId51" Type="http://schemas.openxmlformats.org/officeDocument/2006/relationships/image" Target="../media/image112.png"/><Relationship Id="rId26" Type="http://schemas.openxmlformats.org/officeDocument/2006/relationships/image" Target="../media/image610.png"/><Relationship Id="rId42" Type="http://schemas.openxmlformats.org/officeDocument/2006/relationships/image" Target="../media/image102.png"/><Relationship Id="rId47" Type="http://schemas.openxmlformats.org/officeDocument/2006/relationships/image" Target="../media/image107.png"/><Relationship Id="rId50" Type="http://schemas.openxmlformats.org/officeDocument/2006/relationships/image" Target="../media/image1110.png"/><Relationship Id="rId55" Type="http://schemas.openxmlformats.org/officeDocument/2006/relationships/image" Target="../media/image115.png"/><Relationship Id="rId46" Type="http://schemas.openxmlformats.org/officeDocument/2006/relationships/image" Target="../media/image106.png"/><Relationship Id="rId59" Type="http://schemas.openxmlformats.org/officeDocument/2006/relationships/image" Target="../media/image119.png"/><Relationship Id="rId2" Type="http://schemas.openxmlformats.org/officeDocument/2006/relationships/notesSlide" Target="../notesSlides/notesSlide4.xml"/><Relationship Id="rId41" Type="http://schemas.openxmlformats.org/officeDocument/2006/relationships/image" Target="../media/image1011.png"/><Relationship Id="rId54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0" Type="http://schemas.openxmlformats.org/officeDocument/2006/relationships/image" Target="../media/image1000.png"/><Relationship Id="rId45" Type="http://schemas.openxmlformats.org/officeDocument/2006/relationships/image" Target="../media/image1050.png"/><Relationship Id="rId53" Type="http://schemas.openxmlformats.org/officeDocument/2006/relationships/image" Target="../media/image113.png"/><Relationship Id="rId58" Type="http://schemas.openxmlformats.org/officeDocument/2006/relationships/image" Target="../media/image118.png"/><Relationship Id="rId49" Type="http://schemas.openxmlformats.org/officeDocument/2006/relationships/image" Target="../media/image109.png"/><Relationship Id="rId57" Type="http://schemas.openxmlformats.org/officeDocument/2006/relationships/image" Target="../media/image117.png"/><Relationship Id="rId44" Type="http://schemas.openxmlformats.org/officeDocument/2006/relationships/image" Target="../media/image1040.png"/><Relationship Id="rId52" Type="http://schemas.openxmlformats.org/officeDocument/2006/relationships/image" Target="../media/image2.png"/><Relationship Id="rId43" Type="http://schemas.openxmlformats.org/officeDocument/2006/relationships/image" Target="../media/image1030.png"/><Relationship Id="rId48" Type="http://schemas.openxmlformats.org/officeDocument/2006/relationships/image" Target="../media/image1080.png"/><Relationship Id="rId56" Type="http://schemas.openxmlformats.org/officeDocument/2006/relationships/image" Target="../media/image116.png"/></Relationships>
</file>

<file path=ppt/slides/_rels/slide7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600.png"/><Relationship Id="rId51" Type="http://schemas.openxmlformats.org/officeDocument/2006/relationships/image" Target="../media/image112.png"/><Relationship Id="rId26" Type="http://schemas.openxmlformats.org/officeDocument/2006/relationships/image" Target="../media/image610.png"/><Relationship Id="rId42" Type="http://schemas.openxmlformats.org/officeDocument/2006/relationships/image" Target="../media/image102.png"/><Relationship Id="rId47" Type="http://schemas.openxmlformats.org/officeDocument/2006/relationships/image" Target="../media/image107.png"/><Relationship Id="rId50" Type="http://schemas.openxmlformats.org/officeDocument/2006/relationships/image" Target="../media/image1110.png"/><Relationship Id="rId55" Type="http://schemas.openxmlformats.org/officeDocument/2006/relationships/image" Target="../media/image115.png"/><Relationship Id="rId46" Type="http://schemas.openxmlformats.org/officeDocument/2006/relationships/image" Target="../media/image106.png"/><Relationship Id="rId59" Type="http://schemas.openxmlformats.org/officeDocument/2006/relationships/image" Target="../media/image119.png"/><Relationship Id="rId2" Type="http://schemas.openxmlformats.org/officeDocument/2006/relationships/notesSlide" Target="../notesSlides/notesSlide5.xml"/><Relationship Id="rId41" Type="http://schemas.openxmlformats.org/officeDocument/2006/relationships/image" Target="../media/image1011.png"/><Relationship Id="rId54" Type="http://schemas.openxmlformats.org/officeDocument/2006/relationships/image" Target="../media/image114.png"/><Relationship Id="rId6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40" Type="http://schemas.openxmlformats.org/officeDocument/2006/relationships/image" Target="../media/image1000.png"/><Relationship Id="rId45" Type="http://schemas.openxmlformats.org/officeDocument/2006/relationships/image" Target="../media/image1050.png"/><Relationship Id="rId53" Type="http://schemas.openxmlformats.org/officeDocument/2006/relationships/image" Target="../media/image113.png"/><Relationship Id="rId58" Type="http://schemas.openxmlformats.org/officeDocument/2006/relationships/image" Target="../media/image118.png"/><Relationship Id="rId49" Type="http://schemas.openxmlformats.org/officeDocument/2006/relationships/image" Target="../media/image109.png"/><Relationship Id="rId57" Type="http://schemas.openxmlformats.org/officeDocument/2006/relationships/image" Target="../media/image117.png"/><Relationship Id="rId61" Type="http://schemas.openxmlformats.org/officeDocument/2006/relationships/image" Target="../media/image1200.png"/><Relationship Id="rId44" Type="http://schemas.openxmlformats.org/officeDocument/2006/relationships/image" Target="../media/image1040.png"/><Relationship Id="rId52" Type="http://schemas.openxmlformats.org/officeDocument/2006/relationships/image" Target="../media/image2.png"/><Relationship Id="rId60" Type="http://schemas.openxmlformats.org/officeDocument/2006/relationships/image" Target="../media/image120.png"/><Relationship Id="rId43" Type="http://schemas.openxmlformats.org/officeDocument/2006/relationships/image" Target="../media/image1030.png"/><Relationship Id="rId48" Type="http://schemas.openxmlformats.org/officeDocument/2006/relationships/image" Target="../media/image1080.png"/><Relationship Id="rId56" Type="http://schemas.openxmlformats.org/officeDocument/2006/relationships/image" Target="../media/image1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45920"/>
            <a:ext cx="7772400" cy="2387600"/>
          </a:xfrm>
        </p:spPr>
        <p:txBody>
          <a:bodyPr/>
          <a:lstStyle/>
          <a:p>
            <a:r>
              <a:rPr lang="en-US" altLang="zh-TW" dirty="0"/>
              <a:t>Pointer Network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588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86" y="2298316"/>
            <a:ext cx="4465983" cy="374754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Pointer Network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6F1612-F4DF-4AA3-99BC-966D8DB88244}"/>
              </a:ext>
            </a:extLst>
          </p:cNvPr>
          <p:cNvSpPr/>
          <p:nvPr/>
        </p:nvSpPr>
        <p:spPr>
          <a:xfrm>
            <a:off x="5695120" y="3180730"/>
            <a:ext cx="2259931" cy="1118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NN</a:t>
            </a:r>
            <a:endParaRPr lang="zh-TW" altLang="en-US" sz="320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49DEE0-F806-4519-A7E8-0CC8B493ED46}"/>
              </a:ext>
            </a:extLst>
          </p:cNvPr>
          <p:cNvGrpSpPr/>
          <p:nvPr/>
        </p:nvGrpSpPr>
        <p:grpSpPr>
          <a:xfrm>
            <a:off x="5559098" y="5119549"/>
            <a:ext cx="374434" cy="789790"/>
            <a:chOff x="3908096" y="5232259"/>
            <a:chExt cx="374434" cy="78979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D5FC337-C4A1-40BF-9705-A78AA76FF33F}"/>
                </a:ext>
              </a:extLst>
            </p:cNvPr>
            <p:cNvSpPr/>
            <p:nvPr/>
          </p:nvSpPr>
          <p:spPr>
            <a:xfrm>
              <a:off x="3908096" y="5260835"/>
              <a:ext cx="364908" cy="7612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38A575F2-8FDD-4F59-A571-83F235949BED}"/>
                    </a:ext>
                  </a:extLst>
                </p:cNvPr>
                <p:cNvSpPr txBox="1"/>
                <p:nvPr/>
              </p:nvSpPr>
              <p:spPr>
                <a:xfrm>
                  <a:off x="3917621" y="5232259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38A575F2-8FDD-4F59-A571-83F235949B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21" y="5232259"/>
                  <a:ext cx="36490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000" r="-8333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3291782-3185-4399-B4AE-247515F8E094}"/>
                    </a:ext>
                  </a:extLst>
                </p:cNvPr>
                <p:cNvSpPr txBox="1"/>
                <p:nvPr/>
              </p:nvSpPr>
              <p:spPr>
                <a:xfrm>
                  <a:off x="3917622" y="5624141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3291782-3185-4399-B4AE-247515F8E0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22" y="5624141"/>
                  <a:ext cx="36490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0000" r="-666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72DFA35-C32C-4CAA-83C6-D8962AA4CC70}"/>
              </a:ext>
            </a:extLst>
          </p:cNvPr>
          <p:cNvGrpSpPr/>
          <p:nvPr/>
        </p:nvGrpSpPr>
        <p:grpSpPr>
          <a:xfrm>
            <a:off x="6071770" y="5119549"/>
            <a:ext cx="381550" cy="789790"/>
            <a:chOff x="3908096" y="5232259"/>
            <a:chExt cx="381550" cy="78979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13A5BB-1528-4728-B125-60408A7A9921}"/>
                </a:ext>
              </a:extLst>
            </p:cNvPr>
            <p:cNvSpPr/>
            <p:nvPr/>
          </p:nvSpPr>
          <p:spPr>
            <a:xfrm>
              <a:off x="3908096" y="5260835"/>
              <a:ext cx="364908" cy="7612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48F58E26-3B1C-401D-AFD4-D918CA44648C}"/>
                    </a:ext>
                  </a:extLst>
                </p:cNvPr>
                <p:cNvSpPr txBox="1"/>
                <p:nvPr/>
              </p:nvSpPr>
              <p:spPr>
                <a:xfrm>
                  <a:off x="3917621" y="5232259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48F58E26-3B1C-401D-AFD4-D918CA4464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21" y="5232259"/>
                  <a:ext cx="37202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1475" r="-8197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99A823B1-C6FB-40F4-A92A-08BB78CA034B}"/>
                    </a:ext>
                  </a:extLst>
                </p:cNvPr>
                <p:cNvSpPr txBox="1"/>
                <p:nvPr/>
              </p:nvSpPr>
              <p:spPr>
                <a:xfrm>
                  <a:off x="3917622" y="5624141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99A823B1-C6FB-40F4-A92A-08BB78CA03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22" y="5624141"/>
                  <a:ext cx="36490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2034" r="-8475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971B69F-9B8C-42CF-8A9A-6A1363164F14}"/>
              </a:ext>
            </a:extLst>
          </p:cNvPr>
          <p:cNvGrpSpPr/>
          <p:nvPr/>
        </p:nvGrpSpPr>
        <p:grpSpPr>
          <a:xfrm>
            <a:off x="6593967" y="5119549"/>
            <a:ext cx="381550" cy="789790"/>
            <a:chOff x="3908096" y="5232259"/>
            <a:chExt cx="381550" cy="78979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9576062-D022-4560-BF3D-3882B523F691}"/>
                </a:ext>
              </a:extLst>
            </p:cNvPr>
            <p:cNvSpPr/>
            <p:nvPr/>
          </p:nvSpPr>
          <p:spPr>
            <a:xfrm>
              <a:off x="3908096" y="5260835"/>
              <a:ext cx="364908" cy="7612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96561AEC-A056-426A-8BDC-E03A4AC5EBAE}"/>
                    </a:ext>
                  </a:extLst>
                </p:cNvPr>
                <p:cNvSpPr txBox="1"/>
                <p:nvPr/>
              </p:nvSpPr>
              <p:spPr>
                <a:xfrm>
                  <a:off x="3917621" y="5232259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96561AEC-A056-426A-8BDC-E03A4AC5EB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21" y="5232259"/>
                  <a:ext cx="37202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9836" r="-8197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C0CE4076-D02F-42E1-855D-EA9143D8F0CC}"/>
                    </a:ext>
                  </a:extLst>
                </p:cNvPr>
                <p:cNvSpPr txBox="1"/>
                <p:nvPr/>
              </p:nvSpPr>
              <p:spPr>
                <a:xfrm>
                  <a:off x="3917622" y="5624141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C0CE4076-D02F-42E1-855D-EA9143D8F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22" y="5624141"/>
                  <a:ext cx="364908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1667" r="-666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E0CAE2F-4B9D-467A-B15C-EE094B3DBA5A}"/>
              </a:ext>
            </a:extLst>
          </p:cNvPr>
          <p:cNvGrpSpPr/>
          <p:nvPr/>
        </p:nvGrpSpPr>
        <p:grpSpPr>
          <a:xfrm>
            <a:off x="7125689" y="5119549"/>
            <a:ext cx="381550" cy="789790"/>
            <a:chOff x="3908096" y="5232259"/>
            <a:chExt cx="381550" cy="78979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B450286-7EF7-40CF-9E3A-0A877CA57AC2}"/>
                </a:ext>
              </a:extLst>
            </p:cNvPr>
            <p:cNvSpPr/>
            <p:nvPr/>
          </p:nvSpPr>
          <p:spPr>
            <a:xfrm>
              <a:off x="3908096" y="5260835"/>
              <a:ext cx="364908" cy="7612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68A17D02-360B-4D5D-A642-33EAA5720A9C}"/>
                    </a:ext>
                  </a:extLst>
                </p:cNvPr>
                <p:cNvSpPr txBox="1"/>
                <p:nvPr/>
              </p:nvSpPr>
              <p:spPr>
                <a:xfrm>
                  <a:off x="3917621" y="5232259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68A17D02-360B-4D5D-A642-33EAA5720A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21" y="5232259"/>
                  <a:ext cx="37202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9677" r="-6452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BA595D7C-C602-404C-A1B7-2978220D66B0}"/>
                    </a:ext>
                  </a:extLst>
                </p:cNvPr>
                <p:cNvSpPr txBox="1"/>
                <p:nvPr/>
              </p:nvSpPr>
              <p:spPr>
                <a:xfrm>
                  <a:off x="3917622" y="5624141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BA595D7C-C602-404C-A1B7-2978220D66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22" y="5624141"/>
                  <a:ext cx="36490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0000" r="-5000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69836E0-9102-4FF5-97DF-73D5EC51DDBF}"/>
              </a:ext>
            </a:extLst>
          </p:cNvPr>
          <p:cNvSpPr txBox="1"/>
          <p:nvPr/>
        </p:nvSpPr>
        <p:spPr>
          <a:xfrm>
            <a:off x="7457584" y="5221245"/>
            <a:ext cx="676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F44A1882-DC92-4A80-BA7C-626152594CD8}"/>
              </a:ext>
            </a:extLst>
          </p:cNvPr>
          <p:cNvSpPr/>
          <p:nvPr/>
        </p:nvSpPr>
        <p:spPr>
          <a:xfrm rot="16200000">
            <a:off x="6501087" y="4399112"/>
            <a:ext cx="648000" cy="5619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BA5CEFE-9651-4B2A-9E50-6E0D6D382EDA}"/>
              </a:ext>
            </a:extLst>
          </p:cNvPr>
          <p:cNvSpPr/>
          <p:nvPr/>
        </p:nvSpPr>
        <p:spPr>
          <a:xfrm>
            <a:off x="3180515" y="5331735"/>
            <a:ext cx="17614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/>
              <a:t>coordinate of </a:t>
            </a:r>
            <a:r>
              <a:rPr lang="en-US" altLang="zh-TW" sz="2800" dirty="0"/>
              <a:t>P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F22FB46-E8FA-4D5A-AB97-A5D7BCEE6440}"/>
              </a:ext>
            </a:extLst>
          </p:cNvPr>
          <p:cNvSpPr/>
          <p:nvPr/>
        </p:nvSpPr>
        <p:spPr>
          <a:xfrm>
            <a:off x="5510179" y="5119549"/>
            <a:ext cx="457168" cy="7897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7C18D2E-A791-4CAA-8D2C-2F24524CE8E6}"/>
              </a:ext>
            </a:extLst>
          </p:cNvPr>
          <p:cNvCxnSpPr>
            <a:stCxn id="29" idx="1"/>
          </p:cNvCxnSpPr>
          <p:nvPr/>
        </p:nvCxnSpPr>
        <p:spPr>
          <a:xfrm flipH="1">
            <a:off x="4787900" y="5514444"/>
            <a:ext cx="722279" cy="366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055774EA-73E1-4949-9938-CDC8B506200F}"/>
              </a:ext>
            </a:extLst>
          </p:cNvPr>
          <p:cNvSpPr/>
          <p:nvPr/>
        </p:nvSpPr>
        <p:spPr>
          <a:xfrm rot="16200000">
            <a:off x="6533503" y="2500828"/>
            <a:ext cx="583166" cy="5619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C473E482-8C70-45C6-A05D-6606498B35B1}"/>
              </a:ext>
            </a:extLst>
          </p:cNvPr>
          <p:cNvGrpSpPr/>
          <p:nvPr/>
        </p:nvGrpSpPr>
        <p:grpSpPr>
          <a:xfrm>
            <a:off x="5183804" y="1954388"/>
            <a:ext cx="3204286" cy="464269"/>
            <a:chOff x="5281081" y="2411741"/>
            <a:chExt cx="3204286" cy="464269"/>
          </a:xfrm>
        </p:grpSpPr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34151331-5D67-47D8-8FE9-299A9D169E83}"/>
                </a:ext>
              </a:extLst>
            </p:cNvPr>
            <p:cNvSpPr txBox="1"/>
            <p:nvPr/>
          </p:nvSpPr>
          <p:spPr>
            <a:xfrm>
              <a:off x="5281081" y="2414345"/>
              <a:ext cx="408036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4</a:t>
              </a:r>
              <a:endParaRPr lang="zh-TW" altLang="en-US" sz="2400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6E73C953-35D4-468F-BCF3-3A0B0757F92A}"/>
                </a:ext>
              </a:extLst>
            </p:cNvPr>
            <p:cNvSpPr txBox="1"/>
            <p:nvPr/>
          </p:nvSpPr>
          <p:spPr>
            <a:xfrm>
              <a:off x="5852073" y="2414345"/>
              <a:ext cx="408036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C08743C1-18D3-4A3B-A934-4AF67A7F6473}"/>
                </a:ext>
              </a:extLst>
            </p:cNvPr>
            <p:cNvSpPr txBox="1"/>
            <p:nvPr/>
          </p:nvSpPr>
          <p:spPr>
            <a:xfrm>
              <a:off x="6437357" y="2414345"/>
              <a:ext cx="408036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7</a:t>
              </a:r>
              <a:endParaRPr lang="zh-TW" altLang="en-US" sz="2400" dirty="0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2C0190BB-D439-4C7B-B2D9-773796DEE7E9}"/>
                </a:ext>
              </a:extLst>
            </p:cNvPr>
            <p:cNvSpPr txBox="1"/>
            <p:nvPr/>
          </p:nvSpPr>
          <p:spPr>
            <a:xfrm>
              <a:off x="7000169" y="2414345"/>
              <a:ext cx="408036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6</a:t>
              </a:r>
              <a:endParaRPr lang="zh-TW" altLang="en-US" sz="2400" dirty="0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BDEBA64F-E602-46B0-B975-206531E8AAC8}"/>
                </a:ext>
              </a:extLst>
            </p:cNvPr>
            <p:cNvSpPr txBox="1"/>
            <p:nvPr/>
          </p:nvSpPr>
          <p:spPr>
            <a:xfrm>
              <a:off x="7562981" y="2411741"/>
              <a:ext cx="408036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5</a:t>
              </a:r>
              <a:endParaRPr lang="zh-TW" altLang="en-US" sz="2400" dirty="0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1A755797-7B8D-4236-A4D2-60839F51C95F}"/>
                </a:ext>
              </a:extLst>
            </p:cNvPr>
            <p:cNvSpPr txBox="1"/>
            <p:nvPr/>
          </p:nvSpPr>
          <p:spPr>
            <a:xfrm>
              <a:off x="8077331" y="2411741"/>
              <a:ext cx="408036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532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/>
      <p:bldP spid="27" grpId="0" animBg="1"/>
      <p:bldP spid="28" grpId="0"/>
      <p:bldP spid="29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圖片 179">
            <a:extLst>
              <a:ext uri="{FF2B5EF4-FFF2-40B4-BE49-F238E27FC236}">
                <a16:creationId xmlns:a16="http://schemas.microsoft.com/office/drawing/2014/main" id="{4830143B-D169-4EB1-984B-11C6E2480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32" y="1376954"/>
            <a:ext cx="1484856" cy="148009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A27E7B8-7786-4F3C-A561-4FEDB1EB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Sequence-to-sequence? </a:t>
            </a:r>
            <a:endParaRPr lang="zh-TW" altLang="en-US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ECF23396-2243-44BE-B64C-8ECA0B973348}"/>
              </a:ext>
            </a:extLst>
          </p:cNvPr>
          <p:cNvSpPr/>
          <p:nvPr/>
        </p:nvSpPr>
        <p:spPr>
          <a:xfrm>
            <a:off x="1005212" y="4318562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240F66ED-FDE8-4717-91D1-6F202EEF7661}"/>
              </a:ext>
            </a:extLst>
          </p:cNvPr>
          <p:cNvSpPr/>
          <p:nvPr/>
        </p:nvSpPr>
        <p:spPr>
          <a:xfrm>
            <a:off x="1964136" y="431856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C94EB73-2AAB-4B5F-85C7-5EA3299100DB}"/>
              </a:ext>
            </a:extLst>
          </p:cNvPr>
          <p:cNvSpPr/>
          <p:nvPr/>
        </p:nvSpPr>
        <p:spPr>
          <a:xfrm>
            <a:off x="1034239" y="5322296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FB4F6250-2999-44C9-83E1-1AAEA1485AA5}"/>
              </a:ext>
            </a:extLst>
          </p:cNvPr>
          <p:cNvSpPr/>
          <p:nvPr/>
        </p:nvSpPr>
        <p:spPr>
          <a:xfrm>
            <a:off x="3902018" y="5310180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4F328646-2172-4FA6-9431-DB2FB9012CB7}"/>
              </a:ext>
            </a:extLst>
          </p:cNvPr>
          <p:cNvSpPr txBox="1"/>
          <p:nvPr/>
        </p:nvSpPr>
        <p:spPr>
          <a:xfrm>
            <a:off x="952490" y="5409713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機</a:t>
            </a: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2B49CF83-4E27-460C-A944-C7D27B90B0DA}"/>
              </a:ext>
            </a:extLst>
          </p:cNvPr>
          <p:cNvSpPr txBox="1"/>
          <p:nvPr/>
        </p:nvSpPr>
        <p:spPr>
          <a:xfrm>
            <a:off x="3806977" y="5409713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習</a:t>
            </a: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B87E6FA5-BBDE-4938-BF38-169DCE92A488}"/>
              </a:ext>
            </a:extLst>
          </p:cNvPr>
          <p:cNvSpPr/>
          <p:nvPr/>
        </p:nvSpPr>
        <p:spPr>
          <a:xfrm>
            <a:off x="1962841" y="5310180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93CED1B3-673C-4457-8F92-66F9FD74FE07}"/>
              </a:ext>
            </a:extLst>
          </p:cNvPr>
          <p:cNvSpPr txBox="1"/>
          <p:nvPr/>
        </p:nvSpPr>
        <p:spPr>
          <a:xfrm>
            <a:off x="1881092" y="5409713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器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C178D58-EB96-438D-8689-A67AB0021B0A}"/>
              </a:ext>
            </a:extLst>
          </p:cNvPr>
          <p:cNvSpPr/>
          <p:nvPr/>
        </p:nvSpPr>
        <p:spPr>
          <a:xfrm>
            <a:off x="2925088" y="5310180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0E84A61A-1158-4847-8580-3A4135638BEE}"/>
              </a:ext>
            </a:extLst>
          </p:cNvPr>
          <p:cNvSpPr txBox="1"/>
          <p:nvPr/>
        </p:nvSpPr>
        <p:spPr>
          <a:xfrm>
            <a:off x="2836693" y="5409713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學</a:t>
            </a:r>
          </a:p>
        </p:txBody>
      </p: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CDE24996-E5D2-48C7-B30C-55D564AE0263}"/>
              </a:ext>
            </a:extLst>
          </p:cNvPr>
          <p:cNvCxnSpPr/>
          <p:nvPr/>
        </p:nvCxnSpPr>
        <p:spPr>
          <a:xfrm>
            <a:off x="1485178" y="4692148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3660C020-FB6C-4EBB-8F80-7BB04A3D4901}"/>
              </a:ext>
            </a:extLst>
          </p:cNvPr>
          <p:cNvCxnSpPr/>
          <p:nvPr/>
        </p:nvCxnSpPr>
        <p:spPr>
          <a:xfrm flipV="1">
            <a:off x="1253963" y="4956742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8C7651A3-B43D-4A73-A49E-9A1736C878D5}"/>
              </a:ext>
            </a:extLst>
          </p:cNvPr>
          <p:cNvCxnSpPr/>
          <p:nvPr/>
        </p:nvCxnSpPr>
        <p:spPr>
          <a:xfrm flipV="1">
            <a:off x="4134595" y="4956742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C739212B-4BF8-4C4A-92BC-E937910A60BC}"/>
              </a:ext>
            </a:extLst>
          </p:cNvPr>
          <p:cNvCxnSpPr/>
          <p:nvPr/>
        </p:nvCxnSpPr>
        <p:spPr>
          <a:xfrm flipV="1">
            <a:off x="3151019" y="4956742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940F7C71-EE5A-49C3-92EE-5938C4B5C2E1}"/>
              </a:ext>
            </a:extLst>
          </p:cNvPr>
          <p:cNvCxnSpPr/>
          <p:nvPr/>
        </p:nvCxnSpPr>
        <p:spPr>
          <a:xfrm flipV="1">
            <a:off x="2195418" y="4956742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1C039FDF-2A0B-4857-A831-320D299DC1AF}"/>
              </a:ext>
            </a:extLst>
          </p:cNvPr>
          <p:cNvSpPr/>
          <p:nvPr/>
        </p:nvSpPr>
        <p:spPr>
          <a:xfrm>
            <a:off x="2926547" y="431856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BF26E722-637D-4729-91A1-72C82C5B5B4C}"/>
              </a:ext>
            </a:extLst>
          </p:cNvPr>
          <p:cNvCxnSpPr/>
          <p:nvPr/>
        </p:nvCxnSpPr>
        <p:spPr>
          <a:xfrm>
            <a:off x="2447589" y="4692148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439BFDFA-EB48-4DAE-BC5F-E3920B4D7C64}"/>
              </a:ext>
            </a:extLst>
          </p:cNvPr>
          <p:cNvSpPr/>
          <p:nvPr/>
        </p:nvSpPr>
        <p:spPr>
          <a:xfrm>
            <a:off x="3911451" y="431856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944A0E05-3055-4F6D-BB11-967CBBE3D39A}"/>
              </a:ext>
            </a:extLst>
          </p:cNvPr>
          <p:cNvCxnSpPr/>
          <p:nvPr/>
        </p:nvCxnSpPr>
        <p:spPr>
          <a:xfrm>
            <a:off x="3432493" y="4692148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FF5BB60A-8DEF-4DE9-AF4E-C8FB8AC86017}"/>
              </a:ext>
            </a:extLst>
          </p:cNvPr>
          <p:cNvSpPr/>
          <p:nvPr/>
        </p:nvSpPr>
        <p:spPr>
          <a:xfrm>
            <a:off x="3887869" y="3158151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9A53A1B1-D4F6-4A9C-A761-2B92B685D988}"/>
              </a:ext>
            </a:extLst>
          </p:cNvPr>
          <p:cNvSpPr txBox="1"/>
          <p:nvPr/>
        </p:nvSpPr>
        <p:spPr>
          <a:xfrm rot="5400000">
            <a:off x="6051847" y="3093909"/>
            <a:ext cx="84801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5BD715B8-F64F-44D2-A244-98DDDBF320B8}"/>
              </a:ext>
            </a:extLst>
          </p:cNvPr>
          <p:cNvSpPr txBox="1"/>
          <p:nvPr/>
        </p:nvSpPr>
        <p:spPr>
          <a:xfrm rot="5400000">
            <a:off x="5033185" y="3100534"/>
            <a:ext cx="861263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47" name="直線單箭頭接點 146">
            <a:extLst>
              <a:ext uri="{FF2B5EF4-FFF2-40B4-BE49-F238E27FC236}">
                <a16:creationId xmlns:a16="http://schemas.microsoft.com/office/drawing/2014/main" id="{903B28C1-957C-4B65-AF03-CDFD0D9A3328}"/>
              </a:ext>
            </a:extLst>
          </p:cNvPr>
          <p:cNvCxnSpPr/>
          <p:nvPr/>
        </p:nvCxnSpPr>
        <p:spPr>
          <a:xfrm flipV="1">
            <a:off x="5459383" y="3800822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1BDA48E9-82FC-44CA-A194-B87250DF060B}"/>
              </a:ext>
            </a:extLst>
          </p:cNvPr>
          <p:cNvCxnSpPr/>
          <p:nvPr/>
        </p:nvCxnSpPr>
        <p:spPr>
          <a:xfrm flipV="1">
            <a:off x="6459383" y="3800822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F4F4FF42-747B-4D3C-94AB-5597ACA07E68}"/>
              </a:ext>
            </a:extLst>
          </p:cNvPr>
          <p:cNvSpPr/>
          <p:nvPr/>
        </p:nvSpPr>
        <p:spPr>
          <a:xfrm>
            <a:off x="5226807" y="4140613"/>
            <a:ext cx="465153" cy="6058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D633B9A0-8C80-4B5C-AA95-5307FA7BA887}"/>
              </a:ext>
            </a:extLst>
          </p:cNvPr>
          <p:cNvSpPr/>
          <p:nvPr/>
        </p:nvSpPr>
        <p:spPr>
          <a:xfrm>
            <a:off x="6226807" y="4149242"/>
            <a:ext cx="465153" cy="6058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51" name="直線單箭頭接點 150">
            <a:extLst>
              <a:ext uri="{FF2B5EF4-FFF2-40B4-BE49-F238E27FC236}">
                <a16:creationId xmlns:a16="http://schemas.microsoft.com/office/drawing/2014/main" id="{5CEF8B21-090E-4218-BD6B-10E973504526}"/>
              </a:ext>
            </a:extLst>
          </p:cNvPr>
          <p:cNvCxnSpPr/>
          <p:nvPr/>
        </p:nvCxnSpPr>
        <p:spPr>
          <a:xfrm>
            <a:off x="5717440" y="4460010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4D70DE30-51B2-4B35-B384-9B018F765897}"/>
              </a:ext>
            </a:extLst>
          </p:cNvPr>
          <p:cNvCxnSpPr/>
          <p:nvPr/>
        </p:nvCxnSpPr>
        <p:spPr>
          <a:xfrm>
            <a:off x="6739385" y="4460010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手繪多邊形 26">
            <a:extLst>
              <a:ext uri="{FF2B5EF4-FFF2-40B4-BE49-F238E27FC236}">
                <a16:creationId xmlns:a16="http://schemas.microsoft.com/office/drawing/2014/main" id="{A5E19961-1031-4503-B5F9-57FBAA93985F}"/>
              </a:ext>
            </a:extLst>
          </p:cNvPr>
          <p:cNvSpPr/>
          <p:nvPr/>
        </p:nvSpPr>
        <p:spPr>
          <a:xfrm>
            <a:off x="5705990" y="2136160"/>
            <a:ext cx="685800" cy="2928252"/>
          </a:xfrm>
          <a:custGeom>
            <a:avLst/>
            <a:gdLst>
              <a:gd name="connsiteX0" fmla="*/ 0 w 685800"/>
              <a:gd name="connsiteY0" fmla="*/ 0 h 2016606"/>
              <a:gd name="connsiteX1" fmla="*/ 215900 w 685800"/>
              <a:gd name="connsiteY1" fmla="*/ 381000 h 2016606"/>
              <a:gd name="connsiteX2" fmla="*/ 266700 w 685800"/>
              <a:gd name="connsiteY2" fmla="*/ 1524000 h 2016606"/>
              <a:gd name="connsiteX3" fmla="*/ 342900 w 685800"/>
              <a:gd name="connsiteY3" fmla="*/ 1917700 h 2016606"/>
              <a:gd name="connsiteX4" fmla="*/ 546100 w 685800"/>
              <a:gd name="connsiteY4" fmla="*/ 2006600 h 2016606"/>
              <a:gd name="connsiteX5" fmla="*/ 685800 w 685800"/>
              <a:gd name="connsiteY5" fmla="*/ 1739900 h 201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2016606">
                <a:moveTo>
                  <a:pt x="0" y="0"/>
                </a:moveTo>
                <a:cubicBezTo>
                  <a:pt x="85725" y="63500"/>
                  <a:pt x="171450" y="127000"/>
                  <a:pt x="215900" y="381000"/>
                </a:cubicBezTo>
                <a:cubicBezTo>
                  <a:pt x="260350" y="635000"/>
                  <a:pt x="245533" y="1267883"/>
                  <a:pt x="266700" y="1524000"/>
                </a:cubicBezTo>
                <a:cubicBezTo>
                  <a:pt x="287867" y="1780117"/>
                  <a:pt x="296333" y="1837267"/>
                  <a:pt x="342900" y="1917700"/>
                </a:cubicBezTo>
                <a:cubicBezTo>
                  <a:pt x="389467" y="1998133"/>
                  <a:pt x="488950" y="2036233"/>
                  <a:pt x="546100" y="2006600"/>
                </a:cubicBezTo>
                <a:cubicBezTo>
                  <a:pt x="603250" y="1976967"/>
                  <a:pt x="644525" y="1858433"/>
                  <a:pt x="685800" y="17399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350F9C22-04C6-4ED6-9D67-AD85B1596BEF}"/>
              </a:ext>
            </a:extLst>
          </p:cNvPr>
          <p:cNvSpPr txBox="1"/>
          <p:nvPr/>
        </p:nvSpPr>
        <p:spPr>
          <a:xfrm rot="5400000">
            <a:off x="7074814" y="3100392"/>
            <a:ext cx="8609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04F2FE5F-0E9F-43E3-BCDB-F3DF4EC2FB70}"/>
              </a:ext>
            </a:extLst>
          </p:cNvPr>
          <p:cNvCxnSpPr/>
          <p:nvPr/>
        </p:nvCxnSpPr>
        <p:spPr>
          <a:xfrm flipV="1">
            <a:off x="7488834" y="3813789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69D3C86D-1951-4D02-BF45-131EA5A770E2}"/>
              </a:ext>
            </a:extLst>
          </p:cNvPr>
          <p:cNvSpPr/>
          <p:nvPr/>
        </p:nvSpPr>
        <p:spPr>
          <a:xfrm>
            <a:off x="7256258" y="4162209"/>
            <a:ext cx="465153" cy="6058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D25FF099-25F2-48FD-A059-FB6BDF6B5D51}"/>
              </a:ext>
            </a:extLst>
          </p:cNvPr>
          <p:cNvSpPr/>
          <p:nvPr/>
        </p:nvSpPr>
        <p:spPr>
          <a:xfrm>
            <a:off x="5230294" y="5187560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39C18F7B-A026-4512-852E-0B7391172EF1}"/>
              </a:ext>
            </a:extLst>
          </p:cNvPr>
          <p:cNvCxnSpPr>
            <a:cxnSpLocks/>
          </p:cNvCxnSpPr>
          <p:nvPr/>
        </p:nvCxnSpPr>
        <p:spPr>
          <a:xfrm flipV="1">
            <a:off x="5459383" y="4755056"/>
            <a:ext cx="0" cy="40904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>
            <a:extLst>
              <a:ext uri="{FF2B5EF4-FFF2-40B4-BE49-F238E27FC236}">
                <a16:creationId xmlns:a16="http://schemas.microsoft.com/office/drawing/2014/main" id="{640F103F-70D5-40AE-B88C-72C568FDC6F5}"/>
              </a:ext>
            </a:extLst>
          </p:cNvPr>
          <p:cNvSpPr/>
          <p:nvPr/>
        </p:nvSpPr>
        <p:spPr>
          <a:xfrm>
            <a:off x="6245020" y="5200527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D0158DE5-44E4-4F0A-9D1F-E5FA9F8202AD}"/>
              </a:ext>
            </a:extLst>
          </p:cNvPr>
          <p:cNvCxnSpPr>
            <a:cxnSpLocks/>
          </p:cNvCxnSpPr>
          <p:nvPr/>
        </p:nvCxnSpPr>
        <p:spPr>
          <a:xfrm flipV="1">
            <a:off x="6474109" y="4768023"/>
            <a:ext cx="0" cy="40904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>
            <a:extLst>
              <a:ext uri="{FF2B5EF4-FFF2-40B4-BE49-F238E27FC236}">
                <a16:creationId xmlns:a16="http://schemas.microsoft.com/office/drawing/2014/main" id="{99F3C21D-A836-4A30-8FC0-451287786E3A}"/>
              </a:ext>
            </a:extLst>
          </p:cNvPr>
          <p:cNvSpPr/>
          <p:nvPr/>
        </p:nvSpPr>
        <p:spPr>
          <a:xfrm>
            <a:off x="7274471" y="5213494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C2583BEA-F46A-4216-80F1-28FF7E6847FA}"/>
              </a:ext>
            </a:extLst>
          </p:cNvPr>
          <p:cNvCxnSpPr>
            <a:cxnSpLocks/>
          </p:cNvCxnSpPr>
          <p:nvPr/>
        </p:nvCxnSpPr>
        <p:spPr>
          <a:xfrm flipV="1">
            <a:off x="7503560" y="4780990"/>
            <a:ext cx="0" cy="40904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單箭頭接點 165">
            <a:extLst>
              <a:ext uri="{FF2B5EF4-FFF2-40B4-BE49-F238E27FC236}">
                <a16:creationId xmlns:a16="http://schemas.microsoft.com/office/drawing/2014/main" id="{8BFF5B77-2719-452C-9B9C-471A19938B15}"/>
              </a:ext>
            </a:extLst>
          </p:cNvPr>
          <p:cNvCxnSpPr/>
          <p:nvPr/>
        </p:nvCxnSpPr>
        <p:spPr>
          <a:xfrm flipV="1">
            <a:off x="4128476" y="3994215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id="{1B1AB46F-8202-42AC-9C2E-84CC4661AF48}"/>
              </a:ext>
            </a:extLst>
          </p:cNvPr>
          <p:cNvSpPr/>
          <p:nvPr/>
        </p:nvSpPr>
        <p:spPr>
          <a:xfrm>
            <a:off x="817660" y="3050615"/>
            <a:ext cx="3784600" cy="30229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075C43A1-3385-4370-B3CE-51B9A898072B}"/>
              </a:ext>
            </a:extLst>
          </p:cNvPr>
          <p:cNvSpPr/>
          <p:nvPr/>
        </p:nvSpPr>
        <p:spPr>
          <a:xfrm>
            <a:off x="5041347" y="1420637"/>
            <a:ext cx="3445868" cy="46529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6CB41E0A-F9E2-4A6B-945D-2C98994629A9}"/>
              </a:ext>
            </a:extLst>
          </p:cNvPr>
          <p:cNvSpPr txBox="1"/>
          <p:nvPr/>
        </p:nvSpPr>
        <p:spPr>
          <a:xfrm>
            <a:off x="1629875" y="6021260"/>
            <a:ext cx="2050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Encoder</a:t>
            </a:r>
            <a:endParaRPr lang="zh-TW" altLang="en-US" sz="2800" b="1" i="1" u="sng" dirty="0"/>
          </a:p>
        </p:txBody>
      </p: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E34C4372-D193-44BA-A25C-22F30E2E5CD5}"/>
              </a:ext>
            </a:extLst>
          </p:cNvPr>
          <p:cNvSpPr txBox="1"/>
          <p:nvPr/>
        </p:nvSpPr>
        <p:spPr>
          <a:xfrm>
            <a:off x="5670957" y="6043029"/>
            <a:ext cx="2050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Decoder</a:t>
            </a:r>
            <a:endParaRPr lang="zh-TW" altLang="en-US" sz="2800" b="1" i="1" u="sng" dirty="0"/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F73C74C5-30BF-4B93-975F-BADFEDB2475F}"/>
              </a:ext>
            </a:extLst>
          </p:cNvPr>
          <p:cNvSpPr txBox="1"/>
          <p:nvPr/>
        </p:nvSpPr>
        <p:spPr>
          <a:xfrm>
            <a:off x="7805210" y="2789005"/>
            <a:ext cx="553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178" name="文字方塊 177">
            <a:extLst>
              <a:ext uri="{FF2B5EF4-FFF2-40B4-BE49-F238E27FC236}">
                <a16:creationId xmlns:a16="http://schemas.microsoft.com/office/drawing/2014/main" id="{7D253A6F-6B09-45D7-AC78-F7F77281DDD5}"/>
              </a:ext>
            </a:extLst>
          </p:cNvPr>
          <p:cNvSpPr txBox="1"/>
          <p:nvPr/>
        </p:nvSpPr>
        <p:spPr>
          <a:xfrm>
            <a:off x="7805210" y="4148821"/>
            <a:ext cx="553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FCE15E25-5909-48B5-96B1-3543FAA7E3CF}"/>
              </a:ext>
            </a:extLst>
          </p:cNvPr>
          <p:cNvSpPr txBox="1"/>
          <p:nvPr/>
        </p:nvSpPr>
        <p:spPr>
          <a:xfrm>
            <a:off x="7817060" y="5378935"/>
            <a:ext cx="553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3E17F2F5-E182-4AB6-B198-BBF15860B746}"/>
              </a:ext>
            </a:extLst>
          </p:cNvPr>
          <p:cNvSpPr txBox="1"/>
          <p:nvPr/>
        </p:nvSpPr>
        <p:spPr>
          <a:xfrm rot="5400000">
            <a:off x="4833026" y="1841011"/>
            <a:ext cx="130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machine</a:t>
            </a:r>
            <a:endParaRPr lang="zh-TW" altLang="en-US" sz="2400" dirty="0"/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3082A4C9-585C-4811-BD35-C3C890744300}"/>
              </a:ext>
            </a:extLst>
          </p:cNvPr>
          <p:cNvSpPr txBox="1"/>
          <p:nvPr/>
        </p:nvSpPr>
        <p:spPr>
          <a:xfrm rot="5400000">
            <a:off x="5850024" y="1852496"/>
            <a:ext cx="130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learning</a:t>
            </a:r>
            <a:endParaRPr lang="zh-TW" altLang="en-US" sz="2400" dirty="0"/>
          </a:p>
        </p:txBody>
      </p:sp>
      <p:sp>
        <p:nvSpPr>
          <p:cNvPr id="154" name="手繪多邊形 102">
            <a:extLst>
              <a:ext uri="{FF2B5EF4-FFF2-40B4-BE49-F238E27FC236}">
                <a16:creationId xmlns:a16="http://schemas.microsoft.com/office/drawing/2014/main" id="{D9B36DC8-DFCB-4579-83D7-42C37544DDF5}"/>
              </a:ext>
            </a:extLst>
          </p:cNvPr>
          <p:cNvSpPr/>
          <p:nvPr/>
        </p:nvSpPr>
        <p:spPr>
          <a:xfrm>
            <a:off x="6710752" y="2102939"/>
            <a:ext cx="685800" cy="2928252"/>
          </a:xfrm>
          <a:custGeom>
            <a:avLst/>
            <a:gdLst>
              <a:gd name="connsiteX0" fmla="*/ 0 w 685800"/>
              <a:gd name="connsiteY0" fmla="*/ 0 h 2016606"/>
              <a:gd name="connsiteX1" fmla="*/ 215900 w 685800"/>
              <a:gd name="connsiteY1" fmla="*/ 381000 h 2016606"/>
              <a:gd name="connsiteX2" fmla="*/ 266700 w 685800"/>
              <a:gd name="connsiteY2" fmla="*/ 1524000 h 2016606"/>
              <a:gd name="connsiteX3" fmla="*/ 342900 w 685800"/>
              <a:gd name="connsiteY3" fmla="*/ 1917700 h 2016606"/>
              <a:gd name="connsiteX4" fmla="*/ 546100 w 685800"/>
              <a:gd name="connsiteY4" fmla="*/ 2006600 h 2016606"/>
              <a:gd name="connsiteX5" fmla="*/ 685800 w 685800"/>
              <a:gd name="connsiteY5" fmla="*/ 1739900 h 201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2016606">
                <a:moveTo>
                  <a:pt x="0" y="0"/>
                </a:moveTo>
                <a:cubicBezTo>
                  <a:pt x="85725" y="63500"/>
                  <a:pt x="171450" y="127000"/>
                  <a:pt x="215900" y="381000"/>
                </a:cubicBezTo>
                <a:cubicBezTo>
                  <a:pt x="260350" y="635000"/>
                  <a:pt x="245533" y="1267883"/>
                  <a:pt x="266700" y="1524000"/>
                </a:cubicBezTo>
                <a:cubicBezTo>
                  <a:pt x="287867" y="1780117"/>
                  <a:pt x="296333" y="1837267"/>
                  <a:pt x="342900" y="1917700"/>
                </a:cubicBezTo>
                <a:cubicBezTo>
                  <a:pt x="389467" y="1998133"/>
                  <a:pt x="488950" y="2036233"/>
                  <a:pt x="546100" y="2006600"/>
                </a:cubicBezTo>
                <a:cubicBezTo>
                  <a:pt x="603250" y="1976967"/>
                  <a:pt x="644525" y="1858433"/>
                  <a:pt x="685800" y="17399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FB58297F-B2DF-4167-908B-836DDCE4F598}"/>
              </a:ext>
            </a:extLst>
          </p:cNvPr>
          <p:cNvSpPr txBox="1"/>
          <p:nvPr/>
        </p:nvSpPr>
        <p:spPr>
          <a:xfrm rot="5400000">
            <a:off x="5181793" y="2521728"/>
            <a:ext cx="47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~</a:t>
            </a:r>
            <a:endParaRPr lang="zh-TW" altLang="en-US" sz="2400" b="1" dirty="0"/>
          </a:p>
        </p:txBody>
      </p:sp>
      <p:sp>
        <p:nvSpPr>
          <p:cNvPr id="185" name="文字方塊 184">
            <a:extLst>
              <a:ext uri="{FF2B5EF4-FFF2-40B4-BE49-F238E27FC236}">
                <a16:creationId xmlns:a16="http://schemas.microsoft.com/office/drawing/2014/main" id="{6FEAD26F-599D-41D7-9EEA-B607298472C8}"/>
              </a:ext>
            </a:extLst>
          </p:cNvPr>
          <p:cNvSpPr txBox="1"/>
          <p:nvPr/>
        </p:nvSpPr>
        <p:spPr>
          <a:xfrm rot="5400000">
            <a:off x="6207177" y="2520048"/>
            <a:ext cx="47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~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221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圖片 179">
            <a:extLst>
              <a:ext uri="{FF2B5EF4-FFF2-40B4-BE49-F238E27FC236}">
                <a16:creationId xmlns:a16="http://schemas.microsoft.com/office/drawing/2014/main" id="{4830143B-D169-4EB1-984B-11C6E2480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32" y="1376954"/>
            <a:ext cx="1484856" cy="148009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A27E7B8-7786-4F3C-A561-4FEDB1EB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Sequence-to-sequence? </a:t>
            </a:r>
            <a:endParaRPr lang="zh-TW" altLang="en-US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ECF23396-2243-44BE-B64C-8ECA0B973348}"/>
              </a:ext>
            </a:extLst>
          </p:cNvPr>
          <p:cNvSpPr/>
          <p:nvPr/>
        </p:nvSpPr>
        <p:spPr>
          <a:xfrm>
            <a:off x="1005212" y="4318562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240F66ED-FDE8-4717-91D1-6F202EEF7661}"/>
              </a:ext>
            </a:extLst>
          </p:cNvPr>
          <p:cNvSpPr/>
          <p:nvPr/>
        </p:nvSpPr>
        <p:spPr>
          <a:xfrm>
            <a:off x="1964136" y="431856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C94EB73-2AAB-4B5F-85C7-5EA3299100DB}"/>
              </a:ext>
            </a:extLst>
          </p:cNvPr>
          <p:cNvSpPr/>
          <p:nvPr/>
        </p:nvSpPr>
        <p:spPr>
          <a:xfrm>
            <a:off x="1034239" y="5322296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FB4F6250-2999-44C9-83E1-1AAEA1485AA5}"/>
              </a:ext>
            </a:extLst>
          </p:cNvPr>
          <p:cNvSpPr/>
          <p:nvPr/>
        </p:nvSpPr>
        <p:spPr>
          <a:xfrm>
            <a:off x="3902018" y="5310180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B87E6FA5-BBDE-4938-BF38-169DCE92A488}"/>
              </a:ext>
            </a:extLst>
          </p:cNvPr>
          <p:cNvSpPr/>
          <p:nvPr/>
        </p:nvSpPr>
        <p:spPr>
          <a:xfrm>
            <a:off x="1962841" y="5310180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C178D58-EB96-438D-8689-A67AB0021B0A}"/>
              </a:ext>
            </a:extLst>
          </p:cNvPr>
          <p:cNvSpPr/>
          <p:nvPr/>
        </p:nvSpPr>
        <p:spPr>
          <a:xfrm>
            <a:off x="2925088" y="5310180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CDE24996-E5D2-48C7-B30C-55D564AE0263}"/>
              </a:ext>
            </a:extLst>
          </p:cNvPr>
          <p:cNvCxnSpPr/>
          <p:nvPr/>
        </p:nvCxnSpPr>
        <p:spPr>
          <a:xfrm>
            <a:off x="1485178" y="4692148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3660C020-FB6C-4EBB-8F80-7BB04A3D4901}"/>
              </a:ext>
            </a:extLst>
          </p:cNvPr>
          <p:cNvCxnSpPr/>
          <p:nvPr/>
        </p:nvCxnSpPr>
        <p:spPr>
          <a:xfrm flipV="1">
            <a:off x="1253963" y="4956742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8C7651A3-B43D-4A73-A49E-9A1736C878D5}"/>
              </a:ext>
            </a:extLst>
          </p:cNvPr>
          <p:cNvCxnSpPr/>
          <p:nvPr/>
        </p:nvCxnSpPr>
        <p:spPr>
          <a:xfrm flipV="1">
            <a:off x="4134595" y="4956742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C739212B-4BF8-4C4A-92BC-E937910A60BC}"/>
              </a:ext>
            </a:extLst>
          </p:cNvPr>
          <p:cNvCxnSpPr/>
          <p:nvPr/>
        </p:nvCxnSpPr>
        <p:spPr>
          <a:xfrm flipV="1">
            <a:off x="3151019" y="4956742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940F7C71-EE5A-49C3-92EE-5938C4B5C2E1}"/>
              </a:ext>
            </a:extLst>
          </p:cNvPr>
          <p:cNvCxnSpPr/>
          <p:nvPr/>
        </p:nvCxnSpPr>
        <p:spPr>
          <a:xfrm flipV="1">
            <a:off x="2195418" y="4956742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1C039FDF-2A0B-4857-A831-320D299DC1AF}"/>
              </a:ext>
            </a:extLst>
          </p:cNvPr>
          <p:cNvSpPr/>
          <p:nvPr/>
        </p:nvSpPr>
        <p:spPr>
          <a:xfrm>
            <a:off x="2926547" y="431856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BF26E722-637D-4729-91A1-72C82C5B5B4C}"/>
              </a:ext>
            </a:extLst>
          </p:cNvPr>
          <p:cNvCxnSpPr/>
          <p:nvPr/>
        </p:nvCxnSpPr>
        <p:spPr>
          <a:xfrm>
            <a:off x="2447589" y="4692148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439BFDFA-EB48-4DAE-BC5F-E3920B4D7C64}"/>
              </a:ext>
            </a:extLst>
          </p:cNvPr>
          <p:cNvSpPr/>
          <p:nvPr/>
        </p:nvSpPr>
        <p:spPr>
          <a:xfrm>
            <a:off x="3911451" y="431856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944A0E05-3055-4F6D-BB11-967CBBE3D39A}"/>
              </a:ext>
            </a:extLst>
          </p:cNvPr>
          <p:cNvCxnSpPr/>
          <p:nvPr/>
        </p:nvCxnSpPr>
        <p:spPr>
          <a:xfrm>
            <a:off x="3432493" y="4692148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FF5BB60A-8DEF-4DE9-AF4E-C8FB8AC86017}"/>
              </a:ext>
            </a:extLst>
          </p:cNvPr>
          <p:cNvSpPr/>
          <p:nvPr/>
        </p:nvSpPr>
        <p:spPr>
          <a:xfrm>
            <a:off x="3887869" y="3158151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9A53A1B1-D4F6-4A9C-A761-2B92B685D988}"/>
              </a:ext>
            </a:extLst>
          </p:cNvPr>
          <p:cNvSpPr txBox="1"/>
          <p:nvPr/>
        </p:nvSpPr>
        <p:spPr>
          <a:xfrm rot="5400000">
            <a:off x="6051847" y="3093909"/>
            <a:ext cx="84801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5BD715B8-F64F-44D2-A244-98DDDBF320B8}"/>
              </a:ext>
            </a:extLst>
          </p:cNvPr>
          <p:cNvSpPr txBox="1"/>
          <p:nvPr/>
        </p:nvSpPr>
        <p:spPr>
          <a:xfrm rot="5400000">
            <a:off x="5033185" y="3100534"/>
            <a:ext cx="861263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47" name="直線單箭頭接點 146">
            <a:extLst>
              <a:ext uri="{FF2B5EF4-FFF2-40B4-BE49-F238E27FC236}">
                <a16:creationId xmlns:a16="http://schemas.microsoft.com/office/drawing/2014/main" id="{903B28C1-957C-4B65-AF03-CDFD0D9A3328}"/>
              </a:ext>
            </a:extLst>
          </p:cNvPr>
          <p:cNvCxnSpPr/>
          <p:nvPr/>
        </p:nvCxnSpPr>
        <p:spPr>
          <a:xfrm flipV="1">
            <a:off x="5459383" y="3800822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1BDA48E9-82FC-44CA-A194-B87250DF060B}"/>
              </a:ext>
            </a:extLst>
          </p:cNvPr>
          <p:cNvCxnSpPr/>
          <p:nvPr/>
        </p:nvCxnSpPr>
        <p:spPr>
          <a:xfrm flipV="1">
            <a:off x="6459383" y="3800822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F4F4FF42-747B-4D3C-94AB-5597ACA07E68}"/>
              </a:ext>
            </a:extLst>
          </p:cNvPr>
          <p:cNvSpPr/>
          <p:nvPr/>
        </p:nvSpPr>
        <p:spPr>
          <a:xfrm>
            <a:off x="5226807" y="4140613"/>
            <a:ext cx="465153" cy="6058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D633B9A0-8C80-4B5C-AA95-5307FA7BA887}"/>
              </a:ext>
            </a:extLst>
          </p:cNvPr>
          <p:cNvSpPr/>
          <p:nvPr/>
        </p:nvSpPr>
        <p:spPr>
          <a:xfrm>
            <a:off x="6226807" y="4149242"/>
            <a:ext cx="465153" cy="6058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51" name="直線單箭頭接點 150">
            <a:extLst>
              <a:ext uri="{FF2B5EF4-FFF2-40B4-BE49-F238E27FC236}">
                <a16:creationId xmlns:a16="http://schemas.microsoft.com/office/drawing/2014/main" id="{5CEF8B21-090E-4218-BD6B-10E973504526}"/>
              </a:ext>
            </a:extLst>
          </p:cNvPr>
          <p:cNvCxnSpPr/>
          <p:nvPr/>
        </p:nvCxnSpPr>
        <p:spPr>
          <a:xfrm>
            <a:off x="5717440" y="4460010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4D70DE30-51B2-4B35-B384-9B018F765897}"/>
              </a:ext>
            </a:extLst>
          </p:cNvPr>
          <p:cNvCxnSpPr/>
          <p:nvPr/>
        </p:nvCxnSpPr>
        <p:spPr>
          <a:xfrm>
            <a:off x="6739385" y="4460010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手繪多邊形 26">
            <a:extLst>
              <a:ext uri="{FF2B5EF4-FFF2-40B4-BE49-F238E27FC236}">
                <a16:creationId xmlns:a16="http://schemas.microsoft.com/office/drawing/2014/main" id="{A5E19961-1031-4503-B5F9-57FBAA93985F}"/>
              </a:ext>
            </a:extLst>
          </p:cNvPr>
          <p:cNvSpPr/>
          <p:nvPr/>
        </p:nvSpPr>
        <p:spPr>
          <a:xfrm>
            <a:off x="5705990" y="2136160"/>
            <a:ext cx="685800" cy="2928252"/>
          </a:xfrm>
          <a:custGeom>
            <a:avLst/>
            <a:gdLst>
              <a:gd name="connsiteX0" fmla="*/ 0 w 685800"/>
              <a:gd name="connsiteY0" fmla="*/ 0 h 2016606"/>
              <a:gd name="connsiteX1" fmla="*/ 215900 w 685800"/>
              <a:gd name="connsiteY1" fmla="*/ 381000 h 2016606"/>
              <a:gd name="connsiteX2" fmla="*/ 266700 w 685800"/>
              <a:gd name="connsiteY2" fmla="*/ 1524000 h 2016606"/>
              <a:gd name="connsiteX3" fmla="*/ 342900 w 685800"/>
              <a:gd name="connsiteY3" fmla="*/ 1917700 h 2016606"/>
              <a:gd name="connsiteX4" fmla="*/ 546100 w 685800"/>
              <a:gd name="connsiteY4" fmla="*/ 2006600 h 2016606"/>
              <a:gd name="connsiteX5" fmla="*/ 685800 w 685800"/>
              <a:gd name="connsiteY5" fmla="*/ 1739900 h 201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2016606">
                <a:moveTo>
                  <a:pt x="0" y="0"/>
                </a:moveTo>
                <a:cubicBezTo>
                  <a:pt x="85725" y="63500"/>
                  <a:pt x="171450" y="127000"/>
                  <a:pt x="215900" y="381000"/>
                </a:cubicBezTo>
                <a:cubicBezTo>
                  <a:pt x="260350" y="635000"/>
                  <a:pt x="245533" y="1267883"/>
                  <a:pt x="266700" y="1524000"/>
                </a:cubicBezTo>
                <a:cubicBezTo>
                  <a:pt x="287867" y="1780117"/>
                  <a:pt x="296333" y="1837267"/>
                  <a:pt x="342900" y="1917700"/>
                </a:cubicBezTo>
                <a:cubicBezTo>
                  <a:pt x="389467" y="1998133"/>
                  <a:pt x="488950" y="2036233"/>
                  <a:pt x="546100" y="2006600"/>
                </a:cubicBezTo>
                <a:cubicBezTo>
                  <a:pt x="603250" y="1976967"/>
                  <a:pt x="644525" y="1858433"/>
                  <a:pt x="685800" y="17399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350F9C22-04C6-4ED6-9D67-AD85B1596BEF}"/>
              </a:ext>
            </a:extLst>
          </p:cNvPr>
          <p:cNvSpPr txBox="1"/>
          <p:nvPr/>
        </p:nvSpPr>
        <p:spPr>
          <a:xfrm rot="5400000">
            <a:off x="7074814" y="3100392"/>
            <a:ext cx="8609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04F2FE5F-0E9F-43E3-BCDB-F3DF4EC2FB70}"/>
              </a:ext>
            </a:extLst>
          </p:cNvPr>
          <p:cNvCxnSpPr/>
          <p:nvPr/>
        </p:nvCxnSpPr>
        <p:spPr>
          <a:xfrm flipV="1">
            <a:off x="7488834" y="3813789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69D3C86D-1951-4D02-BF45-131EA5A770E2}"/>
              </a:ext>
            </a:extLst>
          </p:cNvPr>
          <p:cNvSpPr/>
          <p:nvPr/>
        </p:nvSpPr>
        <p:spPr>
          <a:xfrm>
            <a:off x="7256258" y="4162209"/>
            <a:ext cx="465153" cy="6058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D25FF099-25F2-48FD-A059-FB6BDF6B5D51}"/>
              </a:ext>
            </a:extLst>
          </p:cNvPr>
          <p:cNvSpPr/>
          <p:nvPr/>
        </p:nvSpPr>
        <p:spPr>
          <a:xfrm>
            <a:off x="5230294" y="5187560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39C18F7B-A026-4512-852E-0B7391172EF1}"/>
              </a:ext>
            </a:extLst>
          </p:cNvPr>
          <p:cNvCxnSpPr>
            <a:cxnSpLocks/>
          </p:cNvCxnSpPr>
          <p:nvPr/>
        </p:nvCxnSpPr>
        <p:spPr>
          <a:xfrm flipV="1">
            <a:off x="5459383" y="4755056"/>
            <a:ext cx="0" cy="40904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>
            <a:extLst>
              <a:ext uri="{FF2B5EF4-FFF2-40B4-BE49-F238E27FC236}">
                <a16:creationId xmlns:a16="http://schemas.microsoft.com/office/drawing/2014/main" id="{640F103F-70D5-40AE-B88C-72C568FDC6F5}"/>
              </a:ext>
            </a:extLst>
          </p:cNvPr>
          <p:cNvSpPr/>
          <p:nvPr/>
        </p:nvSpPr>
        <p:spPr>
          <a:xfrm>
            <a:off x="6245020" y="5200527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D0158DE5-44E4-4F0A-9D1F-E5FA9F8202AD}"/>
              </a:ext>
            </a:extLst>
          </p:cNvPr>
          <p:cNvCxnSpPr>
            <a:cxnSpLocks/>
          </p:cNvCxnSpPr>
          <p:nvPr/>
        </p:nvCxnSpPr>
        <p:spPr>
          <a:xfrm flipV="1">
            <a:off x="6474109" y="4768023"/>
            <a:ext cx="0" cy="40904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>
            <a:extLst>
              <a:ext uri="{FF2B5EF4-FFF2-40B4-BE49-F238E27FC236}">
                <a16:creationId xmlns:a16="http://schemas.microsoft.com/office/drawing/2014/main" id="{99F3C21D-A836-4A30-8FC0-451287786E3A}"/>
              </a:ext>
            </a:extLst>
          </p:cNvPr>
          <p:cNvSpPr/>
          <p:nvPr/>
        </p:nvSpPr>
        <p:spPr>
          <a:xfrm>
            <a:off x="7274471" y="5213494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C2583BEA-F46A-4216-80F1-28FF7E6847FA}"/>
              </a:ext>
            </a:extLst>
          </p:cNvPr>
          <p:cNvCxnSpPr>
            <a:cxnSpLocks/>
          </p:cNvCxnSpPr>
          <p:nvPr/>
        </p:nvCxnSpPr>
        <p:spPr>
          <a:xfrm flipV="1">
            <a:off x="7503560" y="4780990"/>
            <a:ext cx="0" cy="40904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單箭頭接點 165">
            <a:extLst>
              <a:ext uri="{FF2B5EF4-FFF2-40B4-BE49-F238E27FC236}">
                <a16:creationId xmlns:a16="http://schemas.microsoft.com/office/drawing/2014/main" id="{8BFF5B77-2719-452C-9B9C-471A19938B15}"/>
              </a:ext>
            </a:extLst>
          </p:cNvPr>
          <p:cNvCxnSpPr/>
          <p:nvPr/>
        </p:nvCxnSpPr>
        <p:spPr>
          <a:xfrm flipV="1">
            <a:off x="4128476" y="3994215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id="{1B1AB46F-8202-42AC-9C2E-84CC4661AF48}"/>
              </a:ext>
            </a:extLst>
          </p:cNvPr>
          <p:cNvSpPr/>
          <p:nvPr/>
        </p:nvSpPr>
        <p:spPr>
          <a:xfrm>
            <a:off x="817660" y="3050615"/>
            <a:ext cx="3784600" cy="30229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075C43A1-3385-4370-B3CE-51B9A898072B}"/>
              </a:ext>
            </a:extLst>
          </p:cNvPr>
          <p:cNvSpPr/>
          <p:nvPr/>
        </p:nvSpPr>
        <p:spPr>
          <a:xfrm>
            <a:off x="5041347" y="1420637"/>
            <a:ext cx="3445868" cy="46529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6CB41E0A-F9E2-4A6B-945D-2C98994629A9}"/>
              </a:ext>
            </a:extLst>
          </p:cNvPr>
          <p:cNvSpPr txBox="1"/>
          <p:nvPr/>
        </p:nvSpPr>
        <p:spPr>
          <a:xfrm>
            <a:off x="1629875" y="6021260"/>
            <a:ext cx="2050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Encoder</a:t>
            </a:r>
            <a:endParaRPr lang="zh-TW" altLang="en-US" sz="2800" b="1" i="1" u="sng" dirty="0"/>
          </a:p>
        </p:txBody>
      </p: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E34C4372-D193-44BA-A25C-22F30E2E5CD5}"/>
              </a:ext>
            </a:extLst>
          </p:cNvPr>
          <p:cNvSpPr txBox="1"/>
          <p:nvPr/>
        </p:nvSpPr>
        <p:spPr>
          <a:xfrm>
            <a:off x="5670957" y="6043029"/>
            <a:ext cx="2050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Decoder</a:t>
            </a:r>
            <a:endParaRPr lang="zh-TW" altLang="en-US" sz="2800" b="1" i="1" u="sng" dirty="0"/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F73C74C5-30BF-4B93-975F-BADFEDB2475F}"/>
              </a:ext>
            </a:extLst>
          </p:cNvPr>
          <p:cNvSpPr txBox="1"/>
          <p:nvPr/>
        </p:nvSpPr>
        <p:spPr>
          <a:xfrm>
            <a:off x="7805210" y="2789005"/>
            <a:ext cx="553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178" name="文字方塊 177">
            <a:extLst>
              <a:ext uri="{FF2B5EF4-FFF2-40B4-BE49-F238E27FC236}">
                <a16:creationId xmlns:a16="http://schemas.microsoft.com/office/drawing/2014/main" id="{7D253A6F-6B09-45D7-AC78-F7F77281DDD5}"/>
              </a:ext>
            </a:extLst>
          </p:cNvPr>
          <p:cNvSpPr txBox="1"/>
          <p:nvPr/>
        </p:nvSpPr>
        <p:spPr>
          <a:xfrm>
            <a:off x="7805210" y="4148821"/>
            <a:ext cx="553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FCE15E25-5909-48B5-96B1-3543FAA7E3CF}"/>
              </a:ext>
            </a:extLst>
          </p:cNvPr>
          <p:cNvSpPr txBox="1"/>
          <p:nvPr/>
        </p:nvSpPr>
        <p:spPr>
          <a:xfrm>
            <a:off x="7817060" y="5378935"/>
            <a:ext cx="553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154" name="手繪多邊形 102">
            <a:extLst>
              <a:ext uri="{FF2B5EF4-FFF2-40B4-BE49-F238E27FC236}">
                <a16:creationId xmlns:a16="http://schemas.microsoft.com/office/drawing/2014/main" id="{D9B36DC8-DFCB-4579-83D7-42C37544DDF5}"/>
              </a:ext>
            </a:extLst>
          </p:cNvPr>
          <p:cNvSpPr/>
          <p:nvPr/>
        </p:nvSpPr>
        <p:spPr>
          <a:xfrm>
            <a:off x="6710752" y="2102939"/>
            <a:ext cx="685800" cy="2928252"/>
          </a:xfrm>
          <a:custGeom>
            <a:avLst/>
            <a:gdLst>
              <a:gd name="connsiteX0" fmla="*/ 0 w 685800"/>
              <a:gd name="connsiteY0" fmla="*/ 0 h 2016606"/>
              <a:gd name="connsiteX1" fmla="*/ 215900 w 685800"/>
              <a:gd name="connsiteY1" fmla="*/ 381000 h 2016606"/>
              <a:gd name="connsiteX2" fmla="*/ 266700 w 685800"/>
              <a:gd name="connsiteY2" fmla="*/ 1524000 h 2016606"/>
              <a:gd name="connsiteX3" fmla="*/ 342900 w 685800"/>
              <a:gd name="connsiteY3" fmla="*/ 1917700 h 2016606"/>
              <a:gd name="connsiteX4" fmla="*/ 546100 w 685800"/>
              <a:gd name="connsiteY4" fmla="*/ 2006600 h 2016606"/>
              <a:gd name="connsiteX5" fmla="*/ 685800 w 685800"/>
              <a:gd name="connsiteY5" fmla="*/ 1739900 h 201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2016606">
                <a:moveTo>
                  <a:pt x="0" y="0"/>
                </a:moveTo>
                <a:cubicBezTo>
                  <a:pt x="85725" y="63500"/>
                  <a:pt x="171450" y="127000"/>
                  <a:pt x="215900" y="381000"/>
                </a:cubicBezTo>
                <a:cubicBezTo>
                  <a:pt x="260350" y="635000"/>
                  <a:pt x="245533" y="1267883"/>
                  <a:pt x="266700" y="1524000"/>
                </a:cubicBezTo>
                <a:cubicBezTo>
                  <a:pt x="287867" y="1780117"/>
                  <a:pt x="296333" y="1837267"/>
                  <a:pt x="342900" y="1917700"/>
                </a:cubicBezTo>
                <a:cubicBezTo>
                  <a:pt x="389467" y="1998133"/>
                  <a:pt x="488950" y="2036233"/>
                  <a:pt x="546100" y="2006600"/>
                </a:cubicBezTo>
                <a:cubicBezTo>
                  <a:pt x="603250" y="1976967"/>
                  <a:pt x="644525" y="1858433"/>
                  <a:pt x="685800" y="17399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FB58297F-B2DF-4167-908B-836DDCE4F598}"/>
              </a:ext>
            </a:extLst>
          </p:cNvPr>
          <p:cNvSpPr txBox="1"/>
          <p:nvPr/>
        </p:nvSpPr>
        <p:spPr>
          <a:xfrm rot="5400000">
            <a:off x="5181793" y="2521728"/>
            <a:ext cx="47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~</a:t>
            </a:r>
            <a:endParaRPr lang="zh-TW" altLang="en-US" sz="2400" b="1" dirty="0"/>
          </a:p>
        </p:txBody>
      </p:sp>
      <p:sp>
        <p:nvSpPr>
          <p:cNvPr id="185" name="文字方塊 184">
            <a:extLst>
              <a:ext uri="{FF2B5EF4-FFF2-40B4-BE49-F238E27FC236}">
                <a16:creationId xmlns:a16="http://schemas.microsoft.com/office/drawing/2014/main" id="{6FEAD26F-599D-41D7-9EEA-B607298472C8}"/>
              </a:ext>
            </a:extLst>
          </p:cNvPr>
          <p:cNvSpPr txBox="1"/>
          <p:nvPr/>
        </p:nvSpPr>
        <p:spPr>
          <a:xfrm rot="5400000">
            <a:off x="6207177" y="2520048"/>
            <a:ext cx="47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~</a:t>
            </a:r>
            <a:endParaRPr lang="zh-TW" altLang="en-US" sz="2400" b="1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6D89557-56ED-415B-B1CE-B9F9C22855BB}"/>
              </a:ext>
            </a:extLst>
          </p:cNvPr>
          <p:cNvGrpSpPr/>
          <p:nvPr/>
        </p:nvGrpSpPr>
        <p:grpSpPr>
          <a:xfrm>
            <a:off x="1106763" y="5283264"/>
            <a:ext cx="364908" cy="649592"/>
            <a:chOff x="-579137" y="4182755"/>
            <a:chExt cx="364908" cy="649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286E92A6-0579-4567-B09B-3B93C22AC9EA}"/>
                    </a:ext>
                  </a:extLst>
                </p:cNvPr>
                <p:cNvSpPr txBox="1"/>
                <p:nvPr/>
              </p:nvSpPr>
              <p:spPr>
                <a:xfrm>
                  <a:off x="-579137" y="4182755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286E92A6-0579-4567-B09B-3B93C22AC9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182755"/>
                  <a:ext cx="36490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1864" r="-10169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D3FD2CA2-E36A-4493-B1D6-0715D9BBDFB6}"/>
                    </a:ext>
                  </a:extLst>
                </p:cNvPr>
                <p:cNvSpPr txBox="1"/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D3FD2CA2-E36A-4493-B1D6-0715D9BBDF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339" r="-8475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65ADEF3F-B9E4-419F-A6FA-1E5CFA25E33D}"/>
              </a:ext>
            </a:extLst>
          </p:cNvPr>
          <p:cNvGrpSpPr/>
          <p:nvPr/>
        </p:nvGrpSpPr>
        <p:grpSpPr>
          <a:xfrm>
            <a:off x="2045424" y="5269450"/>
            <a:ext cx="372025" cy="649592"/>
            <a:chOff x="-579137" y="4182755"/>
            <a:chExt cx="372025" cy="649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52A3DE77-1FD8-4DDF-AB9E-7B9601AC804D}"/>
                    </a:ext>
                  </a:extLst>
                </p:cNvPr>
                <p:cNvSpPr txBox="1"/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52A3DE77-1FD8-4DDF-AB9E-7B9601AC8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1475" r="-81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>
                  <a:extLst>
                    <a:ext uri="{FF2B5EF4-FFF2-40B4-BE49-F238E27FC236}">
                      <a16:creationId xmlns:a16="http://schemas.microsoft.com/office/drawing/2014/main" id="{06207E98-EF4F-478E-AC8C-8941CF079C70}"/>
                    </a:ext>
                  </a:extLst>
                </p:cNvPr>
                <p:cNvSpPr txBox="1"/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2" name="文字方塊 61">
                  <a:extLst>
                    <a:ext uri="{FF2B5EF4-FFF2-40B4-BE49-F238E27FC236}">
                      <a16:creationId xmlns:a16="http://schemas.microsoft.com/office/drawing/2014/main" id="{06207E98-EF4F-478E-AC8C-8941CF079C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2034" r="-8475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84AFCA90-1C2A-4003-8806-1E62F11D7753}"/>
              </a:ext>
            </a:extLst>
          </p:cNvPr>
          <p:cNvGrpSpPr/>
          <p:nvPr/>
        </p:nvGrpSpPr>
        <p:grpSpPr>
          <a:xfrm>
            <a:off x="2996540" y="5269450"/>
            <a:ext cx="372025" cy="649592"/>
            <a:chOff x="-579137" y="4182755"/>
            <a:chExt cx="372025" cy="649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01DD8B2A-CB0B-415A-BF8C-0B03454F51F5}"/>
                    </a:ext>
                  </a:extLst>
                </p:cNvPr>
                <p:cNvSpPr txBox="1"/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01DD8B2A-CB0B-415A-BF8C-0B03454F51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1475" r="-81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718AFF93-B92C-4724-BA9B-21DEBE94A3A8}"/>
                    </a:ext>
                  </a:extLst>
                </p:cNvPr>
                <p:cNvSpPr txBox="1"/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718AFF93-B92C-4724-BA9B-21DEBE94A3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2034" r="-8475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F042D8DC-7394-4ADD-BA4F-3D463B746258}"/>
              </a:ext>
            </a:extLst>
          </p:cNvPr>
          <p:cNvGrpSpPr/>
          <p:nvPr/>
        </p:nvGrpSpPr>
        <p:grpSpPr>
          <a:xfrm>
            <a:off x="3961573" y="5282600"/>
            <a:ext cx="372025" cy="649592"/>
            <a:chOff x="-579137" y="4182755"/>
            <a:chExt cx="372025" cy="649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443B740-5EA8-4630-9A5B-92B0BA9F29D1}"/>
                    </a:ext>
                  </a:extLst>
                </p:cNvPr>
                <p:cNvSpPr txBox="1"/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443B740-5EA8-4630-9A5B-92B0BA9F29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1475" r="-8197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D2EFF660-494F-44DF-ADB7-69C8BB555059}"/>
                    </a:ext>
                  </a:extLst>
                </p:cNvPr>
                <p:cNvSpPr txBox="1"/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D2EFF660-494F-44DF-ADB7-69C8BB555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0000" r="-5000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5764BFB8-B6AA-4A71-9A31-EA200889B6E0}"/>
              </a:ext>
            </a:extLst>
          </p:cNvPr>
          <p:cNvSpPr txBox="1"/>
          <p:nvPr/>
        </p:nvSpPr>
        <p:spPr>
          <a:xfrm>
            <a:off x="2252630" y="1970376"/>
            <a:ext cx="2501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{1, 2, 3, 4, END}</a:t>
            </a:r>
            <a:endParaRPr lang="zh-TW" altLang="en-US" sz="2800" dirty="0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CBD24B4C-DB43-4D09-957D-00B9513BEA4B}"/>
              </a:ext>
            </a:extLst>
          </p:cNvPr>
          <p:cNvCxnSpPr>
            <a:cxnSpLocks/>
          </p:cNvCxnSpPr>
          <p:nvPr/>
        </p:nvCxnSpPr>
        <p:spPr>
          <a:xfrm flipH="1" flipV="1">
            <a:off x="3503368" y="2423707"/>
            <a:ext cx="1955814" cy="869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3C06EF2-5E67-4049-A741-4AE9E977828A}"/>
              </a:ext>
            </a:extLst>
          </p:cNvPr>
          <p:cNvSpPr txBox="1"/>
          <p:nvPr/>
        </p:nvSpPr>
        <p:spPr>
          <a:xfrm rot="5400000">
            <a:off x="7216549" y="2521728"/>
            <a:ext cx="47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~</a:t>
            </a:r>
            <a:endParaRPr lang="zh-TW" altLang="en-US" sz="2400" b="1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1E487B96-D6E5-468D-99B1-3E2CF6111082}"/>
              </a:ext>
            </a:extLst>
          </p:cNvPr>
          <p:cNvSpPr txBox="1"/>
          <p:nvPr/>
        </p:nvSpPr>
        <p:spPr>
          <a:xfrm>
            <a:off x="5201460" y="1874550"/>
            <a:ext cx="515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8DAECF40-AF13-48FD-836A-F4E68036C8DC}"/>
              </a:ext>
            </a:extLst>
          </p:cNvPr>
          <p:cNvSpPr txBox="1"/>
          <p:nvPr/>
        </p:nvSpPr>
        <p:spPr>
          <a:xfrm>
            <a:off x="6196398" y="1900487"/>
            <a:ext cx="515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552A95CE-D901-47D6-AC9A-F43E1669BCC6}"/>
              </a:ext>
            </a:extLst>
          </p:cNvPr>
          <p:cNvSpPr txBox="1"/>
          <p:nvPr/>
        </p:nvSpPr>
        <p:spPr>
          <a:xfrm>
            <a:off x="7220156" y="1900487"/>
            <a:ext cx="515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8AEC7B9-08BF-4C6F-94F5-2EFE8CF99D35}"/>
              </a:ext>
            </a:extLst>
          </p:cNvPr>
          <p:cNvSpPr txBox="1"/>
          <p:nvPr/>
        </p:nvSpPr>
        <p:spPr>
          <a:xfrm>
            <a:off x="7342701" y="236752"/>
            <a:ext cx="1716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Problem?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9EEDF03-9B27-4B4E-99F1-3F23A3F64A91}"/>
              </a:ext>
            </a:extLst>
          </p:cNvPr>
          <p:cNvSpPr txBox="1"/>
          <p:nvPr/>
        </p:nvSpPr>
        <p:spPr>
          <a:xfrm>
            <a:off x="1128815" y="3223100"/>
            <a:ext cx="2559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Of course, one can add attention. 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4" grpId="0"/>
      <p:bldP spid="75" grpId="0"/>
      <p:bldP spid="76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Pointer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83" name="群組 82"/>
          <p:cNvGrpSpPr/>
          <p:nvPr/>
        </p:nvGrpSpPr>
        <p:grpSpPr>
          <a:xfrm>
            <a:off x="5097190" y="3328204"/>
            <a:ext cx="466326" cy="605814"/>
            <a:chOff x="4412633" y="3044001"/>
            <a:chExt cx="466326" cy="605814"/>
          </a:xfrm>
        </p:grpSpPr>
        <p:sp>
          <p:nvSpPr>
            <p:cNvPr id="84" name="矩形 83"/>
            <p:cNvSpPr/>
            <p:nvPr/>
          </p:nvSpPr>
          <p:spPr>
            <a:xfrm>
              <a:off x="4412633" y="3044001"/>
              <a:ext cx="465153" cy="6058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字方塊 84"/>
                <p:cNvSpPr txBox="1"/>
                <p:nvPr/>
              </p:nvSpPr>
              <p:spPr>
                <a:xfrm>
                  <a:off x="4503343" y="3208408"/>
                  <a:ext cx="37561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5" name="文字方塊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343" y="3208408"/>
                  <a:ext cx="375616" cy="369332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9677" r="-645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矩形 86"/>
          <p:cNvSpPr/>
          <p:nvPr/>
        </p:nvSpPr>
        <p:spPr>
          <a:xfrm>
            <a:off x="1511341" y="463460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96" name="矩形 95"/>
          <p:cNvSpPr/>
          <p:nvPr/>
        </p:nvSpPr>
        <p:spPr>
          <a:xfrm>
            <a:off x="2470265" y="463460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125" name="直線單箭頭接點 124"/>
          <p:cNvCxnSpPr/>
          <p:nvPr/>
        </p:nvCxnSpPr>
        <p:spPr>
          <a:xfrm>
            <a:off x="1976793" y="4990041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/>
          <p:nvPr/>
        </p:nvCxnSpPr>
        <p:spPr>
          <a:xfrm flipV="1">
            <a:off x="1745578" y="5274702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/>
          <p:nvPr/>
        </p:nvCxnSpPr>
        <p:spPr>
          <a:xfrm flipV="1">
            <a:off x="4655238" y="5259739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 flipV="1">
            <a:off x="3682933" y="5294021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/>
          <p:nvPr/>
        </p:nvCxnSpPr>
        <p:spPr>
          <a:xfrm flipV="1">
            <a:off x="2701547" y="5277592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3432676" y="465392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131" name="直線單箭頭接點 130"/>
          <p:cNvCxnSpPr/>
          <p:nvPr/>
        </p:nvCxnSpPr>
        <p:spPr>
          <a:xfrm>
            <a:off x="2939204" y="4990041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4417580" y="4628830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133" name="直線單箭頭接點 132"/>
          <p:cNvCxnSpPr/>
          <p:nvPr/>
        </p:nvCxnSpPr>
        <p:spPr>
          <a:xfrm>
            <a:off x="3924108" y="4990041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字方塊 133"/>
              <p:cNvSpPr txBox="1"/>
              <p:nvPr/>
            </p:nvSpPr>
            <p:spPr>
              <a:xfrm>
                <a:off x="1583902" y="4776347"/>
                <a:ext cx="381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4" name="文字方塊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902" y="4776347"/>
                <a:ext cx="381708" cy="369332"/>
              </a:xfrm>
              <a:prstGeom prst="rect">
                <a:avLst/>
              </a:prstGeom>
              <a:blipFill>
                <a:blip r:embed="rId40"/>
                <a:stretch>
                  <a:fillRect l="-19355" t="-1667" r="-8065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字方塊 134"/>
              <p:cNvSpPr txBox="1"/>
              <p:nvPr/>
            </p:nvSpPr>
            <p:spPr>
              <a:xfrm>
                <a:off x="2561686" y="4776347"/>
                <a:ext cx="3883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5" name="文字方塊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686" y="4776347"/>
                <a:ext cx="388311" cy="369332"/>
              </a:xfrm>
              <a:prstGeom prst="rect">
                <a:avLst/>
              </a:prstGeom>
              <a:blipFill>
                <a:blip r:embed="rId41"/>
                <a:stretch>
                  <a:fillRect l="-18750" t="-1667" r="-6250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字方塊 135"/>
              <p:cNvSpPr txBox="1"/>
              <p:nvPr/>
            </p:nvSpPr>
            <p:spPr>
              <a:xfrm>
                <a:off x="3531882" y="4776347"/>
                <a:ext cx="3883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6" name="文字方塊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82" y="4776347"/>
                <a:ext cx="388311" cy="369332"/>
              </a:xfrm>
              <a:prstGeom prst="rect">
                <a:avLst/>
              </a:prstGeom>
              <a:blipFill>
                <a:blip r:embed="rId42"/>
                <a:stretch>
                  <a:fillRect l="-18750" t="-1667" r="-6250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字方塊 136"/>
              <p:cNvSpPr txBox="1"/>
              <p:nvPr/>
            </p:nvSpPr>
            <p:spPr>
              <a:xfrm>
                <a:off x="4529923" y="4776347"/>
                <a:ext cx="3883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7" name="文字方塊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923" y="4776347"/>
                <a:ext cx="388311" cy="369332"/>
              </a:xfrm>
              <a:prstGeom prst="rect">
                <a:avLst/>
              </a:prstGeom>
              <a:blipFill>
                <a:blip r:embed="rId43"/>
                <a:stretch>
                  <a:fillRect l="-18750" t="-1667" r="-6250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2B729CE7-4220-4A63-98DF-90444D5BC57E}"/>
              </a:ext>
            </a:extLst>
          </p:cNvPr>
          <p:cNvSpPr/>
          <p:nvPr/>
        </p:nvSpPr>
        <p:spPr>
          <a:xfrm>
            <a:off x="1536809" y="5646425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BCA910A-31AC-4AAA-B84E-E41C82FC331C}"/>
              </a:ext>
            </a:extLst>
          </p:cNvPr>
          <p:cNvSpPr/>
          <p:nvPr/>
        </p:nvSpPr>
        <p:spPr>
          <a:xfrm>
            <a:off x="4404588" y="5634309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1154442-F5B2-428D-A2D5-7F03C8EE5CDC}"/>
              </a:ext>
            </a:extLst>
          </p:cNvPr>
          <p:cNvSpPr/>
          <p:nvPr/>
        </p:nvSpPr>
        <p:spPr>
          <a:xfrm>
            <a:off x="2465411" y="5634309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E1C98BD-7623-4687-AEB6-BE0AF1013A7A}"/>
              </a:ext>
            </a:extLst>
          </p:cNvPr>
          <p:cNvSpPr/>
          <p:nvPr/>
        </p:nvSpPr>
        <p:spPr>
          <a:xfrm>
            <a:off x="3427658" y="5634309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4C247929-C203-46D5-A7F2-71B0003C8DFC}"/>
              </a:ext>
            </a:extLst>
          </p:cNvPr>
          <p:cNvGrpSpPr/>
          <p:nvPr/>
        </p:nvGrpSpPr>
        <p:grpSpPr>
          <a:xfrm>
            <a:off x="1609333" y="5607393"/>
            <a:ext cx="364908" cy="649592"/>
            <a:chOff x="-579137" y="4182755"/>
            <a:chExt cx="364908" cy="649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>
                  <a:extLst>
                    <a:ext uri="{FF2B5EF4-FFF2-40B4-BE49-F238E27FC236}">
                      <a16:creationId xmlns:a16="http://schemas.microsoft.com/office/drawing/2014/main" id="{CF429D1D-6230-43D0-9352-25708D9A81A5}"/>
                    </a:ext>
                  </a:extLst>
                </p:cNvPr>
                <p:cNvSpPr txBox="1"/>
                <p:nvPr/>
              </p:nvSpPr>
              <p:spPr>
                <a:xfrm>
                  <a:off x="-579137" y="4182755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0" name="文字方塊 79">
                  <a:extLst>
                    <a:ext uri="{FF2B5EF4-FFF2-40B4-BE49-F238E27FC236}">
                      <a16:creationId xmlns:a16="http://schemas.microsoft.com/office/drawing/2014/main" id="{CF429D1D-6230-43D0-9352-25708D9A8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182755"/>
                  <a:ext cx="364908" cy="369332"/>
                </a:xfrm>
                <a:prstGeom prst="rect">
                  <a:avLst/>
                </a:prstGeom>
                <a:blipFill>
                  <a:blip r:embed="rId44"/>
                  <a:stretch>
                    <a:fillRect l="-11667" r="-8333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4EE4FA16-8949-4C00-949D-3809B8358399}"/>
                    </a:ext>
                  </a:extLst>
                </p:cNvPr>
                <p:cNvSpPr txBox="1"/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4EE4FA16-8949-4C00-949D-3809B83583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blipFill>
                  <a:blip r:embed="rId45"/>
                  <a:stretch>
                    <a:fillRect l="-20000" r="-666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B6E1EAE1-8A52-4C46-A371-E5234DA61873}"/>
              </a:ext>
            </a:extLst>
          </p:cNvPr>
          <p:cNvGrpSpPr/>
          <p:nvPr/>
        </p:nvGrpSpPr>
        <p:grpSpPr>
          <a:xfrm>
            <a:off x="2547994" y="5593579"/>
            <a:ext cx="372025" cy="649592"/>
            <a:chOff x="-579137" y="4182755"/>
            <a:chExt cx="372025" cy="649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8FC9798B-5CFF-45ED-B5AF-8B736B42EEF9}"/>
                    </a:ext>
                  </a:extLst>
                </p:cNvPr>
                <p:cNvSpPr txBox="1"/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8FC9798B-5CFF-45ED-B5AF-8B736B42E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blipFill>
                  <a:blip r:embed="rId46"/>
                  <a:stretch>
                    <a:fillRect l="-11475" r="-8197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字方塊 91">
                  <a:extLst>
                    <a:ext uri="{FF2B5EF4-FFF2-40B4-BE49-F238E27FC236}">
                      <a16:creationId xmlns:a16="http://schemas.microsoft.com/office/drawing/2014/main" id="{61C604F9-1E69-462F-B65D-E05B13DFC0D6}"/>
                    </a:ext>
                  </a:extLst>
                </p:cNvPr>
                <p:cNvSpPr txBox="1"/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2" name="文字方塊 91">
                  <a:extLst>
                    <a:ext uri="{FF2B5EF4-FFF2-40B4-BE49-F238E27FC236}">
                      <a16:creationId xmlns:a16="http://schemas.microsoft.com/office/drawing/2014/main" id="{61C604F9-1E69-462F-B65D-E05B13DFC0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blipFill>
                  <a:blip r:embed="rId47"/>
                  <a:stretch>
                    <a:fillRect l="-21667" r="-666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183D0144-3BC9-4E32-B719-9DA40EDFFF85}"/>
              </a:ext>
            </a:extLst>
          </p:cNvPr>
          <p:cNvGrpSpPr/>
          <p:nvPr/>
        </p:nvGrpSpPr>
        <p:grpSpPr>
          <a:xfrm>
            <a:off x="3499110" y="5593579"/>
            <a:ext cx="372025" cy="649592"/>
            <a:chOff x="-579137" y="4182755"/>
            <a:chExt cx="372025" cy="649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字方塊 93">
                  <a:extLst>
                    <a:ext uri="{FF2B5EF4-FFF2-40B4-BE49-F238E27FC236}">
                      <a16:creationId xmlns:a16="http://schemas.microsoft.com/office/drawing/2014/main" id="{3DBAB519-ED84-4D47-A6E0-D4DE0A252B77}"/>
                    </a:ext>
                  </a:extLst>
                </p:cNvPr>
                <p:cNvSpPr txBox="1"/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4" name="文字方塊 93">
                  <a:extLst>
                    <a:ext uri="{FF2B5EF4-FFF2-40B4-BE49-F238E27FC236}">
                      <a16:creationId xmlns:a16="http://schemas.microsoft.com/office/drawing/2014/main" id="{3DBAB519-ED84-4D47-A6E0-D4DE0A252B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blipFill>
                  <a:blip r:embed="rId48"/>
                  <a:stretch>
                    <a:fillRect l="-9836" r="-8197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955FBA66-9E69-4BE8-8B2F-D930A64C065E}"/>
                    </a:ext>
                  </a:extLst>
                </p:cNvPr>
                <p:cNvSpPr txBox="1"/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955FBA66-9E69-4BE8-8B2F-D930A64C06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blipFill>
                  <a:blip r:embed="rId49"/>
                  <a:stretch>
                    <a:fillRect l="-21667" r="-666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A1B20556-F57E-4F7B-8F91-3903FF822BB1}"/>
              </a:ext>
            </a:extLst>
          </p:cNvPr>
          <p:cNvGrpSpPr/>
          <p:nvPr/>
        </p:nvGrpSpPr>
        <p:grpSpPr>
          <a:xfrm>
            <a:off x="4464143" y="5606729"/>
            <a:ext cx="372025" cy="649592"/>
            <a:chOff x="-579137" y="4182755"/>
            <a:chExt cx="372025" cy="649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BE257E72-2897-4AEC-97B1-0C8E430E5ED4}"/>
                    </a:ext>
                  </a:extLst>
                </p:cNvPr>
                <p:cNvSpPr txBox="1"/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BE257E72-2897-4AEC-97B1-0C8E430E5E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blipFill>
                  <a:blip r:embed="rId50"/>
                  <a:stretch>
                    <a:fillRect l="-9836" r="-8197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字方塊 118">
                  <a:extLst>
                    <a:ext uri="{FF2B5EF4-FFF2-40B4-BE49-F238E27FC236}">
                      <a16:creationId xmlns:a16="http://schemas.microsoft.com/office/drawing/2014/main" id="{5150524A-AEE5-4C9A-8B41-F5C5BADDD9EC}"/>
                    </a:ext>
                  </a:extLst>
                </p:cNvPr>
                <p:cNvSpPr txBox="1"/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9" name="文字方塊 118">
                  <a:extLst>
                    <a:ext uri="{FF2B5EF4-FFF2-40B4-BE49-F238E27FC236}">
                      <a16:creationId xmlns:a16="http://schemas.microsoft.com/office/drawing/2014/main" id="{5150524A-AEE5-4C9A-8B41-F5C5BADDD9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blipFill>
                  <a:blip r:embed="rId51"/>
                  <a:stretch>
                    <a:fillRect l="-20000" r="-5000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8" name="圖片 137">
            <a:extLst>
              <a:ext uri="{FF2B5EF4-FFF2-40B4-BE49-F238E27FC236}">
                <a16:creationId xmlns:a16="http://schemas.microsoft.com/office/drawing/2014/main" id="{F3D750B6-9EEE-44E9-A257-848AC04F7020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7086760" y="265470"/>
            <a:ext cx="1484856" cy="1480098"/>
          </a:xfrm>
          <a:prstGeom prst="rect">
            <a:avLst/>
          </a:prstGeom>
        </p:spPr>
      </p:pic>
      <p:sp>
        <p:nvSpPr>
          <p:cNvPr id="139" name="矩形 138">
            <a:extLst>
              <a:ext uri="{FF2B5EF4-FFF2-40B4-BE49-F238E27FC236}">
                <a16:creationId xmlns:a16="http://schemas.microsoft.com/office/drawing/2014/main" id="{16E496A5-A669-4ABD-9808-07719D2D6927}"/>
              </a:ext>
            </a:extLst>
          </p:cNvPr>
          <p:cNvSpPr/>
          <p:nvPr/>
        </p:nvSpPr>
        <p:spPr>
          <a:xfrm>
            <a:off x="557795" y="5648574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C083AD25-D9B8-445D-8423-D10B0B5EF837}"/>
              </a:ext>
            </a:extLst>
          </p:cNvPr>
          <p:cNvGrpSpPr/>
          <p:nvPr/>
        </p:nvGrpSpPr>
        <p:grpSpPr>
          <a:xfrm>
            <a:off x="630319" y="5609542"/>
            <a:ext cx="372025" cy="649592"/>
            <a:chOff x="-579137" y="4182755"/>
            <a:chExt cx="372025" cy="649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字方塊 140">
                  <a:extLst>
                    <a:ext uri="{FF2B5EF4-FFF2-40B4-BE49-F238E27FC236}">
                      <a16:creationId xmlns:a16="http://schemas.microsoft.com/office/drawing/2014/main" id="{9B0DFD49-5230-4DD9-94A8-4EC65DBE07D4}"/>
                    </a:ext>
                  </a:extLst>
                </p:cNvPr>
                <p:cNvSpPr txBox="1"/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1" name="文字方塊 140">
                  <a:extLst>
                    <a:ext uri="{FF2B5EF4-FFF2-40B4-BE49-F238E27FC236}">
                      <a16:creationId xmlns:a16="http://schemas.microsoft.com/office/drawing/2014/main" id="{9B0DFD49-5230-4DD9-94A8-4EC65DBE0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blipFill>
                  <a:blip r:embed="rId53"/>
                  <a:stretch>
                    <a:fillRect l="-9836" r="-81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A717396E-AA1C-46C5-8E44-9D3AFB5725D0}"/>
                    </a:ext>
                  </a:extLst>
                </p:cNvPr>
                <p:cNvSpPr txBox="1"/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A717396E-AA1C-46C5-8E44-9D3AFB5725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blipFill>
                  <a:blip r:embed="rId54"/>
                  <a:stretch>
                    <a:fillRect l="-21667" r="-666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D55A6BE6-1B92-42F6-BF77-C8B6731C85A9}"/>
              </a:ext>
            </a:extLst>
          </p:cNvPr>
          <p:cNvCxnSpPr/>
          <p:nvPr/>
        </p:nvCxnSpPr>
        <p:spPr>
          <a:xfrm flipV="1">
            <a:off x="777251" y="5274702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>
            <a:extLst>
              <a:ext uri="{FF2B5EF4-FFF2-40B4-BE49-F238E27FC236}">
                <a16:creationId xmlns:a16="http://schemas.microsoft.com/office/drawing/2014/main" id="{6218C371-385B-4E1D-8AFB-AD34EB6321CF}"/>
              </a:ext>
            </a:extLst>
          </p:cNvPr>
          <p:cNvSpPr/>
          <p:nvPr/>
        </p:nvSpPr>
        <p:spPr>
          <a:xfrm>
            <a:off x="533756" y="4617334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D9AB0EDF-FAA2-4E81-B9D3-9A6C7019B066}"/>
              </a:ext>
            </a:extLst>
          </p:cNvPr>
          <p:cNvCxnSpPr/>
          <p:nvPr/>
        </p:nvCxnSpPr>
        <p:spPr>
          <a:xfrm>
            <a:off x="999208" y="4972768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字方塊 145">
                <a:extLst>
                  <a:ext uri="{FF2B5EF4-FFF2-40B4-BE49-F238E27FC236}">
                    <a16:creationId xmlns:a16="http://schemas.microsoft.com/office/drawing/2014/main" id="{7743E8D9-7416-45A8-8404-B145A8D5C2FC}"/>
                  </a:ext>
                </a:extLst>
              </p:cNvPr>
              <p:cNvSpPr txBox="1"/>
              <p:nvPr/>
            </p:nvSpPr>
            <p:spPr>
              <a:xfrm>
                <a:off x="606317" y="4759074"/>
                <a:ext cx="3883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6" name="文字方塊 145">
                <a:extLst>
                  <a:ext uri="{FF2B5EF4-FFF2-40B4-BE49-F238E27FC236}">
                    <a16:creationId xmlns:a16="http://schemas.microsoft.com/office/drawing/2014/main" id="{7743E8D9-7416-45A8-8404-B145A8D5C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17" y="4759074"/>
                <a:ext cx="388311" cy="369332"/>
              </a:xfrm>
              <a:prstGeom prst="rect">
                <a:avLst/>
              </a:prstGeom>
              <a:blipFill>
                <a:blip r:embed="rId55"/>
                <a:stretch>
                  <a:fillRect l="-18750" t="-1667" r="-6250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矩形 146">
            <a:extLst>
              <a:ext uri="{FF2B5EF4-FFF2-40B4-BE49-F238E27FC236}">
                <a16:creationId xmlns:a16="http://schemas.microsoft.com/office/drawing/2014/main" id="{D074C259-71BC-4334-84E9-B731BF1E8609}"/>
              </a:ext>
            </a:extLst>
          </p:cNvPr>
          <p:cNvSpPr/>
          <p:nvPr/>
        </p:nvSpPr>
        <p:spPr>
          <a:xfrm>
            <a:off x="4985659" y="474699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6672220B-03C0-476F-8BB6-475090CFBAE4}"/>
              </a:ext>
            </a:extLst>
          </p:cNvPr>
          <p:cNvGrpSpPr/>
          <p:nvPr/>
        </p:nvGrpSpPr>
        <p:grpSpPr>
          <a:xfrm>
            <a:off x="5058183" y="435667"/>
            <a:ext cx="372025" cy="649592"/>
            <a:chOff x="-579137" y="4182755"/>
            <a:chExt cx="372025" cy="649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文字方塊 148">
                  <a:extLst>
                    <a:ext uri="{FF2B5EF4-FFF2-40B4-BE49-F238E27FC236}">
                      <a16:creationId xmlns:a16="http://schemas.microsoft.com/office/drawing/2014/main" id="{A8C5A056-982D-4921-94AE-737096FB9B3C}"/>
                    </a:ext>
                  </a:extLst>
                </p:cNvPr>
                <p:cNvSpPr txBox="1"/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9" name="文字方塊 148">
                  <a:extLst>
                    <a:ext uri="{FF2B5EF4-FFF2-40B4-BE49-F238E27FC236}">
                      <a16:creationId xmlns:a16="http://schemas.microsoft.com/office/drawing/2014/main" id="{A8C5A056-982D-4921-94AE-737096FB9B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blipFill>
                  <a:blip r:embed="rId56"/>
                  <a:stretch>
                    <a:fillRect l="-11475" r="-81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993D4314-F271-4936-ACA7-518AE49446CB}"/>
                    </a:ext>
                  </a:extLst>
                </p:cNvPr>
                <p:cNvSpPr txBox="1"/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993D4314-F271-4936-ACA7-518AE4944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blipFill>
                  <a:blip r:embed="rId57"/>
                  <a:stretch>
                    <a:fillRect l="-21667" r="-666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89F43A79-DD54-422C-AA9C-F0DB5730B0D5}"/>
              </a:ext>
            </a:extLst>
          </p:cNvPr>
          <p:cNvSpPr txBox="1"/>
          <p:nvPr/>
        </p:nvSpPr>
        <p:spPr>
          <a:xfrm>
            <a:off x="5502732" y="543389"/>
            <a:ext cx="1139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END</a:t>
            </a:r>
            <a:endParaRPr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242993-1F94-4AA0-B384-DF77E2970882}"/>
              </a:ext>
            </a:extLst>
          </p:cNvPr>
          <p:cNvSpPr txBox="1"/>
          <p:nvPr/>
        </p:nvSpPr>
        <p:spPr>
          <a:xfrm>
            <a:off x="5039083" y="2906651"/>
            <a:ext cx="601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key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BEB8FCD-5276-4BD2-AB77-0C76B26EA105}"/>
              </a:ext>
            </a:extLst>
          </p:cNvPr>
          <p:cNvSpPr txBox="1"/>
          <p:nvPr/>
        </p:nvSpPr>
        <p:spPr>
          <a:xfrm>
            <a:off x="1424727" y="3399729"/>
            <a:ext cx="63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0.5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8EF3205-3168-4663-8371-4B63430105FA}"/>
              </a:ext>
            </a:extLst>
          </p:cNvPr>
          <p:cNvSpPr txBox="1"/>
          <p:nvPr/>
        </p:nvSpPr>
        <p:spPr>
          <a:xfrm>
            <a:off x="400573" y="2585370"/>
            <a:ext cx="151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Attention Weight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0C306F2-DA8D-42D9-A74A-F82897DE0237}"/>
              </a:ext>
            </a:extLst>
          </p:cNvPr>
          <p:cNvCxnSpPr/>
          <p:nvPr/>
        </p:nvCxnSpPr>
        <p:spPr>
          <a:xfrm flipV="1">
            <a:off x="1742173" y="3851381"/>
            <a:ext cx="0" cy="726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5127AF96-1B3D-4E70-8AB8-C62B08459AFC}"/>
              </a:ext>
            </a:extLst>
          </p:cNvPr>
          <p:cNvCxnSpPr>
            <a:cxnSpLocks/>
          </p:cNvCxnSpPr>
          <p:nvPr/>
        </p:nvCxnSpPr>
        <p:spPr>
          <a:xfrm flipH="1">
            <a:off x="2055311" y="3639177"/>
            <a:ext cx="298140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80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44" grpId="0" animBg="1"/>
      <p:bldP spid="146" grpId="0"/>
      <p:bldP spid="147" grpId="0" animBg="1"/>
      <p:bldP spid="151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Pointer Network</a:t>
            </a:r>
            <a:endParaRPr lang="zh-TW" altLang="en-US" dirty="0"/>
          </a:p>
        </p:txBody>
      </p:sp>
      <p:grpSp>
        <p:nvGrpSpPr>
          <p:cNvPr id="83" name="群組 82"/>
          <p:cNvGrpSpPr/>
          <p:nvPr/>
        </p:nvGrpSpPr>
        <p:grpSpPr>
          <a:xfrm>
            <a:off x="5097190" y="3328204"/>
            <a:ext cx="466326" cy="605814"/>
            <a:chOff x="4412633" y="3044001"/>
            <a:chExt cx="466326" cy="605814"/>
          </a:xfrm>
        </p:grpSpPr>
        <p:sp>
          <p:nvSpPr>
            <p:cNvPr id="84" name="矩形 83"/>
            <p:cNvSpPr/>
            <p:nvPr/>
          </p:nvSpPr>
          <p:spPr>
            <a:xfrm>
              <a:off x="4412633" y="3044001"/>
              <a:ext cx="465153" cy="6058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字方塊 84"/>
                <p:cNvSpPr txBox="1"/>
                <p:nvPr/>
              </p:nvSpPr>
              <p:spPr>
                <a:xfrm>
                  <a:off x="4503343" y="3208408"/>
                  <a:ext cx="37561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5" name="文字方塊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343" y="3208408"/>
                  <a:ext cx="375616" cy="369332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9677" r="-645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矩形 86"/>
          <p:cNvSpPr/>
          <p:nvPr/>
        </p:nvSpPr>
        <p:spPr>
          <a:xfrm>
            <a:off x="1511341" y="463460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96" name="矩形 95"/>
          <p:cNvSpPr/>
          <p:nvPr/>
        </p:nvSpPr>
        <p:spPr>
          <a:xfrm>
            <a:off x="2470265" y="463460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125" name="直線單箭頭接點 124"/>
          <p:cNvCxnSpPr/>
          <p:nvPr/>
        </p:nvCxnSpPr>
        <p:spPr>
          <a:xfrm>
            <a:off x="1976793" y="4990041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/>
          <p:nvPr/>
        </p:nvCxnSpPr>
        <p:spPr>
          <a:xfrm flipV="1">
            <a:off x="1745578" y="5274702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/>
          <p:nvPr/>
        </p:nvCxnSpPr>
        <p:spPr>
          <a:xfrm flipV="1">
            <a:off x="4655238" y="5259739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 flipV="1">
            <a:off x="3682933" y="5294021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/>
          <p:nvPr/>
        </p:nvCxnSpPr>
        <p:spPr>
          <a:xfrm flipV="1">
            <a:off x="2701547" y="5277592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3432676" y="465392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131" name="直線單箭頭接點 130"/>
          <p:cNvCxnSpPr/>
          <p:nvPr/>
        </p:nvCxnSpPr>
        <p:spPr>
          <a:xfrm>
            <a:off x="2939204" y="4990041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4417580" y="4628830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133" name="直線單箭頭接點 132"/>
          <p:cNvCxnSpPr/>
          <p:nvPr/>
        </p:nvCxnSpPr>
        <p:spPr>
          <a:xfrm>
            <a:off x="3924108" y="4990041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字方塊 133"/>
              <p:cNvSpPr txBox="1"/>
              <p:nvPr/>
            </p:nvSpPr>
            <p:spPr>
              <a:xfrm>
                <a:off x="1583902" y="4776347"/>
                <a:ext cx="381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4" name="文字方塊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902" y="4776347"/>
                <a:ext cx="381708" cy="369332"/>
              </a:xfrm>
              <a:prstGeom prst="rect">
                <a:avLst/>
              </a:prstGeom>
              <a:blipFill>
                <a:blip r:embed="rId40"/>
                <a:stretch>
                  <a:fillRect l="-19355" t="-1667" r="-8065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字方塊 134"/>
              <p:cNvSpPr txBox="1"/>
              <p:nvPr/>
            </p:nvSpPr>
            <p:spPr>
              <a:xfrm>
                <a:off x="2561686" y="4776347"/>
                <a:ext cx="3883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5" name="文字方塊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686" y="4776347"/>
                <a:ext cx="388311" cy="369332"/>
              </a:xfrm>
              <a:prstGeom prst="rect">
                <a:avLst/>
              </a:prstGeom>
              <a:blipFill>
                <a:blip r:embed="rId41"/>
                <a:stretch>
                  <a:fillRect l="-18750" t="-1667" r="-6250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字方塊 135"/>
              <p:cNvSpPr txBox="1"/>
              <p:nvPr/>
            </p:nvSpPr>
            <p:spPr>
              <a:xfrm>
                <a:off x="3531882" y="4776347"/>
                <a:ext cx="3883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6" name="文字方塊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82" y="4776347"/>
                <a:ext cx="388311" cy="369332"/>
              </a:xfrm>
              <a:prstGeom prst="rect">
                <a:avLst/>
              </a:prstGeom>
              <a:blipFill>
                <a:blip r:embed="rId42"/>
                <a:stretch>
                  <a:fillRect l="-18750" t="-1667" r="-6250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字方塊 136"/>
              <p:cNvSpPr txBox="1"/>
              <p:nvPr/>
            </p:nvSpPr>
            <p:spPr>
              <a:xfrm>
                <a:off x="4529923" y="4776347"/>
                <a:ext cx="3883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7" name="文字方塊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923" y="4776347"/>
                <a:ext cx="388311" cy="369332"/>
              </a:xfrm>
              <a:prstGeom prst="rect">
                <a:avLst/>
              </a:prstGeom>
              <a:blipFill>
                <a:blip r:embed="rId43"/>
                <a:stretch>
                  <a:fillRect l="-18750" t="-1667" r="-6250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2B729CE7-4220-4A63-98DF-90444D5BC57E}"/>
              </a:ext>
            </a:extLst>
          </p:cNvPr>
          <p:cNvSpPr/>
          <p:nvPr/>
        </p:nvSpPr>
        <p:spPr>
          <a:xfrm>
            <a:off x="1536809" y="5646425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BCA910A-31AC-4AAA-B84E-E41C82FC331C}"/>
              </a:ext>
            </a:extLst>
          </p:cNvPr>
          <p:cNvSpPr/>
          <p:nvPr/>
        </p:nvSpPr>
        <p:spPr>
          <a:xfrm>
            <a:off x="4404588" y="5634309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1154442-F5B2-428D-A2D5-7F03C8EE5CDC}"/>
              </a:ext>
            </a:extLst>
          </p:cNvPr>
          <p:cNvSpPr/>
          <p:nvPr/>
        </p:nvSpPr>
        <p:spPr>
          <a:xfrm>
            <a:off x="2465411" y="5634309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E1C98BD-7623-4687-AEB6-BE0AF1013A7A}"/>
              </a:ext>
            </a:extLst>
          </p:cNvPr>
          <p:cNvSpPr/>
          <p:nvPr/>
        </p:nvSpPr>
        <p:spPr>
          <a:xfrm>
            <a:off x="3427658" y="5634309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4C247929-C203-46D5-A7F2-71B0003C8DFC}"/>
              </a:ext>
            </a:extLst>
          </p:cNvPr>
          <p:cNvGrpSpPr/>
          <p:nvPr/>
        </p:nvGrpSpPr>
        <p:grpSpPr>
          <a:xfrm>
            <a:off x="1609333" y="5607393"/>
            <a:ext cx="364908" cy="649592"/>
            <a:chOff x="-579137" y="4182755"/>
            <a:chExt cx="364908" cy="649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>
                  <a:extLst>
                    <a:ext uri="{FF2B5EF4-FFF2-40B4-BE49-F238E27FC236}">
                      <a16:creationId xmlns:a16="http://schemas.microsoft.com/office/drawing/2014/main" id="{CF429D1D-6230-43D0-9352-25708D9A81A5}"/>
                    </a:ext>
                  </a:extLst>
                </p:cNvPr>
                <p:cNvSpPr txBox="1"/>
                <p:nvPr/>
              </p:nvSpPr>
              <p:spPr>
                <a:xfrm>
                  <a:off x="-579137" y="4182755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0" name="文字方塊 79">
                  <a:extLst>
                    <a:ext uri="{FF2B5EF4-FFF2-40B4-BE49-F238E27FC236}">
                      <a16:creationId xmlns:a16="http://schemas.microsoft.com/office/drawing/2014/main" id="{CF429D1D-6230-43D0-9352-25708D9A8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182755"/>
                  <a:ext cx="364908" cy="369332"/>
                </a:xfrm>
                <a:prstGeom prst="rect">
                  <a:avLst/>
                </a:prstGeom>
                <a:blipFill>
                  <a:blip r:embed="rId44"/>
                  <a:stretch>
                    <a:fillRect l="-11667" r="-8333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4EE4FA16-8949-4C00-949D-3809B8358399}"/>
                    </a:ext>
                  </a:extLst>
                </p:cNvPr>
                <p:cNvSpPr txBox="1"/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4EE4FA16-8949-4C00-949D-3809B83583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blipFill>
                  <a:blip r:embed="rId45"/>
                  <a:stretch>
                    <a:fillRect l="-20000" r="-666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B6E1EAE1-8A52-4C46-A371-E5234DA61873}"/>
              </a:ext>
            </a:extLst>
          </p:cNvPr>
          <p:cNvGrpSpPr/>
          <p:nvPr/>
        </p:nvGrpSpPr>
        <p:grpSpPr>
          <a:xfrm>
            <a:off x="2547994" y="5593579"/>
            <a:ext cx="372025" cy="649592"/>
            <a:chOff x="-579137" y="4182755"/>
            <a:chExt cx="372025" cy="649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8FC9798B-5CFF-45ED-B5AF-8B736B42EEF9}"/>
                    </a:ext>
                  </a:extLst>
                </p:cNvPr>
                <p:cNvSpPr txBox="1"/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8FC9798B-5CFF-45ED-B5AF-8B736B42E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blipFill>
                  <a:blip r:embed="rId46"/>
                  <a:stretch>
                    <a:fillRect l="-11475" r="-8197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字方塊 91">
                  <a:extLst>
                    <a:ext uri="{FF2B5EF4-FFF2-40B4-BE49-F238E27FC236}">
                      <a16:creationId xmlns:a16="http://schemas.microsoft.com/office/drawing/2014/main" id="{61C604F9-1E69-462F-B65D-E05B13DFC0D6}"/>
                    </a:ext>
                  </a:extLst>
                </p:cNvPr>
                <p:cNvSpPr txBox="1"/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2" name="文字方塊 91">
                  <a:extLst>
                    <a:ext uri="{FF2B5EF4-FFF2-40B4-BE49-F238E27FC236}">
                      <a16:creationId xmlns:a16="http://schemas.microsoft.com/office/drawing/2014/main" id="{61C604F9-1E69-462F-B65D-E05B13DFC0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blipFill>
                  <a:blip r:embed="rId47"/>
                  <a:stretch>
                    <a:fillRect l="-21667" r="-666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183D0144-3BC9-4E32-B719-9DA40EDFFF85}"/>
              </a:ext>
            </a:extLst>
          </p:cNvPr>
          <p:cNvGrpSpPr/>
          <p:nvPr/>
        </p:nvGrpSpPr>
        <p:grpSpPr>
          <a:xfrm>
            <a:off x="3499110" y="5593579"/>
            <a:ext cx="372025" cy="649592"/>
            <a:chOff x="-579137" y="4182755"/>
            <a:chExt cx="372025" cy="649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字方塊 93">
                  <a:extLst>
                    <a:ext uri="{FF2B5EF4-FFF2-40B4-BE49-F238E27FC236}">
                      <a16:creationId xmlns:a16="http://schemas.microsoft.com/office/drawing/2014/main" id="{3DBAB519-ED84-4D47-A6E0-D4DE0A252B77}"/>
                    </a:ext>
                  </a:extLst>
                </p:cNvPr>
                <p:cNvSpPr txBox="1"/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4" name="文字方塊 93">
                  <a:extLst>
                    <a:ext uri="{FF2B5EF4-FFF2-40B4-BE49-F238E27FC236}">
                      <a16:creationId xmlns:a16="http://schemas.microsoft.com/office/drawing/2014/main" id="{3DBAB519-ED84-4D47-A6E0-D4DE0A252B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blipFill>
                  <a:blip r:embed="rId48"/>
                  <a:stretch>
                    <a:fillRect l="-9836" r="-8197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955FBA66-9E69-4BE8-8B2F-D930A64C065E}"/>
                    </a:ext>
                  </a:extLst>
                </p:cNvPr>
                <p:cNvSpPr txBox="1"/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955FBA66-9E69-4BE8-8B2F-D930A64C06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blipFill>
                  <a:blip r:embed="rId49"/>
                  <a:stretch>
                    <a:fillRect l="-21667" r="-666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A1B20556-F57E-4F7B-8F91-3903FF822BB1}"/>
              </a:ext>
            </a:extLst>
          </p:cNvPr>
          <p:cNvGrpSpPr/>
          <p:nvPr/>
        </p:nvGrpSpPr>
        <p:grpSpPr>
          <a:xfrm>
            <a:off x="4464143" y="5606729"/>
            <a:ext cx="372025" cy="649592"/>
            <a:chOff x="-579137" y="4182755"/>
            <a:chExt cx="372025" cy="649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BE257E72-2897-4AEC-97B1-0C8E430E5ED4}"/>
                    </a:ext>
                  </a:extLst>
                </p:cNvPr>
                <p:cNvSpPr txBox="1"/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BE257E72-2897-4AEC-97B1-0C8E430E5E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blipFill>
                  <a:blip r:embed="rId50"/>
                  <a:stretch>
                    <a:fillRect l="-9836" r="-8197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字方塊 118">
                  <a:extLst>
                    <a:ext uri="{FF2B5EF4-FFF2-40B4-BE49-F238E27FC236}">
                      <a16:creationId xmlns:a16="http://schemas.microsoft.com/office/drawing/2014/main" id="{5150524A-AEE5-4C9A-8B41-F5C5BADDD9EC}"/>
                    </a:ext>
                  </a:extLst>
                </p:cNvPr>
                <p:cNvSpPr txBox="1"/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9" name="文字方塊 118">
                  <a:extLst>
                    <a:ext uri="{FF2B5EF4-FFF2-40B4-BE49-F238E27FC236}">
                      <a16:creationId xmlns:a16="http://schemas.microsoft.com/office/drawing/2014/main" id="{5150524A-AEE5-4C9A-8B41-F5C5BADDD9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blipFill>
                  <a:blip r:embed="rId51"/>
                  <a:stretch>
                    <a:fillRect l="-20000" r="-5000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8" name="圖片 137">
            <a:extLst>
              <a:ext uri="{FF2B5EF4-FFF2-40B4-BE49-F238E27FC236}">
                <a16:creationId xmlns:a16="http://schemas.microsoft.com/office/drawing/2014/main" id="{F3D750B6-9EEE-44E9-A257-848AC04F7020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7086760" y="265470"/>
            <a:ext cx="1484856" cy="1480098"/>
          </a:xfrm>
          <a:prstGeom prst="rect">
            <a:avLst/>
          </a:prstGeom>
        </p:spPr>
      </p:pic>
      <p:sp>
        <p:nvSpPr>
          <p:cNvPr id="139" name="矩形 138">
            <a:extLst>
              <a:ext uri="{FF2B5EF4-FFF2-40B4-BE49-F238E27FC236}">
                <a16:creationId xmlns:a16="http://schemas.microsoft.com/office/drawing/2014/main" id="{16E496A5-A669-4ABD-9808-07719D2D6927}"/>
              </a:ext>
            </a:extLst>
          </p:cNvPr>
          <p:cNvSpPr/>
          <p:nvPr/>
        </p:nvSpPr>
        <p:spPr>
          <a:xfrm>
            <a:off x="557795" y="5648574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C083AD25-D9B8-445D-8423-D10B0B5EF837}"/>
              </a:ext>
            </a:extLst>
          </p:cNvPr>
          <p:cNvGrpSpPr/>
          <p:nvPr/>
        </p:nvGrpSpPr>
        <p:grpSpPr>
          <a:xfrm>
            <a:off x="630319" y="5609542"/>
            <a:ext cx="372025" cy="649592"/>
            <a:chOff x="-579137" y="4182755"/>
            <a:chExt cx="372025" cy="649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字方塊 140">
                  <a:extLst>
                    <a:ext uri="{FF2B5EF4-FFF2-40B4-BE49-F238E27FC236}">
                      <a16:creationId xmlns:a16="http://schemas.microsoft.com/office/drawing/2014/main" id="{9B0DFD49-5230-4DD9-94A8-4EC65DBE07D4}"/>
                    </a:ext>
                  </a:extLst>
                </p:cNvPr>
                <p:cNvSpPr txBox="1"/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1" name="文字方塊 140">
                  <a:extLst>
                    <a:ext uri="{FF2B5EF4-FFF2-40B4-BE49-F238E27FC236}">
                      <a16:creationId xmlns:a16="http://schemas.microsoft.com/office/drawing/2014/main" id="{9B0DFD49-5230-4DD9-94A8-4EC65DBE0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blipFill>
                  <a:blip r:embed="rId53"/>
                  <a:stretch>
                    <a:fillRect l="-9836" r="-81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A717396E-AA1C-46C5-8E44-9D3AFB5725D0}"/>
                    </a:ext>
                  </a:extLst>
                </p:cNvPr>
                <p:cNvSpPr txBox="1"/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A717396E-AA1C-46C5-8E44-9D3AFB5725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blipFill>
                  <a:blip r:embed="rId54"/>
                  <a:stretch>
                    <a:fillRect l="-21667" r="-666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D55A6BE6-1B92-42F6-BF77-C8B6731C85A9}"/>
              </a:ext>
            </a:extLst>
          </p:cNvPr>
          <p:cNvCxnSpPr/>
          <p:nvPr/>
        </p:nvCxnSpPr>
        <p:spPr>
          <a:xfrm flipV="1">
            <a:off x="777251" y="5274702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>
            <a:extLst>
              <a:ext uri="{FF2B5EF4-FFF2-40B4-BE49-F238E27FC236}">
                <a16:creationId xmlns:a16="http://schemas.microsoft.com/office/drawing/2014/main" id="{6218C371-385B-4E1D-8AFB-AD34EB6321CF}"/>
              </a:ext>
            </a:extLst>
          </p:cNvPr>
          <p:cNvSpPr/>
          <p:nvPr/>
        </p:nvSpPr>
        <p:spPr>
          <a:xfrm>
            <a:off x="533756" y="4617334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D9AB0EDF-FAA2-4E81-B9D3-9A6C7019B066}"/>
              </a:ext>
            </a:extLst>
          </p:cNvPr>
          <p:cNvCxnSpPr/>
          <p:nvPr/>
        </p:nvCxnSpPr>
        <p:spPr>
          <a:xfrm>
            <a:off x="999208" y="4972768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字方塊 145">
                <a:extLst>
                  <a:ext uri="{FF2B5EF4-FFF2-40B4-BE49-F238E27FC236}">
                    <a16:creationId xmlns:a16="http://schemas.microsoft.com/office/drawing/2014/main" id="{7743E8D9-7416-45A8-8404-B145A8D5C2FC}"/>
                  </a:ext>
                </a:extLst>
              </p:cNvPr>
              <p:cNvSpPr txBox="1"/>
              <p:nvPr/>
            </p:nvSpPr>
            <p:spPr>
              <a:xfrm>
                <a:off x="606317" y="4759074"/>
                <a:ext cx="3883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6" name="文字方塊 145">
                <a:extLst>
                  <a:ext uri="{FF2B5EF4-FFF2-40B4-BE49-F238E27FC236}">
                    <a16:creationId xmlns:a16="http://schemas.microsoft.com/office/drawing/2014/main" id="{7743E8D9-7416-45A8-8404-B145A8D5C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17" y="4759074"/>
                <a:ext cx="388311" cy="369332"/>
              </a:xfrm>
              <a:prstGeom prst="rect">
                <a:avLst/>
              </a:prstGeom>
              <a:blipFill>
                <a:blip r:embed="rId55"/>
                <a:stretch>
                  <a:fillRect l="-18750" t="-1667" r="-6250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矩形 146">
            <a:extLst>
              <a:ext uri="{FF2B5EF4-FFF2-40B4-BE49-F238E27FC236}">
                <a16:creationId xmlns:a16="http://schemas.microsoft.com/office/drawing/2014/main" id="{D074C259-71BC-4334-84E9-B731BF1E8609}"/>
              </a:ext>
            </a:extLst>
          </p:cNvPr>
          <p:cNvSpPr/>
          <p:nvPr/>
        </p:nvSpPr>
        <p:spPr>
          <a:xfrm>
            <a:off x="4985659" y="474699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6672220B-03C0-476F-8BB6-475090CFBAE4}"/>
              </a:ext>
            </a:extLst>
          </p:cNvPr>
          <p:cNvGrpSpPr/>
          <p:nvPr/>
        </p:nvGrpSpPr>
        <p:grpSpPr>
          <a:xfrm>
            <a:off x="5058183" y="435667"/>
            <a:ext cx="372025" cy="649592"/>
            <a:chOff x="-579137" y="4182755"/>
            <a:chExt cx="372025" cy="649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文字方塊 148">
                  <a:extLst>
                    <a:ext uri="{FF2B5EF4-FFF2-40B4-BE49-F238E27FC236}">
                      <a16:creationId xmlns:a16="http://schemas.microsoft.com/office/drawing/2014/main" id="{A8C5A056-982D-4921-94AE-737096FB9B3C}"/>
                    </a:ext>
                  </a:extLst>
                </p:cNvPr>
                <p:cNvSpPr txBox="1"/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9" name="文字方塊 148">
                  <a:extLst>
                    <a:ext uri="{FF2B5EF4-FFF2-40B4-BE49-F238E27FC236}">
                      <a16:creationId xmlns:a16="http://schemas.microsoft.com/office/drawing/2014/main" id="{A8C5A056-982D-4921-94AE-737096FB9B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blipFill>
                  <a:blip r:embed="rId56"/>
                  <a:stretch>
                    <a:fillRect l="-11475" r="-81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993D4314-F271-4936-ACA7-518AE49446CB}"/>
                    </a:ext>
                  </a:extLst>
                </p:cNvPr>
                <p:cNvSpPr txBox="1"/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993D4314-F271-4936-ACA7-518AE4944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blipFill>
                  <a:blip r:embed="rId57"/>
                  <a:stretch>
                    <a:fillRect l="-21667" r="-666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89F43A79-DD54-422C-AA9C-F0DB5730B0D5}"/>
              </a:ext>
            </a:extLst>
          </p:cNvPr>
          <p:cNvSpPr txBox="1"/>
          <p:nvPr/>
        </p:nvSpPr>
        <p:spPr>
          <a:xfrm>
            <a:off x="5502732" y="543389"/>
            <a:ext cx="1139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END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BEB8FCD-5276-4BD2-AB77-0C76B26EA105}"/>
              </a:ext>
            </a:extLst>
          </p:cNvPr>
          <p:cNvSpPr txBox="1"/>
          <p:nvPr/>
        </p:nvSpPr>
        <p:spPr>
          <a:xfrm>
            <a:off x="1424727" y="3413939"/>
            <a:ext cx="63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0.5</a:t>
            </a:r>
            <a:endParaRPr lang="zh-TW" altLang="en-US" sz="2400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0C306F2-DA8D-42D9-A74A-F82897DE0237}"/>
              </a:ext>
            </a:extLst>
          </p:cNvPr>
          <p:cNvCxnSpPr/>
          <p:nvPr/>
        </p:nvCxnSpPr>
        <p:spPr>
          <a:xfrm flipV="1">
            <a:off x="1742173" y="3865591"/>
            <a:ext cx="0" cy="726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0C09369-5448-4078-A8CD-10F18D7B64CC}"/>
              </a:ext>
            </a:extLst>
          </p:cNvPr>
          <p:cNvSpPr txBox="1"/>
          <p:nvPr/>
        </p:nvSpPr>
        <p:spPr>
          <a:xfrm>
            <a:off x="459805" y="3413939"/>
            <a:ext cx="63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50682E94-E872-44F8-B311-DE82CF3CC4DF}"/>
              </a:ext>
            </a:extLst>
          </p:cNvPr>
          <p:cNvCxnSpPr/>
          <p:nvPr/>
        </p:nvCxnSpPr>
        <p:spPr>
          <a:xfrm flipV="1">
            <a:off x="777251" y="3865591"/>
            <a:ext cx="0" cy="726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B4F6706D-ECB7-494E-9FDF-147F6790E52D}"/>
              </a:ext>
            </a:extLst>
          </p:cNvPr>
          <p:cNvSpPr txBox="1"/>
          <p:nvPr/>
        </p:nvSpPr>
        <p:spPr>
          <a:xfrm>
            <a:off x="2394702" y="3413939"/>
            <a:ext cx="63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0.3</a:t>
            </a:r>
            <a:endParaRPr lang="zh-TW" altLang="en-US" sz="2400" dirty="0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9D76035C-CEA7-4057-A1BC-3141ABCDA2BB}"/>
              </a:ext>
            </a:extLst>
          </p:cNvPr>
          <p:cNvCxnSpPr/>
          <p:nvPr/>
        </p:nvCxnSpPr>
        <p:spPr>
          <a:xfrm flipV="1">
            <a:off x="2712148" y="3865591"/>
            <a:ext cx="0" cy="726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EC8A6E94-BD6B-4BF8-A5E1-B8AF072D1CC3}"/>
              </a:ext>
            </a:extLst>
          </p:cNvPr>
          <p:cNvSpPr txBox="1"/>
          <p:nvPr/>
        </p:nvSpPr>
        <p:spPr>
          <a:xfrm>
            <a:off x="3359405" y="3413939"/>
            <a:ext cx="63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0.2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2A116A8D-534B-4EF3-BA15-EDA6E072AE0E}"/>
              </a:ext>
            </a:extLst>
          </p:cNvPr>
          <p:cNvCxnSpPr/>
          <p:nvPr/>
        </p:nvCxnSpPr>
        <p:spPr>
          <a:xfrm flipV="1">
            <a:off x="3676851" y="3865591"/>
            <a:ext cx="0" cy="726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8841443-43EC-44CE-A303-B1ECA3769E08}"/>
              </a:ext>
            </a:extLst>
          </p:cNvPr>
          <p:cNvSpPr txBox="1"/>
          <p:nvPr/>
        </p:nvSpPr>
        <p:spPr>
          <a:xfrm>
            <a:off x="4324108" y="3413939"/>
            <a:ext cx="63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921EEA98-368A-41F6-ADB3-0F849F03C043}"/>
              </a:ext>
            </a:extLst>
          </p:cNvPr>
          <p:cNvCxnSpPr/>
          <p:nvPr/>
        </p:nvCxnSpPr>
        <p:spPr>
          <a:xfrm flipV="1">
            <a:off x="4641554" y="3865591"/>
            <a:ext cx="0" cy="726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大括弧 6">
            <a:extLst>
              <a:ext uri="{FF2B5EF4-FFF2-40B4-BE49-F238E27FC236}">
                <a16:creationId xmlns:a16="http://schemas.microsoft.com/office/drawing/2014/main" id="{4FC4F67D-217E-4F9E-B364-6146A7F895C2}"/>
              </a:ext>
            </a:extLst>
          </p:cNvPr>
          <p:cNvSpPr/>
          <p:nvPr/>
        </p:nvSpPr>
        <p:spPr>
          <a:xfrm rot="16200000">
            <a:off x="2554609" y="1185445"/>
            <a:ext cx="355600" cy="420751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7D0E655-9882-444A-B8D3-C6BFD0ACF55A}"/>
              </a:ext>
            </a:extLst>
          </p:cNvPr>
          <p:cNvSpPr txBox="1"/>
          <p:nvPr/>
        </p:nvSpPr>
        <p:spPr>
          <a:xfrm>
            <a:off x="5039083" y="2906651"/>
            <a:ext cx="601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key</a:t>
            </a:r>
            <a:endParaRPr lang="zh-TW" altLang="en-US" sz="24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A7F9163-8A72-4121-9F3C-F0EBD03CAFE0}"/>
              </a:ext>
            </a:extLst>
          </p:cNvPr>
          <p:cNvSpPr txBox="1"/>
          <p:nvPr/>
        </p:nvSpPr>
        <p:spPr>
          <a:xfrm>
            <a:off x="933537" y="2574496"/>
            <a:ext cx="4254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argmax from this distribution</a:t>
            </a:r>
            <a:endParaRPr lang="zh-TW" altLang="en-US" sz="24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8EDD7ECB-5D64-4A3F-9FD2-DDCD0A6EC29B}"/>
              </a:ext>
            </a:extLst>
          </p:cNvPr>
          <p:cNvSpPr txBox="1"/>
          <p:nvPr/>
        </p:nvSpPr>
        <p:spPr>
          <a:xfrm rot="5400000">
            <a:off x="2437595" y="2303636"/>
            <a:ext cx="48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~</a:t>
            </a:r>
            <a:endParaRPr lang="zh-TW" altLang="en-US" sz="240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655A5D92-70D0-4FC3-852E-20429A92344D}"/>
              </a:ext>
            </a:extLst>
          </p:cNvPr>
          <p:cNvGrpSpPr/>
          <p:nvPr/>
        </p:nvGrpSpPr>
        <p:grpSpPr>
          <a:xfrm>
            <a:off x="1762615" y="1787550"/>
            <a:ext cx="1655547" cy="523220"/>
            <a:chOff x="1762615" y="1787550"/>
            <a:chExt cx="1655547" cy="523220"/>
          </a:xfrm>
        </p:grpSpPr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D5201679-E317-4AD4-A117-86EFA60E3FD7}"/>
                </a:ext>
              </a:extLst>
            </p:cNvPr>
            <p:cNvSpPr txBox="1"/>
            <p:nvPr/>
          </p:nvSpPr>
          <p:spPr>
            <a:xfrm>
              <a:off x="2902182" y="1787550"/>
              <a:ext cx="515980" cy="5232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1</a:t>
              </a:r>
              <a:endParaRPr lang="zh-TW" altLang="en-US" sz="2800" dirty="0"/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B6497946-D020-404C-BEC8-5DB65E46D046}"/>
                </a:ext>
              </a:extLst>
            </p:cNvPr>
            <p:cNvSpPr txBox="1"/>
            <p:nvPr/>
          </p:nvSpPr>
          <p:spPr>
            <a:xfrm>
              <a:off x="1762615" y="1788580"/>
              <a:ext cx="1187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Output:</a:t>
              </a:r>
              <a:endParaRPr lang="zh-TW" altLang="en-US" sz="2400" dirty="0"/>
            </a:p>
          </p:txBody>
        </p:sp>
      </p:grp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6D2091D5-78B4-4903-93BA-1A405A032947}"/>
              </a:ext>
            </a:extLst>
          </p:cNvPr>
          <p:cNvGrpSpPr/>
          <p:nvPr/>
        </p:nvGrpSpPr>
        <p:grpSpPr>
          <a:xfrm>
            <a:off x="5941115" y="3328204"/>
            <a:ext cx="465153" cy="605814"/>
            <a:chOff x="4412633" y="3044001"/>
            <a:chExt cx="465153" cy="605814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74875CB-78CF-4680-857B-8966209C1911}"/>
                </a:ext>
              </a:extLst>
            </p:cNvPr>
            <p:cNvSpPr/>
            <p:nvPr/>
          </p:nvSpPr>
          <p:spPr>
            <a:xfrm>
              <a:off x="4412633" y="3044001"/>
              <a:ext cx="465153" cy="6058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>
                  <a:extLst>
                    <a:ext uri="{FF2B5EF4-FFF2-40B4-BE49-F238E27FC236}">
                      <a16:creationId xmlns:a16="http://schemas.microsoft.com/office/drawing/2014/main" id="{34B11419-E053-4B5F-8D59-7D4F930A2E26}"/>
                    </a:ext>
                  </a:extLst>
                </p:cNvPr>
                <p:cNvSpPr txBox="1"/>
                <p:nvPr/>
              </p:nvSpPr>
              <p:spPr>
                <a:xfrm>
                  <a:off x="4503343" y="3208408"/>
                  <a:ext cx="3690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3" name="文字方塊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343" y="3208408"/>
                  <a:ext cx="369012" cy="369332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9836" r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64F8CA28-E8FE-48D8-B298-B2564EDA3A60}"/>
              </a:ext>
            </a:extLst>
          </p:cNvPr>
          <p:cNvCxnSpPr/>
          <p:nvPr/>
        </p:nvCxnSpPr>
        <p:spPr>
          <a:xfrm flipV="1">
            <a:off x="6171948" y="3934018"/>
            <a:ext cx="0" cy="294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3D9B9CC1-0892-4C51-8CAD-BDE79730A529}"/>
              </a:ext>
            </a:extLst>
          </p:cNvPr>
          <p:cNvCxnSpPr/>
          <p:nvPr/>
        </p:nvCxnSpPr>
        <p:spPr>
          <a:xfrm rot="5400000" flipV="1">
            <a:off x="5771183" y="3508468"/>
            <a:ext cx="0" cy="294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797A1D8A-B3F9-4E14-966E-76E23294A890}"/>
              </a:ext>
            </a:extLst>
          </p:cNvPr>
          <p:cNvSpPr/>
          <p:nvPr/>
        </p:nvSpPr>
        <p:spPr>
          <a:xfrm>
            <a:off x="5934723" y="4248366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66474F95-EAD6-4F76-BCE5-399A8C6EE514}"/>
              </a:ext>
            </a:extLst>
          </p:cNvPr>
          <p:cNvGrpSpPr/>
          <p:nvPr/>
        </p:nvGrpSpPr>
        <p:grpSpPr>
          <a:xfrm>
            <a:off x="6007247" y="4209334"/>
            <a:ext cx="364908" cy="649592"/>
            <a:chOff x="-579137" y="4182755"/>
            <a:chExt cx="364908" cy="649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字方塊 99">
                  <a:extLst>
                    <a:ext uri="{FF2B5EF4-FFF2-40B4-BE49-F238E27FC236}">
                      <a16:creationId xmlns:a16="http://schemas.microsoft.com/office/drawing/2014/main" id="{EEDC0134-74D9-47DA-8A1B-2A2373DA6789}"/>
                    </a:ext>
                  </a:extLst>
                </p:cNvPr>
                <p:cNvSpPr txBox="1"/>
                <p:nvPr/>
              </p:nvSpPr>
              <p:spPr>
                <a:xfrm>
                  <a:off x="-579137" y="4182755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0" name="文字方塊 99">
                  <a:extLst>
                    <a:ext uri="{FF2B5EF4-FFF2-40B4-BE49-F238E27FC236}">
                      <a16:creationId xmlns:a16="http://schemas.microsoft.com/office/drawing/2014/main" id="{EEDC0134-74D9-47DA-8A1B-2A2373DA67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182755"/>
                  <a:ext cx="364908" cy="369332"/>
                </a:xfrm>
                <a:prstGeom prst="rect">
                  <a:avLst/>
                </a:prstGeom>
                <a:blipFill>
                  <a:blip r:embed="rId58"/>
                  <a:stretch>
                    <a:fillRect l="-10000" r="-8333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字方塊 100">
                  <a:extLst>
                    <a:ext uri="{FF2B5EF4-FFF2-40B4-BE49-F238E27FC236}">
                      <a16:creationId xmlns:a16="http://schemas.microsoft.com/office/drawing/2014/main" id="{88F533C2-7FF7-4B7A-897D-435D0FE4E4D8}"/>
                    </a:ext>
                  </a:extLst>
                </p:cNvPr>
                <p:cNvSpPr txBox="1"/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1" name="文字方塊 100">
                  <a:extLst>
                    <a:ext uri="{FF2B5EF4-FFF2-40B4-BE49-F238E27FC236}">
                      <a16:creationId xmlns:a16="http://schemas.microsoft.com/office/drawing/2014/main" id="{88F533C2-7FF7-4B7A-897D-435D0FE4E4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blipFill>
                  <a:blip r:embed="rId59"/>
                  <a:stretch>
                    <a:fillRect l="-20000" r="-666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33A0CEED-1678-4559-9FBF-DB12BD7D7CBE}"/>
              </a:ext>
            </a:extLst>
          </p:cNvPr>
          <p:cNvSpPr txBox="1"/>
          <p:nvPr/>
        </p:nvSpPr>
        <p:spPr>
          <a:xfrm>
            <a:off x="4969194" y="1845224"/>
            <a:ext cx="3586792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What decoder can output depends on the input.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059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7" grpId="0"/>
      <p:bldP spid="68" grpId="0"/>
      <p:bldP spid="98" grpId="0" animBg="1"/>
      <p:bldP spid="10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Pointer Network</a:t>
            </a:r>
            <a:endParaRPr lang="zh-TW" altLang="en-US" dirty="0"/>
          </a:p>
        </p:txBody>
      </p:sp>
      <p:grpSp>
        <p:nvGrpSpPr>
          <p:cNvPr id="83" name="群組 82"/>
          <p:cNvGrpSpPr/>
          <p:nvPr/>
        </p:nvGrpSpPr>
        <p:grpSpPr>
          <a:xfrm>
            <a:off x="5097190" y="3328204"/>
            <a:ext cx="466326" cy="605814"/>
            <a:chOff x="4412633" y="3044001"/>
            <a:chExt cx="466326" cy="605814"/>
          </a:xfrm>
        </p:grpSpPr>
        <p:sp>
          <p:nvSpPr>
            <p:cNvPr id="84" name="矩形 83"/>
            <p:cNvSpPr/>
            <p:nvPr/>
          </p:nvSpPr>
          <p:spPr>
            <a:xfrm>
              <a:off x="4412633" y="3044001"/>
              <a:ext cx="465153" cy="6058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字方塊 84"/>
                <p:cNvSpPr txBox="1"/>
                <p:nvPr/>
              </p:nvSpPr>
              <p:spPr>
                <a:xfrm>
                  <a:off x="4503343" y="3208408"/>
                  <a:ext cx="37561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5" name="文字方塊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343" y="3208408"/>
                  <a:ext cx="375616" cy="369332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9677" r="-645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矩形 86"/>
          <p:cNvSpPr/>
          <p:nvPr/>
        </p:nvSpPr>
        <p:spPr>
          <a:xfrm>
            <a:off x="1511341" y="463460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96" name="矩形 95"/>
          <p:cNvSpPr/>
          <p:nvPr/>
        </p:nvSpPr>
        <p:spPr>
          <a:xfrm>
            <a:off x="2470265" y="463460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125" name="直線單箭頭接點 124"/>
          <p:cNvCxnSpPr/>
          <p:nvPr/>
        </p:nvCxnSpPr>
        <p:spPr>
          <a:xfrm>
            <a:off x="1976793" y="4990041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/>
          <p:nvPr/>
        </p:nvCxnSpPr>
        <p:spPr>
          <a:xfrm flipV="1">
            <a:off x="1745578" y="5274702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/>
          <p:nvPr/>
        </p:nvCxnSpPr>
        <p:spPr>
          <a:xfrm flipV="1">
            <a:off x="4655238" y="5259739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 flipV="1">
            <a:off x="3682933" y="5294021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/>
          <p:nvPr/>
        </p:nvCxnSpPr>
        <p:spPr>
          <a:xfrm flipV="1">
            <a:off x="2701547" y="5277592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3432676" y="465392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131" name="直線單箭頭接點 130"/>
          <p:cNvCxnSpPr/>
          <p:nvPr/>
        </p:nvCxnSpPr>
        <p:spPr>
          <a:xfrm>
            <a:off x="2939204" y="4990041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4417580" y="4628830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133" name="直線單箭頭接點 132"/>
          <p:cNvCxnSpPr/>
          <p:nvPr/>
        </p:nvCxnSpPr>
        <p:spPr>
          <a:xfrm>
            <a:off x="3924108" y="4990041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字方塊 133"/>
              <p:cNvSpPr txBox="1"/>
              <p:nvPr/>
            </p:nvSpPr>
            <p:spPr>
              <a:xfrm>
                <a:off x="1583902" y="4776347"/>
                <a:ext cx="381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4" name="文字方塊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902" y="4776347"/>
                <a:ext cx="381708" cy="369332"/>
              </a:xfrm>
              <a:prstGeom prst="rect">
                <a:avLst/>
              </a:prstGeom>
              <a:blipFill>
                <a:blip r:embed="rId40"/>
                <a:stretch>
                  <a:fillRect l="-19355" t="-1667" r="-8065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字方塊 134"/>
              <p:cNvSpPr txBox="1"/>
              <p:nvPr/>
            </p:nvSpPr>
            <p:spPr>
              <a:xfrm>
                <a:off x="2561686" y="4776347"/>
                <a:ext cx="3883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5" name="文字方塊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686" y="4776347"/>
                <a:ext cx="388311" cy="369332"/>
              </a:xfrm>
              <a:prstGeom prst="rect">
                <a:avLst/>
              </a:prstGeom>
              <a:blipFill>
                <a:blip r:embed="rId41"/>
                <a:stretch>
                  <a:fillRect l="-18750" t="-1667" r="-6250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字方塊 135"/>
              <p:cNvSpPr txBox="1"/>
              <p:nvPr/>
            </p:nvSpPr>
            <p:spPr>
              <a:xfrm>
                <a:off x="3531882" y="4776347"/>
                <a:ext cx="3883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6" name="文字方塊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82" y="4776347"/>
                <a:ext cx="388311" cy="369332"/>
              </a:xfrm>
              <a:prstGeom prst="rect">
                <a:avLst/>
              </a:prstGeom>
              <a:blipFill>
                <a:blip r:embed="rId42"/>
                <a:stretch>
                  <a:fillRect l="-18750" t="-1667" r="-6250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字方塊 136"/>
              <p:cNvSpPr txBox="1"/>
              <p:nvPr/>
            </p:nvSpPr>
            <p:spPr>
              <a:xfrm>
                <a:off x="4529923" y="4776347"/>
                <a:ext cx="3883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7" name="文字方塊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923" y="4776347"/>
                <a:ext cx="388311" cy="369332"/>
              </a:xfrm>
              <a:prstGeom prst="rect">
                <a:avLst/>
              </a:prstGeom>
              <a:blipFill>
                <a:blip r:embed="rId43"/>
                <a:stretch>
                  <a:fillRect l="-18750" t="-1667" r="-6250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2B729CE7-4220-4A63-98DF-90444D5BC57E}"/>
              </a:ext>
            </a:extLst>
          </p:cNvPr>
          <p:cNvSpPr/>
          <p:nvPr/>
        </p:nvSpPr>
        <p:spPr>
          <a:xfrm>
            <a:off x="1536809" y="5646425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BCA910A-31AC-4AAA-B84E-E41C82FC331C}"/>
              </a:ext>
            </a:extLst>
          </p:cNvPr>
          <p:cNvSpPr/>
          <p:nvPr/>
        </p:nvSpPr>
        <p:spPr>
          <a:xfrm>
            <a:off x="4404588" y="5634309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1154442-F5B2-428D-A2D5-7F03C8EE5CDC}"/>
              </a:ext>
            </a:extLst>
          </p:cNvPr>
          <p:cNvSpPr/>
          <p:nvPr/>
        </p:nvSpPr>
        <p:spPr>
          <a:xfrm>
            <a:off x="2465411" y="5634309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E1C98BD-7623-4687-AEB6-BE0AF1013A7A}"/>
              </a:ext>
            </a:extLst>
          </p:cNvPr>
          <p:cNvSpPr/>
          <p:nvPr/>
        </p:nvSpPr>
        <p:spPr>
          <a:xfrm>
            <a:off x="3427658" y="5634309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4C247929-C203-46D5-A7F2-71B0003C8DFC}"/>
              </a:ext>
            </a:extLst>
          </p:cNvPr>
          <p:cNvGrpSpPr/>
          <p:nvPr/>
        </p:nvGrpSpPr>
        <p:grpSpPr>
          <a:xfrm>
            <a:off x="1609333" y="5607393"/>
            <a:ext cx="364908" cy="649592"/>
            <a:chOff x="-579137" y="4182755"/>
            <a:chExt cx="364908" cy="649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>
                  <a:extLst>
                    <a:ext uri="{FF2B5EF4-FFF2-40B4-BE49-F238E27FC236}">
                      <a16:creationId xmlns:a16="http://schemas.microsoft.com/office/drawing/2014/main" id="{CF429D1D-6230-43D0-9352-25708D9A81A5}"/>
                    </a:ext>
                  </a:extLst>
                </p:cNvPr>
                <p:cNvSpPr txBox="1"/>
                <p:nvPr/>
              </p:nvSpPr>
              <p:spPr>
                <a:xfrm>
                  <a:off x="-579137" y="4182755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0" name="文字方塊 79">
                  <a:extLst>
                    <a:ext uri="{FF2B5EF4-FFF2-40B4-BE49-F238E27FC236}">
                      <a16:creationId xmlns:a16="http://schemas.microsoft.com/office/drawing/2014/main" id="{CF429D1D-6230-43D0-9352-25708D9A8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182755"/>
                  <a:ext cx="364908" cy="369332"/>
                </a:xfrm>
                <a:prstGeom prst="rect">
                  <a:avLst/>
                </a:prstGeom>
                <a:blipFill>
                  <a:blip r:embed="rId44"/>
                  <a:stretch>
                    <a:fillRect l="-11667" r="-8333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4EE4FA16-8949-4C00-949D-3809B8358399}"/>
                    </a:ext>
                  </a:extLst>
                </p:cNvPr>
                <p:cNvSpPr txBox="1"/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4EE4FA16-8949-4C00-949D-3809B83583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blipFill>
                  <a:blip r:embed="rId45"/>
                  <a:stretch>
                    <a:fillRect l="-20000" r="-666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B6E1EAE1-8A52-4C46-A371-E5234DA61873}"/>
              </a:ext>
            </a:extLst>
          </p:cNvPr>
          <p:cNvGrpSpPr/>
          <p:nvPr/>
        </p:nvGrpSpPr>
        <p:grpSpPr>
          <a:xfrm>
            <a:off x="2547994" y="5593579"/>
            <a:ext cx="372025" cy="649592"/>
            <a:chOff x="-579137" y="4182755"/>
            <a:chExt cx="372025" cy="649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8FC9798B-5CFF-45ED-B5AF-8B736B42EEF9}"/>
                    </a:ext>
                  </a:extLst>
                </p:cNvPr>
                <p:cNvSpPr txBox="1"/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8FC9798B-5CFF-45ED-B5AF-8B736B42E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blipFill>
                  <a:blip r:embed="rId46"/>
                  <a:stretch>
                    <a:fillRect l="-11475" r="-8197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字方塊 91">
                  <a:extLst>
                    <a:ext uri="{FF2B5EF4-FFF2-40B4-BE49-F238E27FC236}">
                      <a16:creationId xmlns:a16="http://schemas.microsoft.com/office/drawing/2014/main" id="{61C604F9-1E69-462F-B65D-E05B13DFC0D6}"/>
                    </a:ext>
                  </a:extLst>
                </p:cNvPr>
                <p:cNvSpPr txBox="1"/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2" name="文字方塊 91">
                  <a:extLst>
                    <a:ext uri="{FF2B5EF4-FFF2-40B4-BE49-F238E27FC236}">
                      <a16:creationId xmlns:a16="http://schemas.microsoft.com/office/drawing/2014/main" id="{61C604F9-1E69-462F-B65D-E05B13DFC0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blipFill>
                  <a:blip r:embed="rId47"/>
                  <a:stretch>
                    <a:fillRect l="-21667" r="-666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183D0144-3BC9-4E32-B719-9DA40EDFFF85}"/>
              </a:ext>
            </a:extLst>
          </p:cNvPr>
          <p:cNvGrpSpPr/>
          <p:nvPr/>
        </p:nvGrpSpPr>
        <p:grpSpPr>
          <a:xfrm>
            <a:off x="3499110" y="5593579"/>
            <a:ext cx="372025" cy="649592"/>
            <a:chOff x="-579137" y="4182755"/>
            <a:chExt cx="372025" cy="649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字方塊 93">
                  <a:extLst>
                    <a:ext uri="{FF2B5EF4-FFF2-40B4-BE49-F238E27FC236}">
                      <a16:creationId xmlns:a16="http://schemas.microsoft.com/office/drawing/2014/main" id="{3DBAB519-ED84-4D47-A6E0-D4DE0A252B77}"/>
                    </a:ext>
                  </a:extLst>
                </p:cNvPr>
                <p:cNvSpPr txBox="1"/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4" name="文字方塊 93">
                  <a:extLst>
                    <a:ext uri="{FF2B5EF4-FFF2-40B4-BE49-F238E27FC236}">
                      <a16:creationId xmlns:a16="http://schemas.microsoft.com/office/drawing/2014/main" id="{3DBAB519-ED84-4D47-A6E0-D4DE0A252B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blipFill>
                  <a:blip r:embed="rId48"/>
                  <a:stretch>
                    <a:fillRect l="-9836" r="-8197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955FBA66-9E69-4BE8-8B2F-D930A64C065E}"/>
                    </a:ext>
                  </a:extLst>
                </p:cNvPr>
                <p:cNvSpPr txBox="1"/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955FBA66-9E69-4BE8-8B2F-D930A64C06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blipFill>
                  <a:blip r:embed="rId49"/>
                  <a:stretch>
                    <a:fillRect l="-21667" r="-666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A1B20556-F57E-4F7B-8F91-3903FF822BB1}"/>
              </a:ext>
            </a:extLst>
          </p:cNvPr>
          <p:cNvGrpSpPr/>
          <p:nvPr/>
        </p:nvGrpSpPr>
        <p:grpSpPr>
          <a:xfrm>
            <a:off x="4464143" y="5606729"/>
            <a:ext cx="372025" cy="649592"/>
            <a:chOff x="-579137" y="4182755"/>
            <a:chExt cx="372025" cy="649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BE257E72-2897-4AEC-97B1-0C8E430E5ED4}"/>
                    </a:ext>
                  </a:extLst>
                </p:cNvPr>
                <p:cNvSpPr txBox="1"/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BE257E72-2897-4AEC-97B1-0C8E430E5E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blipFill>
                  <a:blip r:embed="rId50"/>
                  <a:stretch>
                    <a:fillRect l="-9836" r="-8197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字方塊 118">
                  <a:extLst>
                    <a:ext uri="{FF2B5EF4-FFF2-40B4-BE49-F238E27FC236}">
                      <a16:creationId xmlns:a16="http://schemas.microsoft.com/office/drawing/2014/main" id="{5150524A-AEE5-4C9A-8B41-F5C5BADDD9EC}"/>
                    </a:ext>
                  </a:extLst>
                </p:cNvPr>
                <p:cNvSpPr txBox="1"/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9" name="文字方塊 118">
                  <a:extLst>
                    <a:ext uri="{FF2B5EF4-FFF2-40B4-BE49-F238E27FC236}">
                      <a16:creationId xmlns:a16="http://schemas.microsoft.com/office/drawing/2014/main" id="{5150524A-AEE5-4C9A-8B41-F5C5BADDD9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blipFill>
                  <a:blip r:embed="rId51"/>
                  <a:stretch>
                    <a:fillRect l="-20000" r="-5000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8" name="圖片 137">
            <a:extLst>
              <a:ext uri="{FF2B5EF4-FFF2-40B4-BE49-F238E27FC236}">
                <a16:creationId xmlns:a16="http://schemas.microsoft.com/office/drawing/2014/main" id="{F3D750B6-9EEE-44E9-A257-848AC04F7020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7086760" y="265470"/>
            <a:ext cx="1484856" cy="1480098"/>
          </a:xfrm>
          <a:prstGeom prst="rect">
            <a:avLst/>
          </a:prstGeom>
        </p:spPr>
      </p:pic>
      <p:sp>
        <p:nvSpPr>
          <p:cNvPr id="139" name="矩形 138">
            <a:extLst>
              <a:ext uri="{FF2B5EF4-FFF2-40B4-BE49-F238E27FC236}">
                <a16:creationId xmlns:a16="http://schemas.microsoft.com/office/drawing/2014/main" id="{16E496A5-A669-4ABD-9808-07719D2D6927}"/>
              </a:ext>
            </a:extLst>
          </p:cNvPr>
          <p:cNvSpPr/>
          <p:nvPr/>
        </p:nvSpPr>
        <p:spPr>
          <a:xfrm>
            <a:off x="557795" y="5648574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C083AD25-D9B8-445D-8423-D10B0B5EF837}"/>
              </a:ext>
            </a:extLst>
          </p:cNvPr>
          <p:cNvGrpSpPr/>
          <p:nvPr/>
        </p:nvGrpSpPr>
        <p:grpSpPr>
          <a:xfrm>
            <a:off x="630319" y="5609542"/>
            <a:ext cx="372025" cy="649592"/>
            <a:chOff x="-579137" y="4182755"/>
            <a:chExt cx="372025" cy="649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字方塊 140">
                  <a:extLst>
                    <a:ext uri="{FF2B5EF4-FFF2-40B4-BE49-F238E27FC236}">
                      <a16:creationId xmlns:a16="http://schemas.microsoft.com/office/drawing/2014/main" id="{9B0DFD49-5230-4DD9-94A8-4EC65DBE07D4}"/>
                    </a:ext>
                  </a:extLst>
                </p:cNvPr>
                <p:cNvSpPr txBox="1"/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1" name="文字方塊 140">
                  <a:extLst>
                    <a:ext uri="{FF2B5EF4-FFF2-40B4-BE49-F238E27FC236}">
                      <a16:creationId xmlns:a16="http://schemas.microsoft.com/office/drawing/2014/main" id="{9B0DFD49-5230-4DD9-94A8-4EC65DBE0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blipFill>
                  <a:blip r:embed="rId53"/>
                  <a:stretch>
                    <a:fillRect l="-9836" r="-81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A717396E-AA1C-46C5-8E44-9D3AFB5725D0}"/>
                    </a:ext>
                  </a:extLst>
                </p:cNvPr>
                <p:cNvSpPr txBox="1"/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A717396E-AA1C-46C5-8E44-9D3AFB5725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blipFill>
                  <a:blip r:embed="rId54"/>
                  <a:stretch>
                    <a:fillRect l="-21667" r="-666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D55A6BE6-1B92-42F6-BF77-C8B6731C85A9}"/>
              </a:ext>
            </a:extLst>
          </p:cNvPr>
          <p:cNvCxnSpPr/>
          <p:nvPr/>
        </p:nvCxnSpPr>
        <p:spPr>
          <a:xfrm flipV="1">
            <a:off x="777251" y="5274702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>
            <a:extLst>
              <a:ext uri="{FF2B5EF4-FFF2-40B4-BE49-F238E27FC236}">
                <a16:creationId xmlns:a16="http://schemas.microsoft.com/office/drawing/2014/main" id="{6218C371-385B-4E1D-8AFB-AD34EB6321CF}"/>
              </a:ext>
            </a:extLst>
          </p:cNvPr>
          <p:cNvSpPr/>
          <p:nvPr/>
        </p:nvSpPr>
        <p:spPr>
          <a:xfrm>
            <a:off x="533756" y="4617334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D9AB0EDF-FAA2-4E81-B9D3-9A6C7019B066}"/>
              </a:ext>
            </a:extLst>
          </p:cNvPr>
          <p:cNvCxnSpPr/>
          <p:nvPr/>
        </p:nvCxnSpPr>
        <p:spPr>
          <a:xfrm>
            <a:off x="999208" y="4972768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字方塊 145">
                <a:extLst>
                  <a:ext uri="{FF2B5EF4-FFF2-40B4-BE49-F238E27FC236}">
                    <a16:creationId xmlns:a16="http://schemas.microsoft.com/office/drawing/2014/main" id="{7743E8D9-7416-45A8-8404-B145A8D5C2FC}"/>
                  </a:ext>
                </a:extLst>
              </p:cNvPr>
              <p:cNvSpPr txBox="1"/>
              <p:nvPr/>
            </p:nvSpPr>
            <p:spPr>
              <a:xfrm>
                <a:off x="606317" y="4759074"/>
                <a:ext cx="3883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6" name="文字方塊 145">
                <a:extLst>
                  <a:ext uri="{FF2B5EF4-FFF2-40B4-BE49-F238E27FC236}">
                    <a16:creationId xmlns:a16="http://schemas.microsoft.com/office/drawing/2014/main" id="{7743E8D9-7416-45A8-8404-B145A8D5C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17" y="4759074"/>
                <a:ext cx="388311" cy="369332"/>
              </a:xfrm>
              <a:prstGeom prst="rect">
                <a:avLst/>
              </a:prstGeom>
              <a:blipFill>
                <a:blip r:embed="rId55"/>
                <a:stretch>
                  <a:fillRect l="-18750" t="-1667" r="-6250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矩形 146">
            <a:extLst>
              <a:ext uri="{FF2B5EF4-FFF2-40B4-BE49-F238E27FC236}">
                <a16:creationId xmlns:a16="http://schemas.microsoft.com/office/drawing/2014/main" id="{D074C259-71BC-4334-84E9-B731BF1E8609}"/>
              </a:ext>
            </a:extLst>
          </p:cNvPr>
          <p:cNvSpPr/>
          <p:nvPr/>
        </p:nvSpPr>
        <p:spPr>
          <a:xfrm>
            <a:off x="4985659" y="474699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6672220B-03C0-476F-8BB6-475090CFBAE4}"/>
              </a:ext>
            </a:extLst>
          </p:cNvPr>
          <p:cNvGrpSpPr/>
          <p:nvPr/>
        </p:nvGrpSpPr>
        <p:grpSpPr>
          <a:xfrm>
            <a:off x="5058183" y="435667"/>
            <a:ext cx="372025" cy="649592"/>
            <a:chOff x="-579137" y="4182755"/>
            <a:chExt cx="372025" cy="649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文字方塊 148">
                  <a:extLst>
                    <a:ext uri="{FF2B5EF4-FFF2-40B4-BE49-F238E27FC236}">
                      <a16:creationId xmlns:a16="http://schemas.microsoft.com/office/drawing/2014/main" id="{A8C5A056-982D-4921-94AE-737096FB9B3C}"/>
                    </a:ext>
                  </a:extLst>
                </p:cNvPr>
                <p:cNvSpPr txBox="1"/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9" name="文字方塊 148">
                  <a:extLst>
                    <a:ext uri="{FF2B5EF4-FFF2-40B4-BE49-F238E27FC236}">
                      <a16:creationId xmlns:a16="http://schemas.microsoft.com/office/drawing/2014/main" id="{A8C5A056-982D-4921-94AE-737096FB9B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blipFill>
                  <a:blip r:embed="rId56"/>
                  <a:stretch>
                    <a:fillRect l="-11475" r="-81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993D4314-F271-4936-ACA7-518AE49446CB}"/>
                    </a:ext>
                  </a:extLst>
                </p:cNvPr>
                <p:cNvSpPr txBox="1"/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993D4314-F271-4936-ACA7-518AE4944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blipFill>
                  <a:blip r:embed="rId57"/>
                  <a:stretch>
                    <a:fillRect l="-21667" r="-666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89F43A79-DD54-422C-AA9C-F0DB5730B0D5}"/>
              </a:ext>
            </a:extLst>
          </p:cNvPr>
          <p:cNvSpPr txBox="1"/>
          <p:nvPr/>
        </p:nvSpPr>
        <p:spPr>
          <a:xfrm>
            <a:off x="5502732" y="543389"/>
            <a:ext cx="1139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END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BEB8FCD-5276-4BD2-AB77-0C76B26EA105}"/>
              </a:ext>
            </a:extLst>
          </p:cNvPr>
          <p:cNvSpPr txBox="1"/>
          <p:nvPr/>
        </p:nvSpPr>
        <p:spPr>
          <a:xfrm>
            <a:off x="1424727" y="3413939"/>
            <a:ext cx="63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0C306F2-DA8D-42D9-A74A-F82897DE0237}"/>
              </a:ext>
            </a:extLst>
          </p:cNvPr>
          <p:cNvCxnSpPr/>
          <p:nvPr/>
        </p:nvCxnSpPr>
        <p:spPr>
          <a:xfrm flipV="1">
            <a:off x="1742173" y="3865591"/>
            <a:ext cx="0" cy="726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0C09369-5448-4078-A8CD-10F18D7B64CC}"/>
              </a:ext>
            </a:extLst>
          </p:cNvPr>
          <p:cNvSpPr txBox="1"/>
          <p:nvPr/>
        </p:nvSpPr>
        <p:spPr>
          <a:xfrm>
            <a:off x="459805" y="3413939"/>
            <a:ext cx="63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50682E94-E872-44F8-B311-DE82CF3CC4DF}"/>
              </a:ext>
            </a:extLst>
          </p:cNvPr>
          <p:cNvCxnSpPr/>
          <p:nvPr/>
        </p:nvCxnSpPr>
        <p:spPr>
          <a:xfrm flipV="1">
            <a:off x="777251" y="3865591"/>
            <a:ext cx="0" cy="726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B4F6706D-ECB7-494E-9FDF-147F6790E52D}"/>
              </a:ext>
            </a:extLst>
          </p:cNvPr>
          <p:cNvSpPr txBox="1"/>
          <p:nvPr/>
        </p:nvSpPr>
        <p:spPr>
          <a:xfrm>
            <a:off x="2394702" y="3413939"/>
            <a:ext cx="63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0.1</a:t>
            </a:r>
            <a:endParaRPr lang="zh-TW" altLang="en-US" sz="2400" dirty="0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9D76035C-CEA7-4057-A1BC-3141ABCDA2BB}"/>
              </a:ext>
            </a:extLst>
          </p:cNvPr>
          <p:cNvCxnSpPr/>
          <p:nvPr/>
        </p:nvCxnSpPr>
        <p:spPr>
          <a:xfrm flipV="1">
            <a:off x="2712148" y="3865591"/>
            <a:ext cx="0" cy="726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EC8A6E94-BD6B-4BF8-A5E1-B8AF072D1CC3}"/>
              </a:ext>
            </a:extLst>
          </p:cNvPr>
          <p:cNvSpPr txBox="1"/>
          <p:nvPr/>
        </p:nvSpPr>
        <p:spPr>
          <a:xfrm>
            <a:off x="3359405" y="3413939"/>
            <a:ext cx="63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0.2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2A116A8D-534B-4EF3-BA15-EDA6E072AE0E}"/>
              </a:ext>
            </a:extLst>
          </p:cNvPr>
          <p:cNvCxnSpPr/>
          <p:nvPr/>
        </p:nvCxnSpPr>
        <p:spPr>
          <a:xfrm flipV="1">
            <a:off x="3676851" y="3865591"/>
            <a:ext cx="0" cy="726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8841443-43EC-44CE-A303-B1ECA3769E08}"/>
              </a:ext>
            </a:extLst>
          </p:cNvPr>
          <p:cNvSpPr txBox="1"/>
          <p:nvPr/>
        </p:nvSpPr>
        <p:spPr>
          <a:xfrm>
            <a:off x="4324108" y="3413939"/>
            <a:ext cx="63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0.7</a:t>
            </a:r>
            <a:endParaRPr lang="zh-TW" altLang="en-US" sz="2400" dirty="0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921EEA98-368A-41F6-ADB3-0F849F03C043}"/>
              </a:ext>
            </a:extLst>
          </p:cNvPr>
          <p:cNvCxnSpPr/>
          <p:nvPr/>
        </p:nvCxnSpPr>
        <p:spPr>
          <a:xfrm flipV="1">
            <a:off x="4641554" y="3865591"/>
            <a:ext cx="0" cy="726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7D0E655-9882-444A-B8D3-C6BFD0ACF55A}"/>
              </a:ext>
            </a:extLst>
          </p:cNvPr>
          <p:cNvSpPr txBox="1"/>
          <p:nvPr/>
        </p:nvSpPr>
        <p:spPr>
          <a:xfrm>
            <a:off x="5039083" y="2906651"/>
            <a:ext cx="601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key</a:t>
            </a:r>
            <a:endParaRPr lang="zh-TW" altLang="en-US" sz="2400" dirty="0"/>
          </a:p>
        </p:txBody>
      </p: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6D2091D5-78B4-4903-93BA-1A405A032947}"/>
              </a:ext>
            </a:extLst>
          </p:cNvPr>
          <p:cNvGrpSpPr/>
          <p:nvPr/>
        </p:nvGrpSpPr>
        <p:grpSpPr>
          <a:xfrm>
            <a:off x="5941115" y="3328204"/>
            <a:ext cx="465153" cy="605814"/>
            <a:chOff x="4412633" y="3044001"/>
            <a:chExt cx="465153" cy="605814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74875CB-78CF-4680-857B-8966209C1911}"/>
                </a:ext>
              </a:extLst>
            </p:cNvPr>
            <p:cNvSpPr/>
            <p:nvPr/>
          </p:nvSpPr>
          <p:spPr>
            <a:xfrm>
              <a:off x="4412633" y="3044001"/>
              <a:ext cx="465153" cy="6058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>
                  <a:extLst>
                    <a:ext uri="{FF2B5EF4-FFF2-40B4-BE49-F238E27FC236}">
                      <a16:creationId xmlns:a16="http://schemas.microsoft.com/office/drawing/2014/main" id="{34B11419-E053-4B5F-8D59-7D4F930A2E26}"/>
                    </a:ext>
                  </a:extLst>
                </p:cNvPr>
                <p:cNvSpPr txBox="1"/>
                <p:nvPr/>
              </p:nvSpPr>
              <p:spPr>
                <a:xfrm>
                  <a:off x="4503343" y="3208408"/>
                  <a:ext cx="3690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3" name="文字方塊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343" y="3208408"/>
                  <a:ext cx="369012" cy="369332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9836" r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64F8CA28-E8FE-48D8-B298-B2564EDA3A60}"/>
              </a:ext>
            </a:extLst>
          </p:cNvPr>
          <p:cNvCxnSpPr/>
          <p:nvPr/>
        </p:nvCxnSpPr>
        <p:spPr>
          <a:xfrm flipV="1">
            <a:off x="6171948" y="3934018"/>
            <a:ext cx="0" cy="294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3D9B9CC1-0892-4C51-8CAD-BDE79730A529}"/>
              </a:ext>
            </a:extLst>
          </p:cNvPr>
          <p:cNvCxnSpPr/>
          <p:nvPr/>
        </p:nvCxnSpPr>
        <p:spPr>
          <a:xfrm rot="5400000" flipV="1">
            <a:off x="5771183" y="3508468"/>
            <a:ext cx="0" cy="294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797A1D8A-B3F9-4E14-966E-76E23294A890}"/>
              </a:ext>
            </a:extLst>
          </p:cNvPr>
          <p:cNvSpPr/>
          <p:nvPr/>
        </p:nvSpPr>
        <p:spPr>
          <a:xfrm>
            <a:off x="5934723" y="4248366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66474F95-EAD6-4F76-BCE5-399A8C6EE514}"/>
              </a:ext>
            </a:extLst>
          </p:cNvPr>
          <p:cNvGrpSpPr/>
          <p:nvPr/>
        </p:nvGrpSpPr>
        <p:grpSpPr>
          <a:xfrm>
            <a:off x="6007247" y="4209334"/>
            <a:ext cx="364908" cy="649592"/>
            <a:chOff x="-579137" y="4182755"/>
            <a:chExt cx="364908" cy="649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字方塊 99">
                  <a:extLst>
                    <a:ext uri="{FF2B5EF4-FFF2-40B4-BE49-F238E27FC236}">
                      <a16:creationId xmlns:a16="http://schemas.microsoft.com/office/drawing/2014/main" id="{EEDC0134-74D9-47DA-8A1B-2A2373DA6789}"/>
                    </a:ext>
                  </a:extLst>
                </p:cNvPr>
                <p:cNvSpPr txBox="1"/>
                <p:nvPr/>
              </p:nvSpPr>
              <p:spPr>
                <a:xfrm>
                  <a:off x="-579137" y="4182755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0" name="文字方塊 99">
                  <a:extLst>
                    <a:ext uri="{FF2B5EF4-FFF2-40B4-BE49-F238E27FC236}">
                      <a16:creationId xmlns:a16="http://schemas.microsoft.com/office/drawing/2014/main" id="{EEDC0134-74D9-47DA-8A1B-2A2373DA67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182755"/>
                  <a:ext cx="364908" cy="369332"/>
                </a:xfrm>
                <a:prstGeom prst="rect">
                  <a:avLst/>
                </a:prstGeom>
                <a:blipFill>
                  <a:blip r:embed="rId58"/>
                  <a:stretch>
                    <a:fillRect l="-10000" r="-8333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字方塊 100">
                  <a:extLst>
                    <a:ext uri="{FF2B5EF4-FFF2-40B4-BE49-F238E27FC236}">
                      <a16:creationId xmlns:a16="http://schemas.microsoft.com/office/drawing/2014/main" id="{88F533C2-7FF7-4B7A-897D-435D0FE4E4D8}"/>
                    </a:ext>
                  </a:extLst>
                </p:cNvPr>
                <p:cNvSpPr txBox="1"/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1" name="文字方塊 100">
                  <a:extLst>
                    <a:ext uri="{FF2B5EF4-FFF2-40B4-BE49-F238E27FC236}">
                      <a16:creationId xmlns:a16="http://schemas.microsoft.com/office/drawing/2014/main" id="{88F533C2-7FF7-4B7A-897D-435D0FE4E4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blipFill>
                  <a:blip r:embed="rId59"/>
                  <a:stretch>
                    <a:fillRect l="-20000" r="-666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右大括弧 85">
            <a:extLst>
              <a:ext uri="{FF2B5EF4-FFF2-40B4-BE49-F238E27FC236}">
                <a16:creationId xmlns:a16="http://schemas.microsoft.com/office/drawing/2014/main" id="{74F5E037-02DD-4902-9E4C-E434A90EB8B2}"/>
              </a:ext>
            </a:extLst>
          </p:cNvPr>
          <p:cNvSpPr/>
          <p:nvPr/>
        </p:nvSpPr>
        <p:spPr>
          <a:xfrm rot="16200000">
            <a:off x="2554609" y="1185445"/>
            <a:ext cx="355600" cy="420751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54D80C32-585C-4A70-91AE-26F1421FA742}"/>
              </a:ext>
            </a:extLst>
          </p:cNvPr>
          <p:cNvSpPr txBox="1"/>
          <p:nvPr/>
        </p:nvSpPr>
        <p:spPr>
          <a:xfrm>
            <a:off x="933537" y="2574496"/>
            <a:ext cx="4254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argmax from this distribution</a:t>
            </a:r>
            <a:endParaRPr lang="zh-TW" altLang="en-US" sz="24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ECB5B2E5-B79C-412C-9239-38E7A540D7DA}"/>
              </a:ext>
            </a:extLst>
          </p:cNvPr>
          <p:cNvSpPr txBox="1"/>
          <p:nvPr/>
        </p:nvSpPr>
        <p:spPr>
          <a:xfrm rot="5400000">
            <a:off x="2437595" y="2303636"/>
            <a:ext cx="48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~</a:t>
            </a:r>
            <a:endParaRPr lang="zh-TW" altLang="en-US" sz="2400" dirty="0"/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A4E98A22-B7EC-439E-88DF-48BD910164C9}"/>
              </a:ext>
            </a:extLst>
          </p:cNvPr>
          <p:cNvGrpSpPr/>
          <p:nvPr/>
        </p:nvGrpSpPr>
        <p:grpSpPr>
          <a:xfrm>
            <a:off x="1762615" y="1787550"/>
            <a:ext cx="1655547" cy="523220"/>
            <a:chOff x="1762615" y="1787550"/>
            <a:chExt cx="1655547" cy="523220"/>
          </a:xfrm>
        </p:grpSpPr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9BD76C8F-E001-42C6-A86B-2606A3D555FB}"/>
                </a:ext>
              </a:extLst>
            </p:cNvPr>
            <p:cNvSpPr txBox="1"/>
            <p:nvPr/>
          </p:nvSpPr>
          <p:spPr>
            <a:xfrm>
              <a:off x="2902182" y="1787550"/>
              <a:ext cx="515980" cy="5232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4</a:t>
              </a:r>
              <a:endParaRPr lang="zh-TW" altLang="en-US" sz="2800" dirty="0"/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8B89F76D-A8E4-49E7-9DF3-BC43D46A39DA}"/>
                </a:ext>
              </a:extLst>
            </p:cNvPr>
            <p:cNvSpPr txBox="1"/>
            <p:nvPr/>
          </p:nvSpPr>
          <p:spPr>
            <a:xfrm>
              <a:off x="1762615" y="1788580"/>
              <a:ext cx="1187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Output:</a:t>
              </a:r>
              <a:endParaRPr lang="zh-TW" altLang="en-US" sz="2400" dirty="0"/>
            </a:p>
          </p:txBody>
        </p:sp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DE0E643C-11CB-4D19-B924-F22B140DB503}"/>
              </a:ext>
            </a:extLst>
          </p:cNvPr>
          <p:cNvGrpSpPr/>
          <p:nvPr/>
        </p:nvGrpSpPr>
        <p:grpSpPr>
          <a:xfrm>
            <a:off x="6806957" y="3328204"/>
            <a:ext cx="466326" cy="605814"/>
            <a:chOff x="4412633" y="3044001"/>
            <a:chExt cx="466326" cy="605814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8013D8BC-5D68-4B1A-85CE-275E6AB38265}"/>
                </a:ext>
              </a:extLst>
            </p:cNvPr>
            <p:cNvSpPr/>
            <p:nvPr/>
          </p:nvSpPr>
          <p:spPr>
            <a:xfrm>
              <a:off x="4412633" y="3044001"/>
              <a:ext cx="465153" cy="6058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6070A8AB-F930-4085-806B-46117C00F443}"/>
                    </a:ext>
                  </a:extLst>
                </p:cNvPr>
                <p:cNvSpPr txBox="1"/>
                <p:nvPr/>
              </p:nvSpPr>
              <p:spPr>
                <a:xfrm>
                  <a:off x="4503343" y="3208408"/>
                  <a:ext cx="37561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6070A8AB-F930-4085-806B-46117C00F4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343" y="3208408"/>
                  <a:ext cx="375616" cy="369332"/>
                </a:xfrm>
                <a:prstGeom prst="rect">
                  <a:avLst/>
                </a:prstGeom>
                <a:blipFill>
                  <a:blip r:embed="rId60"/>
                  <a:stretch>
                    <a:fillRect l="-11475" r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6C39D9EB-6D70-496A-B45D-B8625E287908}"/>
              </a:ext>
            </a:extLst>
          </p:cNvPr>
          <p:cNvCxnSpPr/>
          <p:nvPr/>
        </p:nvCxnSpPr>
        <p:spPr>
          <a:xfrm flipV="1">
            <a:off x="7037790" y="3934018"/>
            <a:ext cx="0" cy="294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FBEE659A-A392-49D6-8A7C-A9D0B69476C2}"/>
              </a:ext>
            </a:extLst>
          </p:cNvPr>
          <p:cNvSpPr/>
          <p:nvPr/>
        </p:nvSpPr>
        <p:spPr>
          <a:xfrm>
            <a:off x="6800565" y="4248366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C23F6062-CD0C-42C4-B5B3-5B345EF727CE}"/>
              </a:ext>
            </a:extLst>
          </p:cNvPr>
          <p:cNvGrpSpPr/>
          <p:nvPr/>
        </p:nvGrpSpPr>
        <p:grpSpPr>
          <a:xfrm>
            <a:off x="6873089" y="4209334"/>
            <a:ext cx="372025" cy="649592"/>
            <a:chOff x="-579137" y="4182755"/>
            <a:chExt cx="372025" cy="649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字方塊 109">
                  <a:extLst>
                    <a:ext uri="{FF2B5EF4-FFF2-40B4-BE49-F238E27FC236}">
                      <a16:creationId xmlns:a16="http://schemas.microsoft.com/office/drawing/2014/main" id="{30B9D73E-A926-4763-B775-ECA550FCF658}"/>
                    </a:ext>
                  </a:extLst>
                </p:cNvPr>
                <p:cNvSpPr txBox="1"/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0" name="文字方塊 109">
                  <a:extLst>
                    <a:ext uri="{FF2B5EF4-FFF2-40B4-BE49-F238E27FC236}">
                      <a16:creationId xmlns:a16="http://schemas.microsoft.com/office/drawing/2014/main" id="{30B9D73E-A926-4763-B775-ECA550FCF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182755"/>
                  <a:ext cx="372025" cy="369332"/>
                </a:xfrm>
                <a:prstGeom prst="rect">
                  <a:avLst/>
                </a:prstGeom>
                <a:blipFill>
                  <a:blip r:embed="rId61"/>
                  <a:stretch>
                    <a:fillRect l="-9677" r="-6452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B33314A6-BAA0-4AD1-BD7F-53834326C96A}"/>
                    </a:ext>
                  </a:extLst>
                </p:cNvPr>
                <p:cNvSpPr txBox="1"/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B33314A6-BAA0-4AD1-BD7F-53834326C9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137" y="4463015"/>
                  <a:ext cx="364908" cy="369332"/>
                </a:xfrm>
                <a:prstGeom prst="rect">
                  <a:avLst/>
                </a:prstGeom>
                <a:blipFill>
                  <a:blip r:embed="rId62"/>
                  <a:stretch>
                    <a:fillRect l="-20000" r="-5000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5774F5BB-3727-4249-886A-9C63A2B6D846}"/>
              </a:ext>
            </a:extLst>
          </p:cNvPr>
          <p:cNvCxnSpPr/>
          <p:nvPr/>
        </p:nvCxnSpPr>
        <p:spPr>
          <a:xfrm rot="5400000" flipV="1">
            <a:off x="6604214" y="3508468"/>
            <a:ext cx="0" cy="294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BCE3B268-BE25-4905-88DC-778E3C2734CE}"/>
              </a:ext>
            </a:extLst>
          </p:cNvPr>
          <p:cNvSpPr txBox="1"/>
          <p:nvPr/>
        </p:nvSpPr>
        <p:spPr>
          <a:xfrm>
            <a:off x="7237997" y="3328204"/>
            <a:ext cx="1119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DC14547-B86C-439C-B242-32053F2599F1}"/>
              </a:ext>
            </a:extLst>
          </p:cNvPr>
          <p:cNvSpPr txBox="1"/>
          <p:nvPr/>
        </p:nvSpPr>
        <p:spPr>
          <a:xfrm>
            <a:off x="5357312" y="5191230"/>
            <a:ext cx="3586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process stops when “END” has the largest attention weights.</a:t>
            </a:r>
            <a:endParaRPr lang="zh-TW" altLang="en-US" sz="2400" dirty="0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DA3483A6-B8C0-49B5-9929-B920CFA7C81E}"/>
              </a:ext>
            </a:extLst>
          </p:cNvPr>
          <p:cNvSpPr txBox="1"/>
          <p:nvPr/>
        </p:nvSpPr>
        <p:spPr>
          <a:xfrm>
            <a:off x="4969194" y="1845224"/>
            <a:ext cx="3586792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What decoder can output depends on the input.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195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7" grpId="0"/>
      <p:bldP spid="59" grpId="0"/>
      <p:bldP spid="61" grpId="0"/>
      <p:bldP spid="63" grpId="0"/>
      <p:bldP spid="86" grpId="0" animBg="1"/>
      <p:bldP spid="88" grpId="0"/>
      <p:bldP spid="89" grpId="0"/>
      <p:bldP spid="108" grpId="0" animBg="1"/>
      <p:bldP spid="113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BD6E28-D1C4-4956-98A0-8F008471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Applications - Summarization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986E49-9F45-4ED6-97F9-A6B94C6E1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23C416F-2621-454E-AE01-FAB7F4201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9839"/>
            <a:ext cx="9144000" cy="514291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BEFADE1-9C33-4C87-B0D1-473993A20036}"/>
              </a:ext>
            </a:extLst>
          </p:cNvPr>
          <p:cNvSpPr/>
          <p:nvPr/>
        </p:nvSpPr>
        <p:spPr>
          <a:xfrm>
            <a:off x="5658849" y="45524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https://arxiv.org/abs/1704.04368</a:t>
            </a:r>
          </a:p>
        </p:txBody>
      </p:sp>
    </p:spTree>
    <p:extLst>
      <p:ext uri="{BB962C8B-B14F-4D97-AF65-F5344CB8AC3E}">
        <p14:creationId xmlns:p14="http://schemas.microsoft.com/office/powerpoint/2010/main" val="250598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Applications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4" y="2522629"/>
            <a:ext cx="8509635" cy="137891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75284" y="1749694"/>
            <a:ext cx="3419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Machine Translation</a:t>
            </a:r>
            <a:endParaRPr lang="zh-TW" altLang="en-US" sz="2800" b="1" i="1" u="sng" dirty="0"/>
          </a:p>
        </p:txBody>
      </p:sp>
      <p:sp>
        <p:nvSpPr>
          <p:cNvPr id="8" name="文字方塊 7"/>
          <p:cNvSpPr txBox="1"/>
          <p:nvPr/>
        </p:nvSpPr>
        <p:spPr>
          <a:xfrm>
            <a:off x="375284" y="4240592"/>
            <a:ext cx="190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Chat-bot</a:t>
            </a:r>
            <a:endParaRPr lang="zh-TW" altLang="en-US" sz="2800" b="1" i="1" u="sng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62678" y="4763812"/>
            <a:ext cx="564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User:  X</a:t>
            </a:r>
            <a:r>
              <a:rPr lang="zh-TW" altLang="en-US" sz="2800" dirty="0"/>
              <a:t>寶你好，我是庫洛洛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996621" y="5702984"/>
            <a:ext cx="71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Machine:</a:t>
            </a:r>
            <a:r>
              <a:rPr lang="zh-TW" altLang="en-US" sz="2800" dirty="0"/>
              <a:t>庫洛洛你好，很高興認識你</a:t>
            </a:r>
          </a:p>
        </p:txBody>
      </p:sp>
      <p:sp>
        <p:nvSpPr>
          <p:cNvPr id="11" name="矩形 10"/>
          <p:cNvSpPr/>
          <p:nvPr/>
        </p:nvSpPr>
        <p:spPr>
          <a:xfrm>
            <a:off x="5879193" y="4763812"/>
            <a:ext cx="1112157" cy="52322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462564" y="5702984"/>
            <a:ext cx="1001486" cy="52322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4246335" y="5287032"/>
            <a:ext cx="1632858" cy="41595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87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429</Words>
  <Application>Microsoft Office PowerPoint</Application>
  <PresentationFormat>如螢幕大小 (4:3)</PresentationFormat>
  <Paragraphs>202</Paragraphs>
  <Slides>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Cambria Math</vt:lpstr>
      <vt:lpstr>Palatino Linotype</vt:lpstr>
      <vt:lpstr>Office 佈景主題</vt:lpstr>
      <vt:lpstr>Pointer Network</vt:lpstr>
      <vt:lpstr>Pointer Network</vt:lpstr>
      <vt:lpstr>Sequence-to-sequence? </vt:lpstr>
      <vt:lpstr>Sequence-to-sequence? </vt:lpstr>
      <vt:lpstr>Pointer Network</vt:lpstr>
      <vt:lpstr>Pointer Network</vt:lpstr>
      <vt:lpstr>Pointer Network</vt:lpstr>
      <vt:lpstr>Applications - Summarization</vt:lpstr>
      <vt:lpstr>More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 Network</dc:title>
  <dc:creator>Hung-yi Lee</dc:creator>
  <cp:lastModifiedBy>Hung-yi Lee</cp:lastModifiedBy>
  <cp:revision>1</cp:revision>
  <dcterms:created xsi:type="dcterms:W3CDTF">2018-03-31T04:03:00Z</dcterms:created>
  <dcterms:modified xsi:type="dcterms:W3CDTF">2018-03-31T04:03:14Z</dcterms:modified>
</cp:coreProperties>
</file>