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d4f194f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7cd4f194f5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d4f194f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cd4f194f5_2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f2b7d724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f2b7d724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d4f194f5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7cd4f194f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d4f194f5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cd4f194f5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d4f194f5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cd4f194f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speech.ee.ntu.edu.tw/~tlkagk/courses/ML_2017/Lecture/word2vec%20(v2).pdf" TargetMode="External"/><Relationship Id="rId5" Type="http://schemas.openxmlformats.org/officeDocument/2006/relationships/hyperlink" Target="https://colab.research.google.com/drive/16d1Xox0OW-VNuxDn1pvy2UXFIPfieCb9#scrollTo=ZS6RJADulIq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reurl.cc/E72d9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/ml2020spring-hw4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url.cc/K6yyb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ntu-ml-2020spring-ta@googlegroup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www.kaggle.com/c/ml2020spring-hw4" TargetMode="External"/><Relationship Id="rId5" Type="http://schemas.openxmlformats.org/officeDocument/2006/relationships/hyperlink" Target="https://reurl.cc/7X9yby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eech.ee.ntu.edu.tw/~tlkagk/courses/ML_2016/Lecture/RNN%20(v2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 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6479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</a:t>
            </a:r>
            <a:r>
              <a:rPr lang="zh-TW" sz="2000"/>
              <a:t>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然後</a:t>
            </a:r>
            <a:r>
              <a:rPr lang="zh-TW" sz="2000">
                <a:solidFill>
                  <a:srgbClr val="695D46"/>
                </a:solidFill>
              </a:rPr>
              <a:t>跟 model 的其他部分一起 train (</a:t>
            </a:r>
            <a:r>
              <a:rPr lang="zh-TW" sz="2000" u="sng">
                <a:solidFill>
                  <a:schemeClr val="hlink"/>
                </a:solidFill>
                <a:hlinkClick r:id="rId5"/>
              </a:rPr>
              <a:t>colab Model line 12</a:t>
            </a:r>
            <a:r>
              <a:rPr lang="zh-TW" sz="2000">
                <a:solidFill>
                  <a:srgbClr val="695D46"/>
                </a:solidFill>
              </a:rPr>
              <a:t>)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Bag of Words (BOW) </a:t>
            </a:r>
            <a:endParaRPr i="0" u="none" cap="none" strike="noStrike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</a:rPr>
              <a:t>BOW 的概念就是將</a:t>
            </a:r>
            <a:r>
              <a:rPr b="1" lang="zh-TW">
                <a:solidFill>
                  <a:srgbClr val="695D46"/>
                </a:solidFill>
              </a:rPr>
              <a:t>句子</a:t>
            </a:r>
            <a:r>
              <a:rPr lang="zh-TW">
                <a:solidFill>
                  <a:srgbClr val="695D46"/>
                </a:solidFill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這種表現方式不考慮文法以及詞的順序。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例如 : 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(1) John likes to watch movies. Mary likes movies too.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在 BOW 的表示方法下，會變成：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(1) -&gt; [1, 2, 1, 1, 2, 0, 0, 0, 1, 1]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-&gt; [1, 1, 1, 1, 0, 1, 1, 1, 0, 0]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i="0" sz="1500" u="none" cap="none" strike="noStrike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107300" y="4706525"/>
            <a:ext cx="310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colab 連結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Semi-supervised Learning</a:t>
            </a:r>
            <a:endParaRPr i="0" u="none" cap="none" strike="noStrike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semi-supervised 簡單來說就是讓機器</a:t>
            </a:r>
            <a:r>
              <a:rPr lang="zh-TW">
                <a:solidFill>
                  <a:srgbClr val="695D46"/>
                </a:solidFill>
              </a:rPr>
              <a:t>利用</a:t>
            </a:r>
            <a:r>
              <a:rPr lang="zh-TW">
                <a:solidFill>
                  <a:srgbClr val="695D46"/>
                </a:solidFill>
              </a:rPr>
              <a:t> unlabeled data 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而方法有很多種，這邊簡單介紹其中一種比較好實作的方法 </a:t>
            </a:r>
            <a:r>
              <a:rPr lang="zh-TW"/>
              <a:t>Self-Training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Self-Training: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把 train 好的 model 對 unlabel data 做預測，並將這些預測後的值轉成該筆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unlabel data 的 label，並加入這些新的 data 做 training。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你可以調整不同的 threshold，或是多次取樣來得到比較有信心的 data。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e.g., 設定 pos_threshold = 0.8，只有 prediction &gt; 0.8 的 data 會被標上 1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	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3" name="Google Shape;163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6"/>
          <p:cNvCxnSpPr>
            <a:stCxn id="163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Time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colab code 跑 20個epoch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real	 3m33.317s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3m29.813s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sys	 1m9.469s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https://www.kaggle.com/c/ml2020spring-hw4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中二十萬筆資料並將結果上傳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9" name="Google Shape;189;p30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hw4-&lt;account&gt; 裡面請至少包含：(1, 2, 3</a:t>
            </a:r>
            <a:r>
              <a:rPr lang="zh-TW"/>
              <a:t>的檔名請務必</a:t>
            </a:r>
            <a:r>
              <a:rPr b="1" lang="zh-TW"/>
              <a:t>一模一樣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train/test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請將 model </a:t>
            </a:r>
            <a:r>
              <a:rPr lang="zh-TW">
                <a:solidFill>
                  <a:srgbClr val="FF0000"/>
                </a:solidFill>
              </a:rPr>
              <a:t>下載</a:t>
            </a:r>
            <a:r>
              <a:rPr lang="zh-TW">
                <a:solidFill>
                  <a:srgbClr val="FF0000"/>
                </a:solidFill>
              </a:rPr>
              <a:t>到與 script 相同的位置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上傳的 model 總和大小建議在 600 MB 以內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label data: training_label.txt 的路徑</a:t>
            </a:r>
            <a:br>
              <a:rPr lang="zh-TW"/>
            </a:br>
            <a:r>
              <a:rPr lang="zh-TW"/>
              <a:t>training unlabel data: training_nolabel.txt 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testing_data.txt 的路徑</a:t>
            </a:r>
            <a:br>
              <a:rPr lang="zh-TW"/>
            </a:b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training，因此請用讀取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請說明你實作的 RNN 的模型架構、word embedding 方法、訓練過程 (learning curve) 和準確率為何？ (盡量是過 public strong baseline 的 model)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請比較 BOW + DNN 與 RNN 兩種不同 model 對於 "today is a good day, but it is hot" 與 "today is hot, but it is a good day" 這兩句的分數 (過 softmax 後的數值)，並討論造成差異的原因。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請敘述你如何 improve performance（preprocess、embedding、架構等等），並解釋為何這些做法可以使模型進步，並列出準確率與 improve 前的差異。（semi-supervised 的部分請在下題回答）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>
                <a:solidFill>
                  <a:srgbClr val="000000"/>
                </a:solidFill>
              </a:rPr>
              <a:t>請描述你的semi-supervised方法是如何標記label，並比較有無semi-supervised training對準確率的影響並試著探討原因（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數量較少時，比較能夠發揮作用，所以在實作本題時，建議把有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萬筆減少到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萬筆以下，在這樣的實驗設定下，比較容易觀察到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所帶來的幫助</a:t>
            </a:r>
            <a:r>
              <a:rPr lang="zh-TW" sz="1500">
                <a:solidFill>
                  <a:srgbClr val="000000"/>
                </a:solidFill>
              </a:rPr>
              <a:t>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https://reurl.cc/K6yybR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請附上學號與姓名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 RNN 實作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 best model (及其參數) 至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ropbox，並於 hw4_test.sh 中寫下載的 command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參照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這裡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以內的可以直接上傳到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b="0" baseline="-2500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分鐘內跑完（model 下載時間不包含在此）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b="1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 萬 public，10 萬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</a:t>
            </a:r>
            <a:r>
              <a:rPr lang="zh-TW" sz="2000">
                <a:solidFill>
                  <a:srgbClr val="695D46"/>
                </a:solidFill>
              </a:rPr>
              <a:t> (這份投影片 p.5 的 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 bag of words (BOW) 的方式獲得代表該句的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</a:t>
            </a:r>
            <a:r>
              <a:rPr lang="zh-TW" sz="2000">
                <a:solidFill>
                  <a:srgbClr val="695D46"/>
                </a:solidFill>
              </a:rPr>
              <a:t>apple, bag, cat, dog, elephant</a:t>
            </a:r>
            <a:r>
              <a:rPr lang="zh-TW" sz="2000">
                <a:solidFill>
                  <a:srgbClr val="695D46"/>
                </a:solidFill>
              </a:rPr>
              <a:t>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</a:t>
            </a:r>
            <a:r>
              <a:rPr lang="zh-TW"/>
              <a:t>apple</a:t>
            </a:r>
            <a:r>
              <a:rPr lang="zh-TW">
                <a:solidFill>
                  <a:srgbClr val="695D46"/>
                </a:solidFill>
              </a:rPr>
              <a:t> -&gt; [1,0,0,0,0]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bag -&gt; [0,1,0,0,0]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cat -&gt; [0,0,1,0,0]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dog -&gt; [0,0,0,1,0]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elephant -&gt; [0,0,0,0,1]</a:t>
            </a:r>
            <a:endParaRPr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2733375"/>
            <a:ext cx="4237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RNN投影片p4 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http://speech.ee.ntu.edu.tw/~tlkagk/courses/ML_2016/Lecture/RNN%20(v2).pdf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