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e58a4b0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ce58a4b0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ce58a4b0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ce58a4b0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22d491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22d491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0c789a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10c789a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c6b4f5b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c6b4f5b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26ba85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126ba85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c6b4f5b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c6b4f5b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e58a4b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e58a4b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e58a4b0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e58a4b0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f2fa9c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f2fa9c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e58a4b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e58a4b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e58a4b0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e58a4b0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open?id=1B8ljdrxYXJsZv2vmTequdPOofp3VF3NN" TargetMode="External"/><Relationship Id="rId4" Type="http://schemas.openxmlformats.org/officeDocument/2006/relationships/hyperlink" Target="https://drive.google.com/file/d/1VEoKts_clMcJYKnuUdxcNX1BtPcPTmsc/view?usp=sharing" TargetMode="External"/><Relationship Id="rId11" Type="http://schemas.openxmlformats.org/officeDocument/2006/relationships/hyperlink" Target="https://www.kaggle.com/c/ml2020spring-hw7" TargetMode="External"/><Relationship Id="rId10" Type="http://schemas.openxmlformats.org/officeDocument/2006/relationships/hyperlink" Target="https://drive.google.com/open?id=1wy29D4ow1rmPAyKxgywX5D8ksT61cZ9M9WCvgiZXKlM" TargetMode="External"/><Relationship Id="rId9" Type="http://schemas.openxmlformats.org/officeDocument/2006/relationships/hyperlink" Target="https://drive.google.com/open?id=12wtIa0WVRcpboQzhgRUJOpcXe23tgWUL" TargetMode="External"/><Relationship Id="rId5" Type="http://schemas.openxmlformats.org/officeDocument/2006/relationships/hyperlink" Target="https://drive.google.com/open?id=1lJS0ApIyi7eZ2b3GMyGxjPShI8jXM2UC" TargetMode="External"/><Relationship Id="rId6" Type="http://schemas.openxmlformats.org/officeDocument/2006/relationships/hyperlink" Target="https://drive.google.com/open?id=1iuEkPP-SvCopHEN9X6xiPA8E6eACbL5u" TargetMode="External"/><Relationship Id="rId7" Type="http://schemas.openxmlformats.org/officeDocument/2006/relationships/hyperlink" Target="https://drive.google.com/open?id=1iuEkPP-SvCopHEN9X6xiPA8E6eACbL5u" TargetMode="External"/><Relationship Id="rId8" Type="http://schemas.openxmlformats.org/officeDocument/2006/relationships/hyperlink" Target="https://drive.google.com/open?id=1G1_I5xoxnX4xfLUmQjxCZKw40rRjjZM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presentation/d/1NnJKkvNQ4BYLXs8FqZGhTjMcEpR5c3hy/edit?dls=true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lJS0ApIyi7eZ2b3GMyGxjPShI8jXM2UC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open?id=1iuEkPP-SvCopHEN9X6xiPA8E6eACbL5u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CIn-Qqn9LBz-0f71Skm4vmdTDnE17uwy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open?id=1G1_I5xoxnX4xfLUmQjxCZKw40rRjjZM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HW7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Suggestion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使用 Knowledge Distillation Distill 我們給予的 model。 (Network Pruning fine-tune 的時候也可以使用)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如果 train 到一個不錯的 model 差一點就可以過 size 的限制，再用 pruning。 (因為 pruning 比起其他方法比較難實作，如果你對實作很有信心也可以:)。)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基礎架構可以參見 MobileNet, ShuffleNet, DenseNet, SqueezeNet 等等。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Quantization 壓最後的 model 很重要，比較能壓過 size 限制 </a:t>
            </a:r>
            <a:r>
              <a:rPr lang="zh-TW">
                <a:solidFill>
                  <a:srgbClr val="666666"/>
                </a:solidFill>
              </a:rPr>
              <a:t>(300000bytes)</a:t>
            </a:r>
            <a:r>
              <a:rPr lang="zh-TW">
                <a:solidFill>
                  <a:srgbClr val="666666"/>
                </a:solidFill>
              </a:rPr>
              <a:t>。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&amp; Regulations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</a:t>
            </a:r>
            <a:r>
              <a:rPr lang="zh-TW"/>
              <a:t>上傳 submission 的時候，請注意你的上繳的 state_dict 是否有</a:t>
            </a:r>
            <a:r>
              <a:rPr b="1" lang="zh-TW">
                <a:solidFill>
                  <a:srgbClr val="FF0000"/>
                </a:solidFill>
              </a:rPr>
              <a:t>&lt;= 300000 bytes，如果沒有請不要上傳汙染 Scoreboard。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zh-TW">
                <a:solidFill>
                  <a:srgbClr val="434343"/>
                </a:solidFill>
              </a:rPr>
              <a:t>請你的 code 要</a:t>
            </a:r>
            <a:r>
              <a:rPr b="1" lang="zh-TW">
                <a:solidFill>
                  <a:srgbClr val="FF0000"/>
                </a:solidFill>
              </a:rPr>
              <a:t>接近 reproduce</a:t>
            </a:r>
            <a:r>
              <a:rPr lang="zh-TW">
                <a:solidFill>
                  <a:srgbClr val="434343"/>
                </a:solidFill>
              </a:rPr>
              <a:t> </a:t>
            </a:r>
            <a:r>
              <a:rPr b="1" lang="zh-TW">
                <a:solidFill>
                  <a:srgbClr val="FF0000"/>
                </a:solidFill>
              </a:rPr>
              <a:t>你上傳中最高的 </a:t>
            </a:r>
            <a:r>
              <a:rPr lang="zh-TW">
                <a:solidFill>
                  <a:srgbClr val="434343"/>
                </a:solidFill>
              </a:rPr>
              <a:t>public score，避免有人沒有壓好就上傳進行威嚇作用。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禁止手標 label 或上網尋找 label (有標或找 dataset 但沒用在 model 上也一樣)，一被發現或檢舉，該作業以 0 分計。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除了我們給的 model 以及 hw3 你們自己的 model 以外，禁止使用外來的 pre-trained model，即使是 torchvision 的也一樣。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>
                <a:solidFill>
                  <a:srgbClr val="000000"/>
                </a:solidFill>
              </a:rPr>
              <a:t>請從 Network Pruning/Quantization/Knowledge Distillation/Low Rank Approximation/Design Architecture  選擇兩者實做並詳述你的方法，將同一個大 model 壓縮至接近相同的參數量，並紀錄其 accuracy。 (2%)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>
                <a:solidFill>
                  <a:srgbClr val="000000"/>
                </a:solidFill>
              </a:rPr>
              <a:t>請嘗試比較以下 accuracy (兩個 Teacher Net 由助教提供)以及 student的總參數量以及架構，並嘗試解釋為甚麼有這樣的結果。你的 Student Net 的參數量必須要小於 Teacher Net 的參數量。 (2%)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x. </a:t>
            </a:r>
            <a:r>
              <a:rPr lang="zh-TW" sz="1400">
                <a:solidFill>
                  <a:srgbClr val="000000"/>
                </a:solidFill>
              </a:rPr>
              <a:t>Teacher net architecture and # of parameters: torchvision’s ResNet18, with 11,182,155 parameters.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y. Student net architecture and # of parameters: 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a. Teacher net (ResNet18) from scratch: 80.09%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b. Teacher net (ResNet18) ImageNet pretrained &amp; fine-tune: 88.41%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c. Your student net from scratch: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d. Your student net KD from (a.):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e. Your student net KD from (b.):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3.     請使用兩種以上的 pruning rate 畫出 X 軸為參數量，Y軸為 validation accuracy 的折線圖。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你的圖上應會有兩條以上的折線。 (2%)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4.    </a:t>
            </a:r>
            <a:r>
              <a:rPr lang="zh-TW" sz="1400">
                <a:solidFill>
                  <a:srgbClr val="000000"/>
                </a:solidFill>
              </a:rPr>
              <a:t>請嘗試比較以下 validation accuracy，並且模型大小要接近1MB: (2%)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a. 原始 CNN model (用一般的 Convolution Layer) 的 accuracy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b. 將 CNN model 的 Convolution Layer 換成總參數量接近的 Depthwise &amp; Pointwise 後的 accuracy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c. 將 CNN model 的 Convolution Layer 換成總參數量接近的 Group Convolution Layer (Group 數量自訂，但不要設為 1 或 in_filters)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rgbClr val="000000"/>
                </a:solidFill>
              </a:rPr>
              <a:t>2,3,4 擇二寫即可，都寫的話取最高兩項加總。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- 3 Explanation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850" y="1019125"/>
            <a:ext cx="2238697" cy="36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3.     請使用兩種以上的 pruning rate 畫出 X 軸為參數量，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	Y軸為 validation accuracy 的折線圖。你的圖上應會有兩條以上的折線。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	Network Pruning</a:t>
            </a:r>
            <a:r>
              <a:rPr lang="zh-TW" sz="1400">
                <a:solidFill>
                  <a:srgbClr val="000000"/>
                </a:solidFill>
              </a:rPr>
              <a:t>的流程圖會長的像右邊這樣，其中在右邊的”Remove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the least important neuron” 通常是可以選擇要prune掉多少的比例。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這個時候prune的多大力可能就會對Accuracy造成影響。 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如果我們用兩種rate去prune 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(每次都prune掉5%和10%)，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其參數量和Accuracy的圖可能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就會長的像下圖。這題就是請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你們畫出這張圖。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875" y="2971650"/>
            <a:ext cx="2560801" cy="18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GitHub 上 hw7-&lt;account&gt; 請至少包含：</a:t>
            </a:r>
            <a:endParaRPr sz="16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report.pdf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hw7_test.sh (用以 reproduce 你的 public score，</a:t>
            </a:r>
            <a:r>
              <a:rPr b="1" lang="zh-TW" sz="1400"/>
              <a:t>誤差容忍 0.05，且須於 10 分鐘跑完。</a:t>
            </a:r>
            <a:r>
              <a:rPr lang="zh-TW" sz="1400"/>
              <a:t>)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model.bin </a:t>
            </a:r>
            <a:r>
              <a:rPr b="1" lang="zh-TW" sz="1400">
                <a:solidFill>
                  <a:srgbClr val="FF0000"/>
                </a:solidFill>
              </a:rPr>
              <a:t>(你 model 的 state_dict)</a:t>
            </a:r>
            <a:endParaRPr b="1" sz="1400">
              <a:solidFill>
                <a:srgbClr val="FF0000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各種 training 時需要的 Python 檔案</a:t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請不要上傳 dataset，並且確定你 inference 是用 model.bin，</a:t>
            </a:r>
            <a:r>
              <a:rPr b="1" lang="zh-TW" sz="1400">
                <a:solidFill>
                  <a:srgbClr val="FF0000"/>
                </a:solidFill>
              </a:rPr>
              <a:t>違者 0 分。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zh-TW" sz="1400">
                <a:solidFill>
                  <a:srgbClr val="FF0000"/>
                </a:solidFill>
              </a:rPr>
              <a:t>請確定你的 model.bin </a:t>
            </a:r>
            <a:r>
              <a:rPr b="1" lang="zh-TW">
                <a:solidFill>
                  <a:srgbClr val="FF0000"/>
                </a:solidFill>
              </a:rPr>
              <a:t>&lt;= 300000 bytes</a:t>
            </a:r>
            <a:r>
              <a:rPr b="1" lang="zh-TW" sz="1400">
                <a:solidFill>
                  <a:srgbClr val="FF0000"/>
                </a:solidFill>
              </a:rPr>
              <a:t>，違者 0 分。</a:t>
            </a:r>
            <a:endParaRPr b="1" sz="1400"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</a:t>
            </a:r>
            <a:r>
              <a:rPr lang="zh-TW"/>
              <a:t> Usage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保留可更改的彈性，不要寫死。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hw7_test.sh  &lt;data directory&gt;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data directory: 此資料夾中會包含 training、validation、testing 三個資料夾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file: 輸出結果的 csv 檔路徑</a:t>
            </a:r>
            <a:br>
              <a:rPr lang="zh-TW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請保留 training 的 Python 檔案，以防有任何狀況。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torchvision ResNet18 fine-tuned from ImageNet (state_dict)</a:t>
            </a:r>
            <a:r>
              <a:rPr lang="zh-TW" sz="1400">
                <a:solidFill>
                  <a:srgbClr val="000000"/>
                </a:solidFill>
              </a:rPr>
              <a:t> Accuacy ~ 88.41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4"/>
              </a:rPr>
              <a:t>torchvision ResNet18 trained from scratch (state_dict)</a:t>
            </a:r>
            <a:r>
              <a:rPr lang="zh-TW" sz="1400">
                <a:solidFill>
                  <a:srgbClr val="000000"/>
                </a:solidFill>
              </a:rPr>
              <a:t> Accuracy ~ 80.09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5"/>
              </a:rPr>
              <a:t>Design Architecture colab tutorial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6"/>
              </a:rPr>
              <a:t>Knowledge Distillation colab tutorial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7"/>
              </a:rPr>
              <a:t>Network Pruning colab tutorial</a:t>
            </a:r>
            <a:r>
              <a:rPr lang="zh-TW" sz="1400">
                <a:solidFill>
                  <a:srgbClr val="000000"/>
                </a:solidFill>
              </a:rPr>
              <a:t>	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8"/>
              </a:rPr>
              <a:t>Weight Quantization colab tutorial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9"/>
              </a:rPr>
              <a:t>state_dict of pre-trained model in Weight Quantization tutorial</a:t>
            </a:r>
            <a:r>
              <a:rPr lang="zh-TW" sz="1400">
                <a:solidFill>
                  <a:srgbClr val="000000"/>
                </a:solidFill>
              </a:rPr>
              <a:t> Accuracy ~ 81.31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10"/>
              </a:rPr>
              <a:t>Report template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11"/>
              </a:rPr>
              <a:t>Kaggle Competition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Description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Guidelines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&amp; Regulations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 Submission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Links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556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Network Compression: </a:t>
            </a:r>
            <a:r>
              <a:rPr lang="zh-TW"/>
              <a:t>用一個小 model 也可以模擬出大 model 的行為/正確率。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這次作業我們的任務是用非常小的 model 去完成 HW3 的內容：food11。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&amp; Submission Format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與HW3 - CNN </a:t>
            </a:r>
            <a:r>
              <a:rPr lang="zh-TW"/>
              <a:t>相同 (food-11)。請參考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hw3連結</a:t>
            </a:r>
            <a:r>
              <a:rPr lang="zh-TW"/>
              <a:t>。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475" y="1791650"/>
            <a:ext cx="6852576" cy="30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Network/Model Compression </a:t>
            </a:r>
            <a:r>
              <a:rPr lang="zh-TW"/>
              <a:t>有很多種門派，這邊我們介紹四種: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Knowledge Distillation</a:t>
            </a:r>
            <a:r>
              <a:rPr lang="zh-TW" sz="1600"/>
              <a:t>: 讓</a:t>
            </a:r>
            <a:r>
              <a:rPr lang="zh-TW" sz="1600"/>
              <a:t>小 model 在學習任務的時候，藉由觀察大 model 的行為來讓自己學得更好。(直譯: 讓小 model 萃取大 model 的知識)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Network Pruning</a:t>
            </a:r>
            <a:r>
              <a:rPr lang="zh-TW" sz="1600"/>
              <a:t>: </a:t>
            </a:r>
            <a:r>
              <a:rPr lang="zh-TW" sz="1600"/>
              <a:t>將已經學習好的大 model 做剪枝，讓整體 model 變小。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Weight Quantiztion</a:t>
            </a:r>
            <a:r>
              <a:rPr lang="zh-TW" sz="1600"/>
              <a:t>: 用</a:t>
            </a:r>
            <a:r>
              <a:rPr lang="zh-TW" sz="1600"/>
              <a:t>更好的方式來表現 model 中的參數，以此降低運算量/消耗容量。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Design Architecture</a:t>
            </a:r>
            <a:r>
              <a:rPr lang="zh-TW" sz="1600"/>
              <a:t>: </a:t>
            </a:r>
            <a:r>
              <a:rPr lang="zh-TW" sz="1600"/>
              <a:t>將原始的 layer 用更小的參數來表現。 (例如 Convolution ￫ Depthwise &amp; Pointwise Convolution)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Design Architecture</a:t>
            </a:r>
            <a:endParaRPr sz="12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Depthwise &amp; Pointwise Convolution Layer (MobileNet 提出)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TW">
                <a:solidFill>
                  <a:srgbClr val="666666"/>
                </a:solidFill>
              </a:rPr>
              <a:t>原始的 Conv 你可以想像成它就是一個 Dense/Linear Layer，但是每一條線/每一個 weight 都是一個 filter，而原本的乘法會變成卷積運算。(input*weight -&gt; input * filter)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TW">
                <a:solidFill>
                  <a:srgbClr val="666666"/>
                </a:solidFill>
              </a:rPr>
              <a:t>而 Depthwise 是讓每一個 Channel 都先過一個各自的 filter，再對每個 pixel 過shared-weight的Dense/Linear 。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(Pointwise其實就是1x1 conv)。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強烈建議大家使用類似這樣的技巧去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設計你的 model。</a:t>
            </a:r>
            <a:r>
              <a:rPr lang="zh-TW" sz="1200">
                <a:solidFill>
                  <a:srgbClr val="666666"/>
                </a:solidFill>
              </a:rPr>
              <a:t>(NMkk / Nkk+NM)</a:t>
            </a:r>
            <a:endParaRPr sz="12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75850"/>
            <a:ext cx="4254126" cy="25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Knowledge Distillation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在 train 小 model 的時候，加入大 model 的一些資訊(例如預測的機率分布)來幫助小 model 學習。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我們有提供已經 train 好的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ResNet18 模型幫助大家做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Knowledge Distillation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(Acc ~ 88.4)，各位在寫作業時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請注意只能只用我們提供的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pre-trained model。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700" y="1843100"/>
            <a:ext cx="4923125" cy="30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Network Pruning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將已經 train 好的 model 做剪枝使其變小。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這次作業建議如果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model大小差一點點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再 prune 就好(因為比起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其他方法更難實作)。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r>
              <a:rPr lang="zh-TW">
                <a:solidFill>
                  <a:srgbClr val="666666"/>
                </a:solidFill>
              </a:rPr>
              <a:t> 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(rank by batchnorm’s </a:t>
            </a:r>
            <a:r>
              <a:rPr lang="zh-TW">
                <a:solidFill>
                  <a:srgbClr val="545454"/>
                </a:solidFill>
                <a:highlight>
                  <a:srgbClr val="FFFFFF"/>
                </a:highlight>
              </a:rPr>
              <a:t>γ</a:t>
            </a:r>
            <a:r>
              <a:rPr lang="zh-TW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925" y="1836025"/>
            <a:ext cx="5548376" cy="2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Weight Quantization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用更好的方法來存取 model 的參數。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有些 quantization 是邊跑 train 邊 quantize (例如因為 int8 的運算比較快)，但這裡我們只做壓縮大小的操作。(省儲存空間)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r>
              <a:rPr lang="zh-TW">
                <a:solidFill>
                  <a:srgbClr val="666666"/>
                </a:solidFill>
              </a:rPr>
              <a:t> (壓縮已經 train 好的 model)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