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9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D154-C085-4329-83E8-414F00BD1DA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5AC8-1F60-4E16-9041-2BD4A22A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732" y="327171"/>
            <a:ext cx="9362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Titulo</a:t>
            </a:r>
            <a:r>
              <a:rPr lang="en-US" dirty="0"/>
              <a:t> – </a:t>
            </a: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Q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3064" y="1208015"/>
            <a:ext cx="300325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Abstract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231" y="4135772"/>
            <a:ext cx="30200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/</a:t>
            </a:r>
            <a:r>
              <a:rPr lang="en-US" dirty="0" err="1"/>
              <a:t>tarea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8661" y="1208015"/>
            <a:ext cx="29948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 – Place cell to action + </a:t>
            </a:r>
            <a:r>
              <a:rPr lang="en-US" dirty="0" err="1"/>
              <a:t>sarsa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7050" y="3263317"/>
            <a:ext cx="30200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Matrix plot – </a:t>
            </a:r>
            <a:r>
              <a:rPr lang="en-US" dirty="0" err="1"/>
              <a:t>flechitas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1703" y="1208015"/>
            <a:ext cx="44713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 vs sin replay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232" y="2962341"/>
            <a:ext cx="20385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Replay - </a:t>
            </a:r>
            <a:r>
              <a:rPr lang="en-US" dirty="0" err="1"/>
              <a:t>camino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1703" y="4689446"/>
            <a:ext cx="437905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Tiempos</a:t>
            </a:r>
            <a:r>
              <a:rPr lang="en-US" dirty="0"/>
              <a:t>/length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grupo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1703" y="2962341"/>
            <a:ext cx="21895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Porcentajes</a:t>
            </a:r>
            <a:r>
              <a:rPr lang="en-US" dirty="0"/>
              <a:t> de </a:t>
            </a:r>
            <a:r>
              <a:rPr lang="en-US" dirty="0" err="1"/>
              <a:t>cel</a:t>
            </a:r>
            <a:r>
              <a:rPr lang="en-US" dirty="0"/>
              <a:t> replay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68661" y="4983061"/>
            <a:ext cx="29948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Caminos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Scleidorovich Chiodi, Pablo</dc:creator>
  <cp:lastModifiedBy>Scleidorovich Chiodi, Pablo</cp:lastModifiedBy>
  <cp:revision>3</cp:revision>
  <dcterms:created xsi:type="dcterms:W3CDTF">2016-11-02T17:10:50Z</dcterms:created>
  <dcterms:modified xsi:type="dcterms:W3CDTF">2016-11-02T17:43:39Z</dcterms:modified>
</cp:coreProperties>
</file>