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85" r:id="rId6"/>
    <p:sldId id="276" r:id="rId7"/>
    <p:sldId id="262" r:id="rId8"/>
    <p:sldId id="269" r:id="rId9"/>
    <p:sldId id="272" r:id="rId10"/>
    <p:sldId id="274" r:id="rId11"/>
    <p:sldId id="275" r:id="rId12"/>
    <p:sldId id="265" r:id="rId13"/>
    <p:sldId id="271" r:id="rId14"/>
    <p:sldId id="296" r:id="rId15"/>
    <p:sldId id="263" r:id="rId16"/>
    <p:sldId id="270" r:id="rId17"/>
    <p:sldId id="266" r:id="rId18"/>
    <p:sldId id="277" r:id="rId19"/>
    <p:sldId id="292" r:id="rId20"/>
    <p:sldId id="295" r:id="rId21"/>
    <p:sldId id="294" r:id="rId22"/>
    <p:sldId id="281" r:id="rId23"/>
    <p:sldId id="283" r:id="rId24"/>
    <p:sldId id="279" r:id="rId25"/>
    <p:sldId id="299" r:id="rId26"/>
    <p:sldId id="298" r:id="rId27"/>
    <p:sldId id="291" r:id="rId28"/>
    <p:sldId id="286" r:id="rId29"/>
    <p:sldId id="297" r:id="rId30"/>
    <p:sldId id="282" r:id="rId31"/>
    <p:sldId id="300" r:id="rId32"/>
    <p:sldId id="290" r:id="rId33"/>
    <p:sldId id="288" r:id="rId34"/>
    <p:sldId id="289" r:id="rId35"/>
    <p:sldId id="303" r:id="rId36"/>
    <p:sldId id="30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vin\Desktop\GameProjects\MIGS2017\Presentation\Developing%20Real-Time%20multiplayer%20gam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Costs</a:t>
            </a:r>
            <a:r>
              <a:rPr lang="de-DE" baseline="0" dirty="0"/>
              <a:t> per CCUs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>
        <c:manualLayout>
          <c:layoutTarget val="inner"/>
          <c:xMode val="edge"/>
          <c:yMode val="edge"/>
          <c:x val="0.10559630138955024"/>
          <c:y val="9.0112248081340093E-2"/>
          <c:w val="0.89072723782864538"/>
          <c:h val="0.77669411120600285"/>
        </c:manualLayout>
      </c:layout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 UNET 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Sheet1!$A:$A</c:f>
              <c:strCache>
                <c:ptCount val="101"/>
                <c:pt idx="0">
                  <c:v>CCUs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</c:strCache>
            </c:strRef>
          </c:cat>
          <c:val>
            <c:numRef>
              <c:f>Sheet1!$C$2:$C$101</c:f>
              <c:numCache>
                <c:formatCode>_-[$$-409]* #,##0.00_ ;_-[$$-409]* \-#,##0.00\ ;_-[$$-409]* "-"??_ ;_-@_ </c:formatCode>
                <c:ptCount val="100"/>
                <c:pt idx="0">
                  <c:v>1470</c:v>
                </c:pt>
                <c:pt idx="1">
                  <c:v>2940</c:v>
                </c:pt>
                <c:pt idx="2">
                  <c:v>4410</c:v>
                </c:pt>
                <c:pt idx="3">
                  <c:v>5880</c:v>
                </c:pt>
                <c:pt idx="4">
                  <c:v>7350</c:v>
                </c:pt>
                <c:pt idx="5">
                  <c:v>8820</c:v>
                </c:pt>
                <c:pt idx="6">
                  <c:v>10290</c:v>
                </c:pt>
                <c:pt idx="7">
                  <c:v>11760</c:v>
                </c:pt>
                <c:pt idx="8">
                  <c:v>13230</c:v>
                </c:pt>
                <c:pt idx="9">
                  <c:v>14700</c:v>
                </c:pt>
                <c:pt idx="10">
                  <c:v>16170</c:v>
                </c:pt>
                <c:pt idx="11">
                  <c:v>17640</c:v>
                </c:pt>
                <c:pt idx="12">
                  <c:v>19110</c:v>
                </c:pt>
                <c:pt idx="13">
                  <c:v>20580</c:v>
                </c:pt>
                <c:pt idx="14">
                  <c:v>22050</c:v>
                </c:pt>
                <c:pt idx="15">
                  <c:v>23520</c:v>
                </c:pt>
                <c:pt idx="16">
                  <c:v>24990</c:v>
                </c:pt>
                <c:pt idx="17">
                  <c:v>26460</c:v>
                </c:pt>
                <c:pt idx="18">
                  <c:v>27930</c:v>
                </c:pt>
                <c:pt idx="19">
                  <c:v>29400</c:v>
                </c:pt>
                <c:pt idx="20">
                  <c:v>30870</c:v>
                </c:pt>
                <c:pt idx="21">
                  <c:v>32340</c:v>
                </c:pt>
                <c:pt idx="22">
                  <c:v>33810</c:v>
                </c:pt>
                <c:pt idx="23">
                  <c:v>35280</c:v>
                </c:pt>
                <c:pt idx="24">
                  <c:v>36750</c:v>
                </c:pt>
                <c:pt idx="25">
                  <c:v>38220</c:v>
                </c:pt>
                <c:pt idx="26">
                  <c:v>39690</c:v>
                </c:pt>
                <c:pt idx="27">
                  <c:v>41160</c:v>
                </c:pt>
                <c:pt idx="28">
                  <c:v>42630</c:v>
                </c:pt>
                <c:pt idx="29">
                  <c:v>44100</c:v>
                </c:pt>
                <c:pt idx="30">
                  <c:v>45570</c:v>
                </c:pt>
                <c:pt idx="31">
                  <c:v>47040</c:v>
                </c:pt>
                <c:pt idx="32">
                  <c:v>48510</c:v>
                </c:pt>
                <c:pt idx="33">
                  <c:v>49980</c:v>
                </c:pt>
                <c:pt idx="34">
                  <c:v>51450</c:v>
                </c:pt>
                <c:pt idx="35">
                  <c:v>52920</c:v>
                </c:pt>
                <c:pt idx="36">
                  <c:v>54390</c:v>
                </c:pt>
                <c:pt idx="37">
                  <c:v>55860</c:v>
                </c:pt>
                <c:pt idx="38">
                  <c:v>57330</c:v>
                </c:pt>
                <c:pt idx="39">
                  <c:v>58800</c:v>
                </c:pt>
                <c:pt idx="40">
                  <c:v>60270</c:v>
                </c:pt>
                <c:pt idx="41">
                  <c:v>61740</c:v>
                </c:pt>
                <c:pt idx="42">
                  <c:v>63210</c:v>
                </c:pt>
                <c:pt idx="43">
                  <c:v>64680</c:v>
                </c:pt>
                <c:pt idx="44">
                  <c:v>66150</c:v>
                </c:pt>
                <c:pt idx="45">
                  <c:v>67620</c:v>
                </c:pt>
                <c:pt idx="46">
                  <c:v>69090</c:v>
                </c:pt>
                <c:pt idx="47">
                  <c:v>70560</c:v>
                </c:pt>
                <c:pt idx="48">
                  <c:v>72030</c:v>
                </c:pt>
                <c:pt idx="49">
                  <c:v>73500</c:v>
                </c:pt>
                <c:pt idx="50">
                  <c:v>74970</c:v>
                </c:pt>
                <c:pt idx="51">
                  <c:v>76440</c:v>
                </c:pt>
                <c:pt idx="52">
                  <c:v>77910</c:v>
                </c:pt>
                <c:pt idx="53">
                  <c:v>79380</c:v>
                </c:pt>
                <c:pt idx="54">
                  <c:v>80850</c:v>
                </c:pt>
                <c:pt idx="55">
                  <c:v>82320</c:v>
                </c:pt>
                <c:pt idx="56">
                  <c:v>83790</c:v>
                </c:pt>
                <c:pt idx="57">
                  <c:v>85260</c:v>
                </c:pt>
                <c:pt idx="58">
                  <c:v>86730</c:v>
                </c:pt>
                <c:pt idx="59">
                  <c:v>88200</c:v>
                </c:pt>
                <c:pt idx="60">
                  <c:v>89670</c:v>
                </c:pt>
                <c:pt idx="61">
                  <c:v>91140</c:v>
                </c:pt>
                <c:pt idx="62">
                  <c:v>92610</c:v>
                </c:pt>
                <c:pt idx="63">
                  <c:v>94080</c:v>
                </c:pt>
                <c:pt idx="64">
                  <c:v>95550</c:v>
                </c:pt>
                <c:pt idx="65">
                  <c:v>97020</c:v>
                </c:pt>
                <c:pt idx="66">
                  <c:v>98490</c:v>
                </c:pt>
                <c:pt idx="67">
                  <c:v>99960</c:v>
                </c:pt>
                <c:pt idx="68">
                  <c:v>101430</c:v>
                </c:pt>
                <c:pt idx="69">
                  <c:v>102900</c:v>
                </c:pt>
                <c:pt idx="70">
                  <c:v>104370</c:v>
                </c:pt>
                <c:pt idx="71">
                  <c:v>105840</c:v>
                </c:pt>
                <c:pt idx="72">
                  <c:v>107310</c:v>
                </c:pt>
                <c:pt idx="73">
                  <c:v>108780</c:v>
                </c:pt>
                <c:pt idx="74">
                  <c:v>110250</c:v>
                </c:pt>
                <c:pt idx="75">
                  <c:v>111720</c:v>
                </c:pt>
                <c:pt idx="76">
                  <c:v>113190</c:v>
                </c:pt>
                <c:pt idx="77">
                  <c:v>114660</c:v>
                </c:pt>
                <c:pt idx="78">
                  <c:v>116130</c:v>
                </c:pt>
                <c:pt idx="79">
                  <c:v>117600</c:v>
                </c:pt>
                <c:pt idx="80">
                  <c:v>119070</c:v>
                </c:pt>
                <c:pt idx="81">
                  <c:v>120540</c:v>
                </c:pt>
                <c:pt idx="82">
                  <c:v>122010</c:v>
                </c:pt>
                <c:pt idx="83">
                  <c:v>123480</c:v>
                </c:pt>
                <c:pt idx="84">
                  <c:v>124950</c:v>
                </c:pt>
                <c:pt idx="85">
                  <c:v>126420</c:v>
                </c:pt>
                <c:pt idx="86">
                  <c:v>127890</c:v>
                </c:pt>
                <c:pt idx="87">
                  <c:v>129360</c:v>
                </c:pt>
                <c:pt idx="88">
                  <c:v>130830</c:v>
                </c:pt>
                <c:pt idx="89">
                  <c:v>132300</c:v>
                </c:pt>
                <c:pt idx="90">
                  <c:v>133770</c:v>
                </c:pt>
                <c:pt idx="91">
                  <c:v>135240</c:v>
                </c:pt>
                <c:pt idx="92">
                  <c:v>136710</c:v>
                </c:pt>
                <c:pt idx="93">
                  <c:v>138180</c:v>
                </c:pt>
                <c:pt idx="94">
                  <c:v>139650</c:v>
                </c:pt>
                <c:pt idx="95">
                  <c:v>141120</c:v>
                </c:pt>
                <c:pt idx="96">
                  <c:v>142590</c:v>
                </c:pt>
                <c:pt idx="97">
                  <c:v>144060</c:v>
                </c:pt>
                <c:pt idx="98">
                  <c:v>145530</c:v>
                </c:pt>
                <c:pt idx="99">
                  <c:v>147000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74-41C8-A67B-CB4EFDF5E6D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 Photon 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Sheet1!$A:$A</c:f>
              <c:strCache>
                <c:ptCount val="101"/>
                <c:pt idx="0">
                  <c:v>CCUs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</c:strCache>
            </c:strRef>
          </c:cat>
          <c:val>
            <c:numRef>
              <c:f>Sheet1!$D$2:$D$101</c:f>
              <c:numCache>
                <c:formatCode>_-[$$-409]* #,##0.00_ ;_-[$$-409]* \-#,##0.00\ ;_-[$$-409]* "-"??_ ;_-@_ </c:formatCode>
                <c:ptCount val="100"/>
                <c:pt idx="0">
                  <c:v>185</c:v>
                </c:pt>
                <c:pt idx="1">
                  <c:v>370</c:v>
                </c:pt>
                <c:pt idx="2">
                  <c:v>555</c:v>
                </c:pt>
                <c:pt idx="3">
                  <c:v>740</c:v>
                </c:pt>
                <c:pt idx="4">
                  <c:v>925</c:v>
                </c:pt>
                <c:pt idx="5">
                  <c:v>1110</c:v>
                </c:pt>
                <c:pt idx="6">
                  <c:v>1295</c:v>
                </c:pt>
                <c:pt idx="7">
                  <c:v>1480</c:v>
                </c:pt>
                <c:pt idx="8">
                  <c:v>1665</c:v>
                </c:pt>
                <c:pt idx="9">
                  <c:v>1850</c:v>
                </c:pt>
                <c:pt idx="10">
                  <c:v>2035</c:v>
                </c:pt>
                <c:pt idx="11">
                  <c:v>2220</c:v>
                </c:pt>
                <c:pt idx="12">
                  <c:v>2405</c:v>
                </c:pt>
                <c:pt idx="13">
                  <c:v>2590</c:v>
                </c:pt>
                <c:pt idx="14">
                  <c:v>2775</c:v>
                </c:pt>
                <c:pt idx="15">
                  <c:v>2960</c:v>
                </c:pt>
                <c:pt idx="16">
                  <c:v>3145</c:v>
                </c:pt>
                <c:pt idx="17">
                  <c:v>3330</c:v>
                </c:pt>
                <c:pt idx="18">
                  <c:v>3515</c:v>
                </c:pt>
                <c:pt idx="19">
                  <c:v>3700</c:v>
                </c:pt>
                <c:pt idx="20">
                  <c:v>3885</c:v>
                </c:pt>
                <c:pt idx="21">
                  <c:v>4070</c:v>
                </c:pt>
                <c:pt idx="22">
                  <c:v>4255</c:v>
                </c:pt>
                <c:pt idx="23">
                  <c:v>4440</c:v>
                </c:pt>
                <c:pt idx="24">
                  <c:v>4625</c:v>
                </c:pt>
                <c:pt idx="25">
                  <c:v>4810</c:v>
                </c:pt>
                <c:pt idx="26">
                  <c:v>4995</c:v>
                </c:pt>
                <c:pt idx="27">
                  <c:v>5180</c:v>
                </c:pt>
                <c:pt idx="28">
                  <c:v>5365</c:v>
                </c:pt>
                <c:pt idx="29">
                  <c:v>5550</c:v>
                </c:pt>
                <c:pt idx="30">
                  <c:v>5735</c:v>
                </c:pt>
                <c:pt idx="31">
                  <c:v>5920</c:v>
                </c:pt>
                <c:pt idx="32">
                  <c:v>6105</c:v>
                </c:pt>
                <c:pt idx="33">
                  <c:v>6290</c:v>
                </c:pt>
                <c:pt idx="34">
                  <c:v>6475</c:v>
                </c:pt>
                <c:pt idx="35">
                  <c:v>6660</c:v>
                </c:pt>
                <c:pt idx="36">
                  <c:v>6845</c:v>
                </c:pt>
                <c:pt idx="37">
                  <c:v>7030</c:v>
                </c:pt>
                <c:pt idx="38">
                  <c:v>7215</c:v>
                </c:pt>
                <c:pt idx="39">
                  <c:v>7400</c:v>
                </c:pt>
                <c:pt idx="40">
                  <c:v>7585</c:v>
                </c:pt>
                <c:pt idx="41">
                  <c:v>7770</c:v>
                </c:pt>
                <c:pt idx="42">
                  <c:v>7955</c:v>
                </c:pt>
                <c:pt idx="43">
                  <c:v>8140</c:v>
                </c:pt>
                <c:pt idx="44">
                  <c:v>8325</c:v>
                </c:pt>
                <c:pt idx="45">
                  <c:v>8510</c:v>
                </c:pt>
                <c:pt idx="46">
                  <c:v>8695</c:v>
                </c:pt>
                <c:pt idx="47">
                  <c:v>8880</c:v>
                </c:pt>
                <c:pt idx="48">
                  <c:v>9065</c:v>
                </c:pt>
                <c:pt idx="49">
                  <c:v>9250</c:v>
                </c:pt>
                <c:pt idx="50">
                  <c:v>9435</c:v>
                </c:pt>
                <c:pt idx="51">
                  <c:v>9620</c:v>
                </c:pt>
                <c:pt idx="52">
                  <c:v>9805</c:v>
                </c:pt>
                <c:pt idx="53">
                  <c:v>9990</c:v>
                </c:pt>
                <c:pt idx="54">
                  <c:v>10175</c:v>
                </c:pt>
                <c:pt idx="55">
                  <c:v>10360</c:v>
                </c:pt>
                <c:pt idx="56">
                  <c:v>10545</c:v>
                </c:pt>
                <c:pt idx="57">
                  <c:v>10730</c:v>
                </c:pt>
                <c:pt idx="58">
                  <c:v>10915</c:v>
                </c:pt>
                <c:pt idx="59">
                  <c:v>11100</c:v>
                </c:pt>
                <c:pt idx="60">
                  <c:v>11285</c:v>
                </c:pt>
                <c:pt idx="61">
                  <c:v>11470</c:v>
                </c:pt>
                <c:pt idx="62">
                  <c:v>11655</c:v>
                </c:pt>
                <c:pt idx="63">
                  <c:v>11840</c:v>
                </c:pt>
                <c:pt idx="64">
                  <c:v>12025</c:v>
                </c:pt>
                <c:pt idx="65">
                  <c:v>12210</c:v>
                </c:pt>
                <c:pt idx="66">
                  <c:v>12395</c:v>
                </c:pt>
                <c:pt idx="67">
                  <c:v>12580</c:v>
                </c:pt>
                <c:pt idx="68">
                  <c:v>12765</c:v>
                </c:pt>
                <c:pt idx="69">
                  <c:v>12950</c:v>
                </c:pt>
                <c:pt idx="70">
                  <c:v>13135</c:v>
                </c:pt>
                <c:pt idx="71">
                  <c:v>13320</c:v>
                </c:pt>
                <c:pt idx="72">
                  <c:v>13505</c:v>
                </c:pt>
                <c:pt idx="73">
                  <c:v>13690</c:v>
                </c:pt>
                <c:pt idx="74">
                  <c:v>13875</c:v>
                </c:pt>
                <c:pt idx="75">
                  <c:v>14060</c:v>
                </c:pt>
                <c:pt idx="76">
                  <c:v>14245</c:v>
                </c:pt>
                <c:pt idx="77">
                  <c:v>14430</c:v>
                </c:pt>
                <c:pt idx="78">
                  <c:v>14615</c:v>
                </c:pt>
                <c:pt idx="79">
                  <c:v>14800</c:v>
                </c:pt>
                <c:pt idx="80">
                  <c:v>14985</c:v>
                </c:pt>
                <c:pt idx="81">
                  <c:v>15170</c:v>
                </c:pt>
                <c:pt idx="82">
                  <c:v>15355</c:v>
                </c:pt>
                <c:pt idx="83">
                  <c:v>15540</c:v>
                </c:pt>
                <c:pt idx="84">
                  <c:v>15725</c:v>
                </c:pt>
                <c:pt idx="85">
                  <c:v>15910</c:v>
                </c:pt>
                <c:pt idx="86">
                  <c:v>16095</c:v>
                </c:pt>
                <c:pt idx="87">
                  <c:v>16280</c:v>
                </c:pt>
                <c:pt idx="88">
                  <c:v>16465</c:v>
                </c:pt>
                <c:pt idx="89">
                  <c:v>16650</c:v>
                </c:pt>
                <c:pt idx="90">
                  <c:v>16835</c:v>
                </c:pt>
                <c:pt idx="91">
                  <c:v>17020</c:v>
                </c:pt>
                <c:pt idx="92">
                  <c:v>17205</c:v>
                </c:pt>
                <c:pt idx="93">
                  <c:v>17390</c:v>
                </c:pt>
                <c:pt idx="94">
                  <c:v>17575</c:v>
                </c:pt>
                <c:pt idx="95">
                  <c:v>17760</c:v>
                </c:pt>
                <c:pt idx="96">
                  <c:v>17945</c:v>
                </c:pt>
                <c:pt idx="97">
                  <c:v>18130</c:v>
                </c:pt>
                <c:pt idx="98">
                  <c:v>18315</c:v>
                </c:pt>
                <c:pt idx="99">
                  <c:v>18500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74-41C8-A67B-CB4EFDF5E6D2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 Azure 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strRef>
              <c:f>Sheet1!$A:$A</c:f>
              <c:strCache>
                <c:ptCount val="101"/>
                <c:pt idx="0">
                  <c:v>CCUs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</c:strCache>
            </c:strRef>
          </c:cat>
          <c:val>
            <c:numRef>
              <c:f>Sheet1!$E$2:$E$101</c:f>
              <c:numCache>
                <c:formatCode>_-[$$-409]* #,##0.00_ ;_-[$$-409]* \-#,##0.00\ ;_-[$$-409]* "-"??_ ;_-@_ </c:formatCode>
                <c:ptCount val="100"/>
                <c:pt idx="0">
                  <c:v>483.6</c:v>
                </c:pt>
                <c:pt idx="1">
                  <c:v>483.6</c:v>
                </c:pt>
                <c:pt idx="2">
                  <c:v>967.2</c:v>
                </c:pt>
                <c:pt idx="3">
                  <c:v>967.2</c:v>
                </c:pt>
                <c:pt idx="4">
                  <c:v>1450.8000000000002</c:v>
                </c:pt>
                <c:pt idx="5">
                  <c:v>1450.8000000000002</c:v>
                </c:pt>
                <c:pt idx="6">
                  <c:v>1934.4</c:v>
                </c:pt>
                <c:pt idx="7">
                  <c:v>1934.4</c:v>
                </c:pt>
                <c:pt idx="8">
                  <c:v>2418</c:v>
                </c:pt>
                <c:pt idx="9">
                  <c:v>2418</c:v>
                </c:pt>
                <c:pt idx="10">
                  <c:v>2901.6000000000004</c:v>
                </c:pt>
                <c:pt idx="11">
                  <c:v>2901.6000000000004</c:v>
                </c:pt>
                <c:pt idx="12">
                  <c:v>3385.2000000000003</c:v>
                </c:pt>
                <c:pt idx="13">
                  <c:v>3385.2000000000003</c:v>
                </c:pt>
                <c:pt idx="14">
                  <c:v>3868.8</c:v>
                </c:pt>
                <c:pt idx="15">
                  <c:v>3868.8</c:v>
                </c:pt>
                <c:pt idx="16">
                  <c:v>4352.4000000000005</c:v>
                </c:pt>
                <c:pt idx="17">
                  <c:v>4352.4000000000005</c:v>
                </c:pt>
                <c:pt idx="18">
                  <c:v>4836</c:v>
                </c:pt>
                <c:pt idx="19">
                  <c:v>4836</c:v>
                </c:pt>
                <c:pt idx="20">
                  <c:v>5319.6</c:v>
                </c:pt>
                <c:pt idx="21">
                  <c:v>5319.6</c:v>
                </c:pt>
                <c:pt idx="22">
                  <c:v>5803.2000000000007</c:v>
                </c:pt>
                <c:pt idx="23">
                  <c:v>5803.2000000000007</c:v>
                </c:pt>
                <c:pt idx="24">
                  <c:v>6286.8</c:v>
                </c:pt>
                <c:pt idx="25">
                  <c:v>6286.8</c:v>
                </c:pt>
                <c:pt idx="26">
                  <c:v>6770.4000000000005</c:v>
                </c:pt>
                <c:pt idx="27">
                  <c:v>6770.4000000000005</c:v>
                </c:pt>
                <c:pt idx="28">
                  <c:v>7254</c:v>
                </c:pt>
                <c:pt idx="29">
                  <c:v>7254</c:v>
                </c:pt>
                <c:pt idx="30">
                  <c:v>7737.6</c:v>
                </c:pt>
                <c:pt idx="31">
                  <c:v>7737.6</c:v>
                </c:pt>
                <c:pt idx="32">
                  <c:v>8221.2000000000007</c:v>
                </c:pt>
                <c:pt idx="33">
                  <c:v>8221.2000000000007</c:v>
                </c:pt>
                <c:pt idx="34">
                  <c:v>8704.8000000000011</c:v>
                </c:pt>
                <c:pt idx="35">
                  <c:v>8704.8000000000011</c:v>
                </c:pt>
                <c:pt idx="36">
                  <c:v>9188.4</c:v>
                </c:pt>
                <c:pt idx="37">
                  <c:v>9188.4</c:v>
                </c:pt>
                <c:pt idx="38">
                  <c:v>9672</c:v>
                </c:pt>
                <c:pt idx="39">
                  <c:v>9672</c:v>
                </c:pt>
                <c:pt idx="40">
                  <c:v>10155.6</c:v>
                </c:pt>
                <c:pt idx="41">
                  <c:v>10155.6</c:v>
                </c:pt>
                <c:pt idx="42">
                  <c:v>10639.2</c:v>
                </c:pt>
                <c:pt idx="43">
                  <c:v>10639.2</c:v>
                </c:pt>
                <c:pt idx="44">
                  <c:v>11122.800000000001</c:v>
                </c:pt>
                <c:pt idx="45">
                  <c:v>11122.800000000001</c:v>
                </c:pt>
                <c:pt idx="46">
                  <c:v>11606.400000000001</c:v>
                </c:pt>
                <c:pt idx="47">
                  <c:v>11606.400000000001</c:v>
                </c:pt>
                <c:pt idx="48">
                  <c:v>12090</c:v>
                </c:pt>
                <c:pt idx="49">
                  <c:v>12090</c:v>
                </c:pt>
                <c:pt idx="50">
                  <c:v>12573.6</c:v>
                </c:pt>
                <c:pt idx="51">
                  <c:v>12573.6</c:v>
                </c:pt>
                <c:pt idx="52">
                  <c:v>13057.2</c:v>
                </c:pt>
                <c:pt idx="53">
                  <c:v>13057.2</c:v>
                </c:pt>
                <c:pt idx="54">
                  <c:v>13540.800000000001</c:v>
                </c:pt>
                <c:pt idx="55">
                  <c:v>13540.800000000001</c:v>
                </c:pt>
                <c:pt idx="56">
                  <c:v>14024.400000000001</c:v>
                </c:pt>
                <c:pt idx="57">
                  <c:v>14024.400000000001</c:v>
                </c:pt>
                <c:pt idx="58">
                  <c:v>14508</c:v>
                </c:pt>
                <c:pt idx="59">
                  <c:v>14508</c:v>
                </c:pt>
                <c:pt idx="60">
                  <c:v>14991.6</c:v>
                </c:pt>
                <c:pt idx="61">
                  <c:v>14991.6</c:v>
                </c:pt>
                <c:pt idx="62">
                  <c:v>15475.2</c:v>
                </c:pt>
                <c:pt idx="63">
                  <c:v>15475.2</c:v>
                </c:pt>
                <c:pt idx="64">
                  <c:v>15958.800000000001</c:v>
                </c:pt>
                <c:pt idx="65">
                  <c:v>15958.800000000001</c:v>
                </c:pt>
                <c:pt idx="66">
                  <c:v>16442.400000000001</c:v>
                </c:pt>
                <c:pt idx="67">
                  <c:v>16442.400000000001</c:v>
                </c:pt>
                <c:pt idx="68">
                  <c:v>16926</c:v>
                </c:pt>
                <c:pt idx="69">
                  <c:v>16926</c:v>
                </c:pt>
                <c:pt idx="70">
                  <c:v>17409.600000000002</c:v>
                </c:pt>
                <c:pt idx="71">
                  <c:v>17409.600000000002</c:v>
                </c:pt>
                <c:pt idx="72">
                  <c:v>17893.2</c:v>
                </c:pt>
                <c:pt idx="73">
                  <c:v>17893.2</c:v>
                </c:pt>
                <c:pt idx="74">
                  <c:v>18376.8</c:v>
                </c:pt>
                <c:pt idx="75">
                  <c:v>18376.8</c:v>
                </c:pt>
                <c:pt idx="76">
                  <c:v>18860.400000000001</c:v>
                </c:pt>
                <c:pt idx="77">
                  <c:v>18860.400000000001</c:v>
                </c:pt>
                <c:pt idx="78">
                  <c:v>19344</c:v>
                </c:pt>
                <c:pt idx="79">
                  <c:v>19344</c:v>
                </c:pt>
                <c:pt idx="80">
                  <c:v>19827.600000000002</c:v>
                </c:pt>
                <c:pt idx="81">
                  <c:v>19827.600000000002</c:v>
                </c:pt>
                <c:pt idx="82">
                  <c:v>20311.2</c:v>
                </c:pt>
                <c:pt idx="83">
                  <c:v>20311.2</c:v>
                </c:pt>
                <c:pt idx="84">
                  <c:v>20794.8</c:v>
                </c:pt>
                <c:pt idx="85">
                  <c:v>20794.8</c:v>
                </c:pt>
                <c:pt idx="86">
                  <c:v>21278.400000000001</c:v>
                </c:pt>
                <c:pt idx="87">
                  <c:v>21278.400000000001</c:v>
                </c:pt>
                <c:pt idx="88">
                  <c:v>21762</c:v>
                </c:pt>
                <c:pt idx="89">
                  <c:v>21762</c:v>
                </c:pt>
                <c:pt idx="90">
                  <c:v>22245.600000000002</c:v>
                </c:pt>
                <c:pt idx="91">
                  <c:v>22245.600000000002</c:v>
                </c:pt>
                <c:pt idx="92">
                  <c:v>22729.200000000001</c:v>
                </c:pt>
                <c:pt idx="93">
                  <c:v>22729.200000000001</c:v>
                </c:pt>
                <c:pt idx="94">
                  <c:v>23212.800000000003</c:v>
                </c:pt>
                <c:pt idx="95">
                  <c:v>23212.800000000003</c:v>
                </c:pt>
                <c:pt idx="96">
                  <c:v>23696.400000000001</c:v>
                </c:pt>
                <c:pt idx="97">
                  <c:v>23696.400000000001</c:v>
                </c:pt>
                <c:pt idx="98">
                  <c:v>24180</c:v>
                </c:pt>
                <c:pt idx="99">
                  <c:v>24180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74-41C8-A67B-CB4EFDF5E6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2029360"/>
        <c:axId val="562027392"/>
      </c:lineChart>
      <c:catAx>
        <c:axId val="56202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62027392"/>
        <c:crosses val="autoZero"/>
        <c:auto val="1"/>
        <c:lblAlgn val="ctr"/>
        <c:lblOffset val="100"/>
        <c:noMultiLvlLbl val="0"/>
      </c:catAx>
      <c:valAx>
        <c:axId val="56202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6202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2E9F9-74C7-48A4-B0D9-697B10E96A07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CD7D914-C469-4D76-8B86-F0E176B25D85}">
      <dgm:prSet/>
      <dgm:spPr/>
      <dgm:t>
        <a:bodyPr/>
        <a:lstStyle/>
        <a:p>
          <a:r>
            <a:rPr lang="de-DE"/>
            <a:t>Game Design Effects Interpolation/Extrapolation Capabilities</a:t>
          </a:r>
          <a:endParaRPr lang="en-US"/>
        </a:p>
      </dgm:t>
    </dgm:pt>
    <dgm:pt modelId="{C4B914DE-918E-44FC-B8D3-FC02CA426E99}" type="parTrans" cxnId="{3CCE433E-6584-472D-9C8F-97048D13D353}">
      <dgm:prSet/>
      <dgm:spPr/>
      <dgm:t>
        <a:bodyPr/>
        <a:lstStyle/>
        <a:p>
          <a:endParaRPr lang="en-US"/>
        </a:p>
      </dgm:t>
    </dgm:pt>
    <dgm:pt modelId="{BF86E8C7-0433-48FB-B9B6-D35DD36F5163}" type="sibTrans" cxnId="{3CCE433E-6584-472D-9C8F-97048D13D353}">
      <dgm:prSet/>
      <dgm:spPr/>
      <dgm:t>
        <a:bodyPr/>
        <a:lstStyle/>
        <a:p>
          <a:endParaRPr lang="en-US"/>
        </a:p>
      </dgm:t>
    </dgm:pt>
    <dgm:pt modelId="{70DE7D58-F250-4F37-B47B-7EEB6BCFDF53}">
      <dgm:prSet/>
      <dgm:spPr/>
      <dgm:t>
        <a:bodyPr/>
        <a:lstStyle/>
        <a:p>
          <a:r>
            <a:rPr lang="de-DE"/>
            <a:t>It‘s all about the money</a:t>
          </a:r>
          <a:endParaRPr lang="en-US"/>
        </a:p>
      </dgm:t>
    </dgm:pt>
    <dgm:pt modelId="{9BD0B562-8E92-4C46-83B5-8F2C16F43CDE}" type="parTrans" cxnId="{74866EAE-A37A-464D-9DDA-365E7F7F24BC}">
      <dgm:prSet/>
      <dgm:spPr/>
      <dgm:t>
        <a:bodyPr/>
        <a:lstStyle/>
        <a:p>
          <a:endParaRPr lang="en-US"/>
        </a:p>
      </dgm:t>
    </dgm:pt>
    <dgm:pt modelId="{DCF55F44-1F92-4F84-A6AA-E9F29C61A3D7}" type="sibTrans" cxnId="{74866EAE-A37A-464D-9DDA-365E7F7F24BC}">
      <dgm:prSet/>
      <dgm:spPr/>
      <dgm:t>
        <a:bodyPr/>
        <a:lstStyle/>
        <a:p>
          <a:endParaRPr lang="en-US"/>
        </a:p>
      </dgm:t>
    </dgm:pt>
    <dgm:pt modelId="{DAE8B588-8680-4A53-ADC7-4ABBD8997842}">
      <dgm:prSet/>
      <dgm:spPr/>
      <dgm:t>
        <a:bodyPr/>
        <a:lstStyle/>
        <a:p>
          <a:r>
            <a:rPr lang="de-DE"/>
            <a:t>Latency, Bandwidth &amp; Package Loss</a:t>
          </a:r>
          <a:endParaRPr lang="en-US"/>
        </a:p>
      </dgm:t>
    </dgm:pt>
    <dgm:pt modelId="{8E6E8D8A-23C9-4469-8F28-9A6E92410610}" type="parTrans" cxnId="{BB931DA4-B8CA-464D-B38E-D2845FE2D41D}">
      <dgm:prSet/>
      <dgm:spPr/>
      <dgm:t>
        <a:bodyPr/>
        <a:lstStyle/>
        <a:p>
          <a:endParaRPr lang="en-US"/>
        </a:p>
      </dgm:t>
    </dgm:pt>
    <dgm:pt modelId="{33C1AE8D-8041-4910-90AD-24758877B736}" type="sibTrans" cxnId="{BB931DA4-B8CA-464D-B38E-D2845FE2D41D}">
      <dgm:prSet/>
      <dgm:spPr/>
      <dgm:t>
        <a:bodyPr/>
        <a:lstStyle/>
        <a:p>
          <a:endParaRPr lang="en-US"/>
        </a:p>
      </dgm:t>
    </dgm:pt>
    <dgm:pt modelId="{42B1860D-831D-480A-BD78-B7F00C5E7574}">
      <dgm:prSet/>
      <dgm:spPr/>
      <dgm:t>
        <a:bodyPr/>
        <a:lstStyle/>
        <a:p>
          <a:r>
            <a:rPr lang="de-DE"/>
            <a:t>TCP has issues</a:t>
          </a:r>
          <a:endParaRPr lang="en-US"/>
        </a:p>
      </dgm:t>
    </dgm:pt>
    <dgm:pt modelId="{EB3B1C18-47ED-4659-89D7-F370BBA59882}" type="parTrans" cxnId="{8BA62ABA-075E-4685-BDFE-9F6C576F7D7C}">
      <dgm:prSet/>
      <dgm:spPr/>
      <dgm:t>
        <a:bodyPr/>
        <a:lstStyle/>
        <a:p>
          <a:endParaRPr lang="en-US"/>
        </a:p>
      </dgm:t>
    </dgm:pt>
    <dgm:pt modelId="{F6539286-93E1-4F86-99E7-B5DDCAB92E14}" type="sibTrans" cxnId="{8BA62ABA-075E-4685-BDFE-9F6C576F7D7C}">
      <dgm:prSet/>
      <dgm:spPr/>
      <dgm:t>
        <a:bodyPr/>
        <a:lstStyle/>
        <a:p>
          <a:endParaRPr lang="en-US"/>
        </a:p>
      </dgm:t>
    </dgm:pt>
    <dgm:pt modelId="{91654D3D-9FCF-40F8-8D4A-E66534BEBDCE}">
      <dgm:prSet/>
      <dgm:spPr/>
      <dgm:t>
        <a:bodyPr/>
        <a:lstStyle/>
        <a:p>
          <a:r>
            <a:rPr lang="de-DE"/>
            <a:t>Network Models</a:t>
          </a:r>
          <a:endParaRPr lang="en-US"/>
        </a:p>
      </dgm:t>
    </dgm:pt>
    <dgm:pt modelId="{BA11BE1A-E6C1-48F2-BA96-EECE9E06CD90}" type="parTrans" cxnId="{B9E38A18-4EFC-4BDE-AFD2-AC5AC46DE7B8}">
      <dgm:prSet/>
      <dgm:spPr/>
      <dgm:t>
        <a:bodyPr/>
        <a:lstStyle/>
        <a:p>
          <a:endParaRPr lang="en-US"/>
        </a:p>
      </dgm:t>
    </dgm:pt>
    <dgm:pt modelId="{8BBF09A2-1F63-4D92-A620-6F508F45B064}" type="sibTrans" cxnId="{B9E38A18-4EFC-4BDE-AFD2-AC5AC46DE7B8}">
      <dgm:prSet/>
      <dgm:spPr/>
      <dgm:t>
        <a:bodyPr/>
        <a:lstStyle/>
        <a:p>
          <a:endParaRPr lang="en-US"/>
        </a:p>
      </dgm:t>
    </dgm:pt>
    <dgm:pt modelId="{87C3EC3C-491C-432D-9A3E-BB376F5AB4DF}">
      <dgm:prSet/>
      <dgm:spPr/>
      <dgm:t>
        <a:bodyPr/>
        <a:lstStyle/>
        <a:p>
          <a:r>
            <a:rPr lang="de-DE"/>
            <a:t>State Synchronization</a:t>
          </a:r>
          <a:endParaRPr lang="en-US"/>
        </a:p>
      </dgm:t>
    </dgm:pt>
    <dgm:pt modelId="{51EAF314-BCB9-4A20-AB6D-5E52B7F1C324}" type="parTrans" cxnId="{E3C0FF48-55CA-486F-8DE2-713D7158CB60}">
      <dgm:prSet/>
      <dgm:spPr/>
      <dgm:t>
        <a:bodyPr/>
        <a:lstStyle/>
        <a:p>
          <a:endParaRPr lang="en-US"/>
        </a:p>
      </dgm:t>
    </dgm:pt>
    <dgm:pt modelId="{6290E0C4-03B8-4362-ADFF-66BCF3C68A28}" type="sibTrans" cxnId="{E3C0FF48-55CA-486F-8DE2-713D7158CB60}">
      <dgm:prSet/>
      <dgm:spPr/>
      <dgm:t>
        <a:bodyPr/>
        <a:lstStyle/>
        <a:p>
          <a:endParaRPr lang="en-US"/>
        </a:p>
      </dgm:t>
    </dgm:pt>
    <dgm:pt modelId="{F9278A54-A574-4D34-9F06-1AC4CE7CF085}">
      <dgm:prSet/>
      <dgm:spPr/>
      <dgm:t>
        <a:bodyPr/>
        <a:lstStyle/>
        <a:p>
          <a:r>
            <a:rPr lang="de-DE"/>
            <a:t>Deterministic Lockstep</a:t>
          </a:r>
          <a:endParaRPr lang="en-US"/>
        </a:p>
      </dgm:t>
    </dgm:pt>
    <dgm:pt modelId="{C58463B5-E436-4677-828A-71E64C3FAD95}" type="parTrans" cxnId="{F95D5E62-86BE-45D7-9488-3447FA74DEF1}">
      <dgm:prSet/>
      <dgm:spPr/>
      <dgm:t>
        <a:bodyPr/>
        <a:lstStyle/>
        <a:p>
          <a:endParaRPr lang="en-US"/>
        </a:p>
      </dgm:t>
    </dgm:pt>
    <dgm:pt modelId="{23480B49-5976-4163-966B-78338B6E0213}" type="sibTrans" cxnId="{F95D5E62-86BE-45D7-9488-3447FA74DEF1}">
      <dgm:prSet/>
      <dgm:spPr/>
      <dgm:t>
        <a:bodyPr/>
        <a:lstStyle/>
        <a:p>
          <a:endParaRPr lang="en-US"/>
        </a:p>
      </dgm:t>
    </dgm:pt>
    <dgm:pt modelId="{9FE4FCCA-7D24-4651-BF9D-565A827B9E96}">
      <dgm:prSet/>
      <dgm:spPr/>
      <dgm:t>
        <a:bodyPr/>
        <a:lstStyle/>
        <a:p>
          <a:r>
            <a:rPr lang="de-DE"/>
            <a:t>Snapshot Interpolation</a:t>
          </a:r>
          <a:endParaRPr lang="en-US"/>
        </a:p>
      </dgm:t>
    </dgm:pt>
    <dgm:pt modelId="{E064C1D3-CBDA-4674-8D6B-9A4266A425EC}" type="parTrans" cxnId="{041633DE-00CE-45B7-9CAD-0FFC3B2BE0A1}">
      <dgm:prSet/>
      <dgm:spPr/>
      <dgm:t>
        <a:bodyPr/>
        <a:lstStyle/>
        <a:p>
          <a:endParaRPr lang="en-US"/>
        </a:p>
      </dgm:t>
    </dgm:pt>
    <dgm:pt modelId="{ACBD7EEE-51BB-4D2B-85D4-E1200A8CC919}" type="sibTrans" cxnId="{041633DE-00CE-45B7-9CAD-0FFC3B2BE0A1}">
      <dgm:prSet/>
      <dgm:spPr/>
      <dgm:t>
        <a:bodyPr/>
        <a:lstStyle/>
        <a:p>
          <a:endParaRPr lang="en-US"/>
        </a:p>
      </dgm:t>
    </dgm:pt>
    <dgm:pt modelId="{516CA944-28B0-4F02-9D36-6BC2A3741562}">
      <dgm:prSet/>
      <dgm:spPr/>
      <dgm:t>
        <a:bodyPr/>
        <a:lstStyle/>
        <a:p>
          <a:r>
            <a:rPr lang="de-DE"/>
            <a:t>Highly Scalable Server Architecture</a:t>
          </a:r>
          <a:endParaRPr lang="en-US"/>
        </a:p>
      </dgm:t>
    </dgm:pt>
    <dgm:pt modelId="{FDC70AC2-6A48-4A9C-8F89-BA52C249272F}" type="parTrans" cxnId="{9F27DE24-42F4-4BB6-A625-A40593D34432}">
      <dgm:prSet/>
      <dgm:spPr/>
      <dgm:t>
        <a:bodyPr/>
        <a:lstStyle/>
        <a:p>
          <a:endParaRPr lang="en-US"/>
        </a:p>
      </dgm:t>
    </dgm:pt>
    <dgm:pt modelId="{F75BA7E7-60D2-4BFF-8301-3EEFC430B048}" type="sibTrans" cxnId="{9F27DE24-42F4-4BB6-A625-A40593D34432}">
      <dgm:prSet/>
      <dgm:spPr/>
      <dgm:t>
        <a:bodyPr/>
        <a:lstStyle/>
        <a:p>
          <a:endParaRPr lang="en-US"/>
        </a:p>
      </dgm:t>
    </dgm:pt>
    <dgm:pt modelId="{C6E2BA16-73FB-49F5-A3F6-40138986877F}">
      <dgm:prSet/>
      <dgm:spPr/>
      <dgm:t>
        <a:bodyPr/>
        <a:lstStyle/>
        <a:p>
          <a:r>
            <a:rPr lang="de-DE"/>
            <a:t>Simple FPS</a:t>
          </a:r>
          <a:endParaRPr lang="en-US"/>
        </a:p>
      </dgm:t>
    </dgm:pt>
    <dgm:pt modelId="{60B54858-AF54-4A8C-B458-A88E4DF002B9}" type="parTrans" cxnId="{D017C1BC-D599-4AB0-9124-4B29D06E2B82}">
      <dgm:prSet/>
      <dgm:spPr/>
      <dgm:t>
        <a:bodyPr/>
        <a:lstStyle/>
        <a:p>
          <a:endParaRPr lang="en-US"/>
        </a:p>
      </dgm:t>
    </dgm:pt>
    <dgm:pt modelId="{E62268E3-40D5-4890-867E-1268A01A99FB}" type="sibTrans" cxnId="{D017C1BC-D599-4AB0-9124-4B29D06E2B82}">
      <dgm:prSet/>
      <dgm:spPr/>
      <dgm:t>
        <a:bodyPr/>
        <a:lstStyle/>
        <a:p>
          <a:endParaRPr lang="en-US"/>
        </a:p>
      </dgm:t>
    </dgm:pt>
    <dgm:pt modelId="{980FAAA1-2ACE-4EDD-A031-1BCD5E92E937}">
      <dgm:prSet/>
      <dgm:spPr/>
      <dgm:t>
        <a:bodyPr/>
        <a:lstStyle/>
        <a:p>
          <a:r>
            <a:rPr lang="de-DE"/>
            <a:t>Server Architecture </a:t>
          </a:r>
          <a:r>
            <a:rPr lang="de-DE" dirty="0"/>
            <a:t>in Azure</a:t>
          </a:r>
          <a:endParaRPr lang="en-US" dirty="0"/>
        </a:p>
      </dgm:t>
    </dgm:pt>
    <dgm:pt modelId="{D75EB997-DD99-4C7D-9258-E5CE1C4C1EAD}" type="parTrans" cxnId="{EF3C73EB-5273-4643-85F1-2065F6C4A9F4}">
      <dgm:prSet/>
      <dgm:spPr/>
      <dgm:t>
        <a:bodyPr/>
        <a:lstStyle/>
        <a:p>
          <a:endParaRPr lang="en-US"/>
        </a:p>
      </dgm:t>
    </dgm:pt>
    <dgm:pt modelId="{81057AEA-A7E5-475A-BA3D-202D16AE7BA0}" type="sibTrans" cxnId="{EF3C73EB-5273-4643-85F1-2065F6C4A9F4}">
      <dgm:prSet/>
      <dgm:spPr/>
      <dgm:t>
        <a:bodyPr/>
        <a:lstStyle/>
        <a:p>
          <a:endParaRPr lang="en-US"/>
        </a:p>
      </dgm:t>
    </dgm:pt>
    <dgm:pt modelId="{8CB7F248-29D9-48BA-86A4-3C2C474609A9}" type="pres">
      <dgm:prSet presAssocID="{A1C2E9F9-74C7-48A4-B0D9-697B10E96A07}" presName="linear" presStyleCnt="0">
        <dgm:presLayoutVars>
          <dgm:animLvl val="lvl"/>
          <dgm:resizeHandles val="exact"/>
        </dgm:presLayoutVars>
      </dgm:prSet>
      <dgm:spPr/>
    </dgm:pt>
    <dgm:pt modelId="{121B8EFB-67C2-4870-9807-9F30EDE439A4}" type="pres">
      <dgm:prSet presAssocID="{5CD7D914-C469-4D76-8B86-F0E176B25D8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6939467-5CC0-411A-8D5B-9C30612461DF}" type="pres">
      <dgm:prSet presAssocID="{BF86E8C7-0433-48FB-B9B6-D35DD36F5163}" presName="spacer" presStyleCnt="0"/>
      <dgm:spPr/>
    </dgm:pt>
    <dgm:pt modelId="{3DAC7A0D-2831-4C75-8914-62031BECD4C2}" type="pres">
      <dgm:prSet presAssocID="{70DE7D58-F250-4F37-B47B-7EEB6BCFDF5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41B7F50-E03C-4AD6-81CA-2D5CF7C9B255}" type="pres">
      <dgm:prSet presAssocID="{DCF55F44-1F92-4F84-A6AA-E9F29C61A3D7}" presName="spacer" presStyleCnt="0"/>
      <dgm:spPr/>
    </dgm:pt>
    <dgm:pt modelId="{C96E6E16-39C8-4626-A7C0-4C7D7BA35824}" type="pres">
      <dgm:prSet presAssocID="{DAE8B588-8680-4A53-ADC7-4ABBD899784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03BD4DE-5567-4880-82B3-2E5FF627F4F2}" type="pres">
      <dgm:prSet presAssocID="{33C1AE8D-8041-4910-90AD-24758877B736}" presName="spacer" presStyleCnt="0"/>
      <dgm:spPr/>
    </dgm:pt>
    <dgm:pt modelId="{5A57DE38-88E2-457A-8AB1-87B0D04B22CC}" type="pres">
      <dgm:prSet presAssocID="{42B1860D-831D-480A-BD78-B7F00C5E757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A7B75D8-2380-4434-9378-C0161865D6C2}" type="pres">
      <dgm:prSet presAssocID="{F6539286-93E1-4F86-99E7-B5DDCAB92E14}" presName="spacer" presStyleCnt="0"/>
      <dgm:spPr/>
    </dgm:pt>
    <dgm:pt modelId="{162A6445-5149-4FDF-9B5C-3F67816E5AAC}" type="pres">
      <dgm:prSet presAssocID="{91654D3D-9FCF-40F8-8D4A-E66534BEBDC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F881323-5B7B-4DAA-B86D-55ECDB293ACD}" type="pres">
      <dgm:prSet presAssocID="{91654D3D-9FCF-40F8-8D4A-E66534BEBDCE}" presName="childText" presStyleLbl="revTx" presStyleIdx="0" presStyleCnt="2">
        <dgm:presLayoutVars>
          <dgm:bulletEnabled val="1"/>
        </dgm:presLayoutVars>
      </dgm:prSet>
      <dgm:spPr/>
    </dgm:pt>
    <dgm:pt modelId="{06FB5F1B-AFEF-434E-9EB2-71CAD6C0CC79}" type="pres">
      <dgm:prSet presAssocID="{516CA944-28B0-4F02-9D36-6BC2A374156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A2ED040-0991-4985-8D42-964B335F3D30}" type="pres">
      <dgm:prSet presAssocID="{516CA944-28B0-4F02-9D36-6BC2A3741562}" presName="childText" presStyleLbl="revTx" presStyleIdx="1" presStyleCnt="2">
        <dgm:presLayoutVars>
          <dgm:bulletEnabled val="1"/>
        </dgm:presLayoutVars>
      </dgm:prSet>
      <dgm:spPr/>
    </dgm:pt>
    <dgm:pt modelId="{578C3BDB-49CD-40FA-88D1-C135ACE25E14}" type="pres">
      <dgm:prSet presAssocID="{980FAAA1-2ACE-4EDD-A031-1BCD5E92E93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9E38A18-4EFC-4BDE-AFD2-AC5AC46DE7B8}" srcId="{A1C2E9F9-74C7-48A4-B0D9-697B10E96A07}" destId="{91654D3D-9FCF-40F8-8D4A-E66534BEBDCE}" srcOrd="4" destOrd="0" parTransId="{BA11BE1A-E6C1-48F2-BA96-EECE9E06CD90}" sibTransId="{8BBF09A2-1F63-4D92-A620-6F508F45B064}"/>
    <dgm:cxn modelId="{77BF771E-CCF3-42F6-B800-30EAFC0A43AE}" type="presOf" srcId="{87C3EC3C-491C-432D-9A3E-BB376F5AB4DF}" destId="{6F881323-5B7B-4DAA-B86D-55ECDB293ACD}" srcOrd="0" destOrd="0" presId="urn:microsoft.com/office/officeart/2005/8/layout/vList2"/>
    <dgm:cxn modelId="{9F27DE24-42F4-4BB6-A625-A40593D34432}" srcId="{A1C2E9F9-74C7-48A4-B0D9-697B10E96A07}" destId="{516CA944-28B0-4F02-9D36-6BC2A3741562}" srcOrd="5" destOrd="0" parTransId="{FDC70AC2-6A48-4A9C-8F89-BA52C249272F}" sibTransId="{F75BA7E7-60D2-4BFF-8301-3EEFC430B048}"/>
    <dgm:cxn modelId="{3CCE433E-6584-472D-9C8F-97048D13D353}" srcId="{A1C2E9F9-74C7-48A4-B0D9-697B10E96A07}" destId="{5CD7D914-C469-4D76-8B86-F0E176B25D85}" srcOrd="0" destOrd="0" parTransId="{C4B914DE-918E-44FC-B8D3-FC02CA426E99}" sibTransId="{BF86E8C7-0433-48FB-B9B6-D35DD36F5163}"/>
    <dgm:cxn modelId="{1B93B761-0250-43CB-8B1D-867AE51A7371}" type="presOf" srcId="{516CA944-28B0-4F02-9D36-6BC2A3741562}" destId="{06FB5F1B-AFEF-434E-9EB2-71CAD6C0CC79}" srcOrd="0" destOrd="0" presId="urn:microsoft.com/office/officeart/2005/8/layout/vList2"/>
    <dgm:cxn modelId="{F95D5E62-86BE-45D7-9488-3447FA74DEF1}" srcId="{91654D3D-9FCF-40F8-8D4A-E66534BEBDCE}" destId="{F9278A54-A574-4D34-9F06-1AC4CE7CF085}" srcOrd="1" destOrd="0" parTransId="{C58463B5-E436-4677-828A-71E64C3FAD95}" sibTransId="{23480B49-5976-4163-966B-78338B6E0213}"/>
    <dgm:cxn modelId="{E3C0FF48-55CA-486F-8DE2-713D7158CB60}" srcId="{91654D3D-9FCF-40F8-8D4A-E66534BEBDCE}" destId="{87C3EC3C-491C-432D-9A3E-BB376F5AB4DF}" srcOrd="0" destOrd="0" parTransId="{51EAF314-BCB9-4A20-AB6D-5E52B7F1C324}" sibTransId="{6290E0C4-03B8-4362-ADFF-66BCF3C68A28}"/>
    <dgm:cxn modelId="{A1232053-EDF7-4BAD-B3FD-E41FCFED12D6}" type="presOf" srcId="{980FAAA1-2ACE-4EDD-A031-1BCD5E92E937}" destId="{578C3BDB-49CD-40FA-88D1-C135ACE25E14}" srcOrd="0" destOrd="0" presId="urn:microsoft.com/office/officeart/2005/8/layout/vList2"/>
    <dgm:cxn modelId="{6F86CF73-B2DE-46F5-9A5D-23960B74C600}" type="presOf" srcId="{70DE7D58-F250-4F37-B47B-7EEB6BCFDF53}" destId="{3DAC7A0D-2831-4C75-8914-62031BECD4C2}" srcOrd="0" destOrd="0" presId="urn:microsoft.com/office/officeart/2005/8/layout/vList2"/>
    <dgm:cxn modelId="{FF950377-28DD-4255-BAC8-B21A9DD1F22D}" type="presOf" srcId="{5CD7D914-C469-4D76-8B86-F0E176B25D85}" destId="{121B8EFB-67C2-4870-9807-9F30EDE439A4}" srcOrd="0" destOrd="0" presId="urn:microsoft.com/office/officeart/2005/8/layout/vList2"/>
    <dgm:cxn modelId="{BB931DA4-B8CA-464D-B38E-D2845FE2D41D}" srcId="{A1C2E9F9-74C7-48A4-B0D9-697B10E96A07}" destId="{DAE8B588-8680-4A53-ADC7-4ABBD8997842}" srcOrd="2" destOrd="0" parTransId="{8E6E8D8A-23C9-4469-8F28-9A6E92410610}" sibTransId="{33C1AE8D-8041-4910-90AD-24758877B736}"/>
    <dgm:cxn modelId="{073E61A6-E1A6-482E-8B85-7C7AF1CEB996}" type="presOf" srcId="{91654D3D-9FCF-40F8-8D4A-E66534BEBDCE}" destId="{162A6445-5149-4FDF-9B5C-3F67816E5AAC}" srcOrd="0" destOrd="0" presId="urn:microsoft.com/office/officeart/2005/8/layout/vList2"/>
    <dgm:cxn modelId="{74866EAE-A37A-464D-9DDA-365E7F7F24BC}" srcId="{A1C2E9F9-74C7-48A4-B0D9-697B10E96A07}" destId="{70DE7D58-F250-4F37-B47B-7EEB6BCFDF53}" srcOrd="1" destOrd="0" parTransId="{9BD0B562-8E92-4C46-83B5-8F2C16F43CDE}" sibTransId="{DCF55F44-1F92-4F84-A6AA-E9F29C61A3D7}"/>
    <dgm:cxn modelId="{A40FEFB0-102F-45E3-9467-E7F2CA50E2B7}" type="presOf" srcId="{42B1860D-831D-480A-BD78-B7F00C5E7574}" destId="{5A57DE38-88E2-457A-8AB1-87B0D04B22CC}" srcOrd="0" destOrd="0" presId="urn:microsoft.com/office/officeart/2005/8/layout/vList2"/>
    <dgm:cxn modelId="{8BA62ABA-075E-4685-BDFE-9F6C576F7D7C}" srcId="{A1C2E9F9-74C7-48A4-B0D9-697B10E96A07}" destId="{42B1860D-831D-480A-BD78-B7F00C5E7574}" srcOrd="3" destOrd="0" parTransId="{EB3B1C18-47ED-4659-89D7-F370BBA59882}" sibTransId="{F6539286-93E1-4F86-99E7-B5DDCAB92E14}"/>
    <dgm:cxn modelId="{D017C1BC-D599-4AB0-9124-4B29D06E2B82}" srcId="{516CA944-28B0-4F02-9D36-6BC2A3741562}" destId="{C6E2BA16-73FB-49F5-A3F6-40138986877F}" srcOrd="0" destOrd="0" parTransId="{60B54858-AF54-4A8C-B458-A88E4DF002B9}" sibTransId="{E62268E3-40D5-4890-867E-1268A01A99FB}"/>
    <dgm:cxn modelId="{D27F05D6-CA88-4191-B6D1-ADFD440A6041}" type="presOf" srcId="{C6E2BA16-73FB-49F5-A3F6-40138986877F}" destId="{CA2ED040-0991-4985-8D42-964B335F3D30}" srcOrd="0" destOrd="0" presId="urn:microsoft.com/office/officeart/2005/8/layout/vList2"/>
    <dgm:cxn modelId="{041633DE-00CE-45B7-9CAD-0FFC3B2BE0A1}" srcId="{91654D3D-9FCF-40F8-8D4A-E66534BEBDCE}" destId="{9FE4FCCA-7D24-4651-BF9D-565A827B9E96}" srcOrd="2" destOrd="0" parTransId="{E064C1D3-CBDA-4674-8D6B-9A4266A425EC}" sibTransId="{ACBD7EEE-51BB-4D2B-85D4-E1200A8CC919}"/>
    <dgm:cxn modelId="{C2EBCDE5-E3E1-43DD-8E49-4C982A94EF58}" type="presOf" srcId="{9FE4FCCA-7D24-4651-BF9D-565A827B9E96}" destId="{6F881323-5B7B-4DAA-B86D-55ECDB293ACD}" srcOrd="0" destOrd="2" presId="urn:microsoft.com/office/officeart/2005/8/layout/vList2"/>
    <dgm:cxn modelId="{EF3C73EB-5273-4643-85F1-2065F6C4A9F4}" srcId="{A1C2E9F9-74C7-48A4-B0D9-697B10E96A07}" destId="{980FAAA1-2ACE-4EDD-A031-1BCD5E92E937}" srcOrd="6" destOrd="0" parTransId="{D75EB997-DD99-4C7D-9258-E5CE1C4C1EAD}" sibTransId="{81057AEA-A7E5-475A-BA3D-202D16AE7BA0}"/>
    <dgm:cxn modelId="{978548F6-C93E-4EE1-A2FA-BCDDC3778836}" type="presOf" srcId="{DAE8B588-8680-4A53-ADC7-4ABBD8997842}" destId="{C96E6E16-39C8-4626-A7C0-4C7D7BA35824}" srcOrd="0" destOrd="0" presId="urn:microsoft.com/office/officeart/2005/8/layout/vList2"/>
    <dgm:cxn modelId="{0443F2F7-5F34-425C-8AA1-3983576E736D}" type="presOf" srcId="{F9278A54-A574-4D34-9F06-1AC4CE7CF085}" destId="{6F881323-5B7B-4DAA-B86D-55ECDB293ACD}" srcOrd="0" destOrd="1" presId="urn:microsoft.com/office/officeart/2005/8/layout/vList2"/>
    <dgm:cxn modelId="{FA5EF6FB-425F-46E3-95E6-1C9AB6816917}" type="presOf" srcId="{A1C2E9F9-74C7-48A4-B0D9-697B10E96A07}" destId="{8CB7F248-29D9-48BA-86A4-3C2C474609A9}" srcOrd="0" destOrd="0" presId="urn:microsoft.com/office/officeart/2005/8/layout/vList2"/>
    <dgm:cxn modelId="{9AF0CB45-BA32-456B-9BC9-5800A258967B}" type="presParOf" srcId="{8CB7F248-29D9-48BA-86A4-3C2C474609A9}" destId="{121B8EFB-67C2-4870-9807-9F30EDE439A4}" srcOrd="0" destOrd="0" presId="urn:microsoft.com/office/officeart/2005/8/layout/vList2"/>
    <dgm:cxn modelId="{BF635567-FD3B-4D90-9FB6-FB7A5415F490}" type="presParOf" srcId="{8CB7F248-29D9-48BA-86A4-3C2C474609A9}" destId="{96939467-5CC0-411A-8D5B-9C30612461DF}" srcOrd="1" destOrd="0" presId="urn:microsoft.com/office/officeart/2005/8/layout/vList2"/>
    <dgm:cxn modelId="{AC4A2513-1D6E-4208-8D59-9480870538EC}" type="presParOf" srcId="{8CB7F248-29D9-48BA-86A4-3C2C474609A9}" destId="{3DAC7A0D-2831-4C75-8914-62031BECD4C2}" srcOrd="2" destOrd="0" presId="urn:microsoft.com/office/officeart/2005/8/layout/vList2"/>
    <dgm:cxn modelId="{0ABE4986-E190-490C-BE02-0F3CFAF968ED}" type="presParOf" srcId="{8CB7F248-29D9-48BA-86A4-3C2C474609A9}" destId="{C41B7F50-E03C-4AD6-81CA-2D5CF7C9B255}" srcOrd="3" destOrd="0" presId="urn:microsoft.com/office/officeart/2005/8/layout/vList2"/>
    <dgm:cxn modelId="{809248F3-54E3-4553-AAFC-147CF23C1142}" type="presParOf" srcId="{8CB7F248-29D9-48BA-86A4-3C2C474609A9}" destId="{C96E6E16-39C8-4626-A7C0-4C7D7BA35824}" srcOrd="4" destOrd="0" presId="urn:microsoft.com/office/officeart/2005/8/layout/vList2"/>
    <dgm:cxn modelId="{156AD893-6763-45B4-B69F-50B38C3F684A}" type="presParOf" srcId="{8CB7F248-29D9-48BA-86A4-3C2C474609A9}" destId="{B03BD4DE-5567-4880-82B3-2E5FF627F4F2}" srcOrd="5" destOrd="0" presId="urn:microsoft.com/office/officeart/2005/8/layout/vList2"/>
    <dgm:cxn modelId="{E4BFAC08-E79C-4F4B-97CE-1B5B2FB273CE}" type="presParOf" srcId="{8CB7F248-29D9-48BA-86A4-3C2C474609A9}" destId="{5A57DE38-88E2-457A-8AB1-87B0D04B22CC}" srcOrd="6" destOrd="0" presId="urn:microsoft.com/office/officeart/2005/8/layout/vList2"/>
    <dgm:cxn modelId="{DB973CF4-9090-4165-872C-97C21677B44E}" type="presParOf" srcId="{8CB7F248-29D9-48BA-86A4-3C2C474609A9}" destId="{9A7B75D8-2380-4434-9378-C0161865D6C2}" srcOrd="7" destOrd="0" presId="urn:microsoft.com/office/officeart/2005/8/layout/vList2"/>
    <dgm:cxn modelId="{A64380C8-205E-4E93-A7C6-A52888C80460}" type="presParOf" srcId="{8CB7F248-29D9-48BA-86A4-3C2C474609A9}" destId="{162A6445-5149-4FDF-9B5C-3F67816E5AAC}" srcOrd="8" destOrd="0" presId="urn:microsoft.com/office/officeart/2005/8/layout/vList2"/>
    <dgm:cxn modelId="{1F744A38-1416-479F-AF57-2DA2C63ADC14}" type="presParOf" srcId="{8CB7F248-29D9-48BA-86A4-3C2C474609A9}" destId="{6F881323-5B7B-4DAA-B86D-55ECDB293ACD}" srcOrd="9" destOrd="0" presId="urn:microsoft.com/office/officeart/2005/8/layout/vList2"/>
    <dgm:cxn modelId="{16A78999-53EB-4C28-8380-D4D029F0827C}" type="presParOf" srcId="{8CB7F248-29D9-48BA-86A4-3C2C474609A9}" destId="{06FB5F1B-AFEF-434E-9EB2-71CAD6C0CC79}" srcOrd="10" destOrd="0" presId="urn:microsoft.com/office/officeart/2005/8/layout/vList2"/>
    <dgm:cxn modelId="{0320217D-FC35-449C-A135-F5F4E86E641A}" type="presParOf" srcId="{8CB7F248-29D9-48BA-86A4-3C2C474609A9}" destId="{CA2ED040-0991-4985-8D42-964B335F3D30}" srcOrd="11" destOrd="0" presId="urn:microsoft.com/office/officeart/2005/8/layout/vList2"/>
    <dgm:cxn modelId="{77433218-CAB3-4C62-B0A0-EDDF4EC0073D}" type="presParOf" srcId="{8CB7F248-29D9-48BA-86A4-3C2C474609A9}" destId="{578C3BDB-49CD-40FA-88D1-C135ACE25E1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3C8834-DB3E-4937-84D2-8A730AF326C3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C754FC2-6613-44BB-AAC4-C07E3420C5EE}">
      <dgm:prSet/>
      <dgm:spPr/>
      <dgm:t>
        <a:bodyPr/>
        <a:lstStyle/>
        <a:p>
          <a:r>
            <a:rPr lang="de-DE"/>
            <a:t>Latency</a:t>
          </a:r>
          <a:endParaRPr lang="en-US"/>
        </a:p>
      </dgm:t>
    </dgm:pt>
    <dgm:pt modelId="{46A65F87-F355-42CF-B642-AF7B26ABAB67}" type="parTrans" cxnId="{F515E202-AD3B-4B2A-80E9-3BE8053AAAA5}">
      <dgm:prSet/>
      <dgm:spPr/>
      <dgm:t>
        <a:bodyPr/>
        <a:lstStyle/>
        <a:p>
          <a:endParaRPr lang="en-US"/>
        </a:p>
      </dgm:t>
    </dgm:pt>
    <dgm:pt modelId="{FC44B47A-4ADD-444A-B7B8-3A39B1852BF2}" type="sibTrans" cxnId="{F515E202-AD3B-4B2A-80E9-3BE8053AAAA5}">
      <dgm:prSet/>
      <dgm:spPr/>
      <dgm:t>
        <a:bodyPr/>
        <a:lstStyle/>
        <a:p>
          <a:endParaRPr lang="en-US"/>
        </a:p>
      </dgm:t>
    </dgm:pt>
    <dgm:pt modelId="{106AEF76-80CE-407F-9321-2D39A52364CF}">
      <dgm:prSet/>
      <dgm:spPr/>
      <dgm:t>
        <a:bodyPr/>
        <a:lstStyle/>
        <a:p>
          <a:r>
            <a:rPr lang="de-DE"/>
            <a:t>Time packet needs to deliver to server</a:t>
          </a:r>
          <a:endParaRPr lang="en-US"/>
        </a:p>
      </dgm:t>
    </dgm:pt>
    <dgm:pt modelId="{99DCFDA2-CE2D-4FE3-975B-3325B0A21F26}" type="parTrans" cxnId="{8F263701-14E4-42EC-8503-48BDBC66DEA7}">
      <dgm:prSet/>
      <dgm:spPr/>
      <dgm:t>
        <a:bodyPr/>
        <a:lstStyle/>
        <a:p>
          <a:endParaRPr lang="en-US"/>
        </a:p>
      </dgm:t>
    </dgm:pt>
    <dgm:pt modelId="{3FC1DF8D-B83B-4575-BA51-D6F8831C6237}" type="sibTrans" cxnId="{8F263701-14E4-42EC-8503-48BDBC66DEA7}">
      <dgm:prSet/>
      <dgm:spPr/>
      <dgm:t>
        <a:bodyPr/>
        <a:lstStyle/>
        <a:p>
          <a:endParaRPr lang="en-US"/>
        </a:p>
      </dgm:t>
    </dgm:pt>
    <dgm:pt modelId="{90CE74EB-1E06-4A25-AB0D-6171FB27FC87}">
      <dgm:prSet/>
      <dgm:spPr/>
      <dgm:t>
        <a:bodyPr/>
        <a:lstStyle/>
        <a:p>
          <a:r>
            <a:rPr lang="de-DE"/>
            <a:t>~13ms (Test 30-100ms)</a:t>
          </a:r>
          <a:endParaRPr lang="en-US"/>
        </a:p>
      </dgm:t>
    </dgm:pt>
    <dgm:pt modelId="{D56BD2F2-2D2B-44E6-B5F8-4CF04F56AE16}" type="parTrans" cxnId="{C61E66B8-1D78-42CF-BD48-AA914674B3D0}">
      <dgm:prSet/>
      <dgm:spPr/>
      <dgm:t>
        <a:bodyPr/>
        <a:lstStyle/>
        <a:p>
          <a:endParaRPr lang="en-US"/>
        </a:p>
      </dgm:t>
    </dgm:pt>
    <dgm:pt modelId="{E6C4C38A-79FC-4B72-BD92-ED17BD3B1CA4}" type="sibTrans" cxnId="{C61E66B8-1D78-42CF-BD48-AA914674B3D0}">
      <dgm:prSet/>
      <dgm:spPr/>
      <dgm:t>
        <a:bodyPr/>
        <a:lstStyle/>
        <a:p>
          <a:endParaRPr lang="en-US"/>
        </a:p>
      </dgm:t>
    </dgm:pt>
    <dgm:pt modelId="{C20616B6-91EC-4749-9895-3582CA949844}">
      <dgm:prSet/>
      <dgm:spPr/>
      <dgm:t>
        <a:bodyPr/>
        <a:lstStyle/>
        <a:p>
          <a:r>
            <a:rPr lang="de-DE"/>
            <a:t>Round Trip Time (RTT)</a:t>
          </a:r>
          <a:endParaRPr lang="en-US"/>
        </a:p>
      </dgm:t>
    </dgm:pt>
    <dgm:pt modelId="{E30F6936-68CC-498F-A5FD-39ECD9E3DEE9}" type="parTrans" cxnId="{8A8B45D1-391B-46A4-BE2E-6FECE35FBCC1}">
      <dgm:prSet/>
      <dgm:spPr/>
      <dgm:t>
        <a:bodyPr/>
        <a:lstStyle/>
        <a:p>
          <a:endParaRPr lang="en-US"/>
        </a:p>
      </dgm:t>
    </dgm:pt>
    <dgm:pt modelId="{D788E0DA-794E-443E-A51E-1EF5466F6827}" type="sibTrans" cxnId="{8A8B45D1-391B-46A4-BE2E-6FECE35FBCC1}">
      <dgm:prSet/>
      <dgm:spPr/>
      <dgm:t>
        <a:bodyPr/>
        <a:lstStyle/>
        <a:p>
          <a:endParaRPr lang="en-US"/>
        </a:p>
      </dgm:t>
    </dgm:pt>
    <dgm:pt modelId="{8893DD3E-52EF-48F7-99D0-4212FA9B3959}">
      <dgm:prSet/>
      <dgm:spPr/>
      <dgm:t>
        <a:bodyPr/>
        <a:lstStyle/>
        <a:p>
          <a:r>
            <a:rPr lang="de-DE"/>
            <a:t>~26ms (Test 60-200ms)</a:t>
          </a:r>
          <a:endParaRPr lang="en-US"/>
        </a:p>
      </dgm:t>
    </dgm:pt>
    <dgm:pt modelId="{A72AE258-FB4A-48F2-B398-C93EA0FA808B}" type="parTrans" cxnId="{F5EE89EB-3A42-45AF-9E93-3766C4595C69}">
      <dgm:prSet/>
      <dgm:spPr/>
      <dgm:t>
        <a:bodyPr/>
        <a:lstStyle/>
        <a:p>
          <a:endParaRPr lang="en-US"/>
        </a:p>
      </dgm:t>
    </dgm:pt>
    <dgm:pt modelId="{49747ACA-CE68-426A-B120-00E565904E81}" type="sibTrans" cxnId="{F5EE89EB-3A42-45AF-9E93-3766C4595C69}">
      <dgm:prSet/>
      <dgm:spPr/>
      <dgm:t>
        <a:bodyPr/>
        <a:lstStyle/>
        <a:p>
          <a:endParaRPr lang="en-US"/>
        </a:p>
      </dgm:t>
    </dgm:pt>
    <dgm:pt modelId="{CCCCA80B-3C64-40EC-AAB6-411F3D80AFF1}">
      <dgm:prSet/>
      <dgm:spPr/>
      <dgm:t>
        <a:bodyPr/>
        <a:lstStyle/>
        <a:p>
          <a:r>
            <a:rPr lang="de-DE"/>
            <a:t>Bandwidth</a:t>
          </a:r>
          <a:endParaRPr lang="en-US"/>
        </a:p>
      </dgm:t>
    </dgm:pt>
    <dgm:pt modelId="{E737CEA5-6357-407F-BBD7-DB6840C6E745}" type="parTrans" cxnId="{FBF43E2E-AE93-4678-B84D-ECA0DEE29865}">
      <dgm:prSet/>
      <dgm:spPr/>
      <dgm:t>
        <a:bodyPr/>
        <a:lstStyle/>
        <a:p>
          <a:endParaRPr lang="en-US"/>
        </a:p>
      </dgm:t>
    </dgm:pt>
    <dgm:pt modelId="{CD869588-3181-41C0-9C13-9C24D4FA7FD0}" type="sibTrans" cxnId="{FBF43E2E-AE93-4678-B84D-ECA0DEE29865}">
      <dgm:prSet/>
      <dgm:spPr/>
      <dgm:t>
        <a:bodyPr/>
        <a:lstStyle/>
        <a:p>
          <a:endParaRPr lang="en-US"/>
        </a:p>
      </dgm:t>
    </dgm:pt>
    <dgm:pt modelId="{00BB4FC1-5EB3-4B34-9BA0-DF0BB47BDC9D}">
      <dgm:prSet/>
      <dgm:spPr/>
      <dgm:t>
        <a:bodyPr/>
        <a:lstStyle/>
        <a:p>
          <a:r>
            <a:rPr lang="de-DE"/>
            <a:t>68.28 Mbps – 41.01 Mbps (Test lower 1Mbps maybe 7Kbps)</a:t>
          </a:r>
          <a:endParaRPr lang="en-US"/>
        </a:p>
      </dgm:t>
    </dgm:pt>
    <dgm:pt modelId="{30A5E007-BB40-4A0B-9CB8-0F9CE2E361D9}" type="parTrans" cxnId="{4142CF66-0C9C-44A7-9C8D-0A8EABECEF80}">
      <dgm:prSet/>
      <dgm:spPr/>
      <dgm:t>
        <a:bodyPr/>
        <a:lstStyle/>
        <a:p>
          <a:endParaRPr lang="en-US"/>
        </a:p>
      </dgm:t>
    </dgm:pt>
    <dgm:pt modelId="{E2ADC895-D670-401F-A969-12E830104D68}" type="sibTrans" cxnId="{4142CF66-0C9C-44A7-9C8D-0A8EABECEF80}">
      <dgm:prSet/>
      <dgm:spPr/>
      <dgm:t>
        <a:bodyPr/>
        <a:lstStyle/>
        <a:p>
          <a:endParaRPr lang="en-US"/>
        </a:p>
      </dgm:t>
    </dgm:pt>
    <dgm:pt modelId="{261D7E01-0980-40E8-9AB8-B8DEC3ACFE86}">
      <dgm:prSet/>
      <dgm:spPr/>
      <dgm:t>
        <a:bodyPr/>
        <a:lstStyle/>
        <a:p>
          <a:r>
            <a:rPr lang="de-DE"/>
            <a:t>Package Loss</a:t>
          </a:r>
          <a:endParaRPr lang="en-US"/>
        </a:p>
      </dgm:t>
    </dgm:pt>
    <dgm:pt modelId="{64F0D721-F823-4FC9-9E1D-A88AE6A18C32}" type="parTrans" cxnId="{2379C7AA-6A7A-4C8A-A7A6-E1F3E641613C}">
      <dgm:prSet/>
      <dgm:spPr/>
      <dgm:t>
        <a:bodyPr/>
        <a:lstStyle/>
        <a:p>
          <a:endParaRPr lang="en-US"/>
        </a:p>
      </dgm:t>
    </dgm:pt>
    <dgm:pt modelId="{50393E64-0E2C-4FCF-A274-9EC6C46AB1E2}" type="sibTrans" cxnId="{2379C7AA-6A7A-4C8A-A7A6-E1F3E641613C}">
      <dgm:prSet/>
      <dgm:spPr/>
      <dgm:t>
        <a:bodyPr/>
        <a:lstStyle/>
        <a:p>
          <a:endParaRPr lang="en-US"/>
        </a:p>
      </dgm:t>
    </dgm:pt>
    <dgm:pt modelId="{EAD20CAD-028C-402D-954B-11CBF0C13C1D}">
      <dgm:prSet/>
      <dgm:spPr/>
      <dgm:t>
        <a:bodyPr/>
        <a:lstStyle/>
        <a:p>
          <a:r>
            <a:rPr lang="de-DE"/>
            <a:t>0% (Test 5-10% WLAN is an issue)</a:t>
          </a:r>
          <a:endParaRPr lang="en-US"/>
        </a:p>
      </dgm:t>
    </dgm:pt>
    <dgm:pt modelId="{5E2AAC86-F3A4-465C-96C2-F9D1BE72CB65}" type="parTrans" cxnId="{0B774E68-D3C0-4ED6-9C02-763B6A4715BC}">
      <dgm:prSet/>
      <dgm:spPr/>
      <dgm:t>
        <a:bodyPr/>
        <a:lstStyle/>
        <a:p>
          <a:endParaRPr lang="en-US"/>
        </a:p>
      </dgm:t>
    </dgm:pt>
    <dgm:pt modelId="{6C27E30F-EF2E-4F69-A641-AFEA573470EC}" type="sibTrans" cxnId="{0B774E68-D3C0-4ED6-9C02-763B6A4715BC}">
      <dgm:prSet/>
      <dgm:spPr/>
      <dgm:t>
        <a:bodyPr/>
        <a:lstStyle/>
        <a:p>
          <a:endParaRPr lang="en-US"/>
        </a:p>
      </dgm:t>
    </dgm:pt>
    <dgm:pt modelId="{4CBCE7B2-0D8D-4785-9683-21D547BB353D}" type="pres">
      <dgm:prSet presAssocID="{7E3C8834-DB3E-4937-84D2-8A730AF326C3}" presName="linear" presStyleCnt="0">
        <dgm:presLayoutVars>
          <dgm:dir/>
          <dgm:animLvl val="lvl"/>
          <dgm:resizeHandles val="exact"/>
        </dgm:presLayoutVars>
      </dgm:prSet>
      <dgm:spPr/>
    </dgm:pt>
    <dgm:pt modelId="{00DBA3B5-935B-4A17-91DF-1CA129539541}" type="pres">
      <dgm:prSet presAssocID="{BC754FC2-6613-44BB-AAC4-C07E3420C5EE}" presName="parentLin" presStyleCnt="0"/>
      <dgm:spPr/>
    </dgm:pt>
    <dgm:pt modelId="{C42EB489-67D9-4DB8-8496-8ED2F8A799CD}" type="pres">
      <dgm:prSet presAssocID="{BC754FC2-6613-44BB-AAC4-C07E3420C5EE}" presName="parentLeftMargin" presStyleLbl="node1" presStyleIdx="0" presStyleCnt="4"/>
      <dgm:spPr/>
    </dgm:pt>
    <dgm:pt modelId="{459CAAA4-F881-430F-B2CA-47FC40CF6834}" type="pres">
      <dgm:prSet presAssocID="{BC754FC2-6613-44BB-AAC4-C07E3420C5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766687-806C-492D-B7E9-1FD2DC3AD387}" type="pres">
      <dgm:prSet presAssocID="{BC754FC2-6613-44BB-AAC4-C07E3420C5EE}" presName="negativeSpace" presStyleCnt="0"/>
      <dgm:spPr/>
    </dgm:pt>
    <dgm:pt modelId="{A146BA34-FF89-4E89-884B-CDE472A4537D}" type="pres">
      <dgm:prSet presAssocID="{BC754FC2-6613-44BB-AAC4-C07E3420C5EE}" presName="childText" presStyleLbl="conFgAcc1" presStyleIdx="0" presStyleCnt="4">
        <dgm:presLayoutVars>
          <dgm:bulletEnabled val="1"/>
        </dgm:presLayoutVars>
      </dgm:prSet>
      <dgm:spPr/>
    </dgm:pt>
    <dgm:pt modelId="{D16D62B6-41F3-4431-81E8-90BBFC0C068C}" type="pres">
      <dgm:prSet presAssocID="{FC44B47A-4ADD-444A-B7B8-3A39B1852BF2}" presName="spaceBetweenRectangles" presStyleCnt="0"/>
      <dgm:spPr/>
    </dgm:pt>
    <dgm:pt modelId="{3824FC18-ED6D-4E69-B08D-5A47240915E3}" type="pres">
      <dgm:prSet presAssocID="{C20616B6-91EC-4749-9895-3582CA949844}" presName="parentLin" presStyleCnt="0"/>
      <dgm:spPr/>
    </dgm:pt>
    <dgm:pt modelId="{95EC16E2-4DB9-42FA-A723-369B724C5701}" type="pres">
      <dgm:prSet presAssocID="{C20616B6-91EC-4749-9895-3582CA949844}" presName="parentLeftMargin" presStyleLbl="node1" presStyleIdx="0" presStyleCnt="4"/>
      <dgm:spPr/>
    </dgm:pt>
    <dgm:pt modelId="{B1C7933F-1884-42DA-BFE9-3FBD4B05ECC3}" type="pres">
      <dgm:prSet presAssocID="{C20616B6-91EC-4749-9895-3582CA94984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21F810E-FBCB-49FA-9719-C67A79FD8C0D}" type="pres">
      <dgm:prSet presAssocID="{C20616B6-91EC-4749-9895-3582CA949844}" presName="negativeSpace" presStyleCnt="0"/>
      <dgm:spPr/>
    </dgm:pt>
    <dgm:pt modelId="{BF1BC004-101C-4300-AC55-846A2AAB20F3}" type="pres">
      <dgm:prSet presAssocID="{C20616B6-91EC-4749-9895-3582CA949844}" presName="childText" presStyleLbl="conFgAcc1" presStyleIdx="1" presStyleCnt="4">
        <dgm:presLayoutVars>
          <dgm:bulletEnabled val="1"/>
        </dgm:presLayoutVars>
      </dgm:prSet>
      <dgm:spPr/>
    </dgm:pt>
    <dgm:pt modelId="{462C78FF-1AE7-4497-86F3-126411FA547B}" type="pres">
      <dgm:prSet presAssocID="{D788E0DA-794E-443E-A51E-1EF5466F6827}" presName="spaceBetweenRectangles" presStyleCnt="0"/>
      <dgm:spPr/>
    </dgm:pt>
    <dgm:pt modelId="{4A4B3250-968C-4F7A-9226-4ACE14119D7F}" type="pres">
      <dgm:prSet presAssocID="{CCCCA80B-3C64-40EC-AAB6-411F3D80AFF1}" presName="parentLin" presStyleCnt="0"/>
      <dgm:spPr/>
    </dgm:pt>
    <dgm:pt modelId="{44EE4722-E5F8-4148-939F-4D410E58CB96}" type="pres">
      <dgm:prSet presAssocID="{CCCCA80B-3C64-40EC-AAB6-411F3D80AFF1}" presName="parentLeftMargin" presStyleLbl="node1" presStyleIdx="1" presStyleCnt="4"/>
      <dgm:spPr/>
    </dgm:pt>
    <dgm:pt modelId="{4DD837E7-5471-4759-9B79-8B756AC99EC4}" type="pres">
      <dgm:prSet presAssocID="{CCCCA80B-3C64-40EC-AAB6-411F3D80AFF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CF7DD18-3D78-4180-9E24-F62183A3FEEF}" type="pres">
      <dgm:prSet presAssocID="{CCCCA80B-3C64-40EC-AAB6-411F3D80AFF1}" presName="negativeSpace" presStyleCnt="0"/>
      <dgm:spPr/>
    </dgm:pt>
    <dgm:pt modelId="{F91C52AE-338E-4364-9E1B-AD3D5CF60D6A}" type="pres">
      <dgm:prSet presAssocID="{CCCCA80B-3C64-40EC-AAB6-411F3D80AFF1}" presName="childText" presStyleLbl="conFgAcc1" presStyleIdx="2" presStyleCnt="4">
        <dgm:presLayoutVars>
          <dgm:bulletEnabled val="1"/>
        </dgm:presLayoutVars>
      </dgm:prSet>
      <dgm:spPr/>
    </dgm:pt>
    <dgm:pt modelId="{65B7946C-80DF-42D3-A26A-D8952787B3BE}" type="pres">
      <dgm:prSet presAssocID="{CD869588-3181-41C0-9C13-9C24D4FA7FD0}" presName="spaceBetweenRectangles" presStyleCnt="0"/>
      <dgm:spPr/>
    </dgm:pt>
    <dgm:pt modelId="{0296609A-A079-4B7D-B649-BCF3A06454B1}" type="pres">
      <dgm:prSet presAssocID="{261D7E01-0980-40E8-9AB8-B8DEC3ACFE86}" presName="parentLin" presStyleCnt="0"/>
      <dgm:spPr/>
    </dgm:pt>
    <dgm:pt modelId="{F9B5214A-B9BC-413B-969E-799E63622CBD}" type="pres">
      <dgm:prSet presAssocID="{261D7E01-0980-40E8-9AB8-B8DEC3ACFE86}" presName="parentLeftMargin" presStyleLbl="node1" presStyleIdx="2" presStyleCnt="4"/>
      <dgm:spPr/>
    </dgm:pt>
    <dgm:pt modelId="{E7F979D8-94D7-4488-93C1-34A23D60EEB5}" type="pres">
      <dgm:prSet presAssocID="{261D7E01-0980-40E8-9AB8-B8DEC3ACFE8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A488FAD-B88F-46D2-9CBD-55EBD8EC08D0}" type="pres">
      <dgm:prSet presAssocID="{261D7E01-0980-40E8-9AB8-B8DEC3ACFE86}" presName="negativeSpace" presStyleCnt="0"/>
      <dgm:spPr/>
    </dgm:pt>
    <dgm:pt modelId="{75D422A0-B97B-477F-AA45-64D2133BA417}" type="pres">
      <dgm:prSet presAssocID="{261D7E01-0980-40E8-9AB8-B8DEC3ACFE8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263701-14E4-42EC-8503-48BDBC66DEA7}" srcId="{BC754FC2-6613-44BB-AAC4-C07E3420C5EE}" destId="{106AEF76-80CE-407F-9321-2D39A52364CF}" srcOrd="0" destOrd="0" parTransId="{99DCFDA2-CE2D-4FE3-975B-3325B0A21F26}" sibTransId="{3FC1DF8D-B83B-4575-BA51-D6F8831C6237}"/>
    <dgm:cxn modelId="{549A7B01-4BBD-42CC-A5A3-AB2BB7859A29}" type="presOf" srcId="{CCCCA80B-3C64-40EC-AAB6-411F3D80AFF1}" destId="{4DD837E7-5471-4759-9B79-8B756AC99EC4}" srcOrd="1" destOrd="0" presId="urn:microsoft.com/office/officeart/2005/8/layout/list1"/>
    <dgm:cxn modelId="{F515E202-AD3B-4B2A-80E9-3BE8053AAAA5}" srcId="{7E3C8834-DB3E-4937-84D2-8A730AF326C3}" destId="{BC754FC2-6613-44BB-AAC4-C07E3420C5EE}" srcOrd="0" destOrd="0" parTransId="{46A65F87-F355-42CF-B642-AF7B26ABAB67}" sibTransId="{FC44B47A-4ADD-444A-B7B8-3A39B1852BF2}"/>
    <dgm:cxn modelId="{A80DCB2C-AEDD-4F78-9043-C61862B17AF8}" type="presOf" srcId="{106AEF76-80CE-407F-9321-2D39A52364CF}" destId="{A146BA34-FF89-4E89-884B-CDE472A4537D}" srcOrd="0" destOrd="0" presId="urn:microsoft.com/office/officeart/2005/8/layout/list1"/>
    <dgm:cxn modelId="{FBF43E2E-AE93-4678-B84D-ECA0DEE29865}" srcId="{7E3C8834-DB3E-4937-84D2-8A730AF326C3}" destId="{CCCCA80B-3C64-40EC-AAB6-411F3D80AFF1}" srcOrd="2" destOrd="0" parTransId="{E737CEA5-6357-407F-BBD7-DB6840C6E745}" sibTransId="{CD869588-3181-41C0-9C13-9C24D4FA7FD0}"/>
    <dgm:cxn modelId="{4142CF66-0C9C-44A7-9C8D-0A8EABECEF80}" srcId="{CCCCA80B-3C64-40EC-AAB6-411F3D80AFF1}" destId="{00BB4FC1-5EB3-4B34-9BA0-DF0BB47BDC9D}" srcOrd="0" destOrd="0" parTransId="{30A5E007-BB40-4A0B-9CB8-0F9CE2E361D9}" sibTransId="{E2ADC895-D670-401F-A969-12E830104D68}"/>
    <dgm:cxn modelId="{0B774E68-D3C0-4ED6-9C02-763B6A4715BC}" srcId="{261D7E01-0980-40E8-9AB8-B8DEC3ACFE86}" destId="{EAD20CAD-028C-402D-954B-11CBF0C13C1D}" srcOrd="0" destOrd="0" parTransId="{5E2AAC86-F3A4-465C-96C2-F9D1BE72CB65}" sibTransId="{6C27E30F-EF2E-4F69-A641-AFEA573470EC}"/>
    <dgm:cxn modelId="{BB75A46C-F365-4D55-84A4-78ACE50DA61D}" type="presOf" srcId="{90CE74EB-1E06-4A25-AB0D-6171FB27FC87}" destId="{A146BA34-FF89-4E89-884B-CDE472A4537D}" srcOrd="0" destOrd="1" presId="urn:microsoft.com/office/officeart/2005/8/layout/list1"/>
    <dgm:cxn modelId="{8412C679-0DB8-47B7-BF70-CCC77CB2F72B}" type="presOf" srcId="{C20616B6-91EC-4749-9895-3582CA949844}" destId="{95EC16E2-4DB9-42FA-A723-369B724C5701}" srcOrd="0" destOrd="0" presId="urn:microsoft.com/office/officeart/2005/8/layout/list1"/>
    <dgm:cxn modelId="{98D1587A-963C-4C3E-9FDD-BF8395705BE6}" type="presOf" srcId="{BC754FC2-6613-44BB-AAC4-C07E3420C5EE}" destId="{C42EB489-67D9-4DB8-8496-8ED2F8A799CD}" srcOrd="0" destOrd="0" presId="urn:microsoft.com/office/officeart/2005/8/layout/list1"/>
    <dgm:cxn modelId="{A60FB07A-3D23-4AB5-92C8-1703B9D553F0}" type="presOf" srcId="{CCCCA80B-3C64-40EC-AAB6-411F3D80AFF1}" destId="{44EE4722-E5F8-4148-939F-4D410E58CB96}" srcOrd="0" destOrd="0" presId="urn:microsoft.com/office/officeart/2005/8/layout/list1"/>
    <dgm:cxn modelId="{32059290-8C1D-44FC-B358-223E4215ABE0}" type="presOf" srcId="{7E3C8834-DB3E-4937-84D2-8A730AF326C3}" destId="{4CBCE7B2-0D8D-4785-9683-21D547BB353D}" srcOrd="0" destOrd="0" presId="urn:microsoft.com/office/officeart/2005/8/layout/list1"/>
    <dgm:cxn modelId="{4AE14AAA-A98F-47A5-B5FB-F9F3C2BD3EE3}" type="presOf" srcId="{261D7E01-0980-40E8-9AB8-B8DEC3ACFE86}" destId="{F9B5214A-B9BC-413B-969E-799E63622CBD}" srcOrd="0" destOrd="0" presId="urn:microsoft.com/office/officeart/2005/8/layout/list1"/>
    <dgm:cxn modelId="{2379C7AA-6A7A-4C8A-A7A6-E1F3E641613C}" srcId="{7E3C8834-DB3E-4937-84D2-8A730AF326C3}" destId="{261D7E01-0980-40E8-9AB8-B8DEC3ACFE86}" srcOrd="3" destOrd="0" parTransId="{64F0D721-F823-4FC9-9E1D-A88AE6A18C32}" sibTransId="{50393E64-0E2C-4FCF-A274-9EC6C46AB1E2}"/>
    <dgm:cxn modelId="{5B838DB0-FF93-4DD2-920B-4754CFB3C645}" type="presOf" srcId="{BC754FC2-6613-44BB-AAC4-C07E3420C5EE}" destId="{459CAAA4-F881-430F-B2CA-47FC40CF6834}" srcOrd="1" destOrd="0" presId="urn:microsoft.com/office/officeart/2005/8/layout/list1"/>
    <dgm:cxn modelId="{C61E66B8-1D78-42CF-BD48-AA914674B3D0}" srcId="{BC754FC2-6613-44BB-AAC4-C07E3420C5EE}" destId="{90CE74EB-1E06-4A25-AB0D-6171FB27FC87}" srcOrd="1" destOrd="0" parTransId="{D56BD2F2-2D2B-44E6-B5F8-4CF04F56AE16}" sibTransId="{E6C4C38A-79FC-4B72-BD92-ED17BD3B1CA4}"/>
    <dgm:cxn modelId="{342C75BC-6F4B-4964-9246-CE464F466F25}" type="presOf" srcId="{C20616B6-91EC-4749-9895-3582CA949844}" destId="{B1C7933F-1884-42DA-BFE9-3FBD4B05ECC3}" srcOrd="1" destOrd="0" presId="urn:microsoft.com/office/officeart/2005/8/layout/list1"/>
    <dgm:cxn modelId="{0232AEBF-1296-4B78-B202-00D0696A5181}" type="presOf" srcId="{261D7E01-0980-40E8-9AB8-B8DEC3ACFE86}" destId="{E7F979D8-94D7-4488-93C1-34A23D60EEB5}" srcOrd="1" destOrd="0" presId="urn:microsoft.com/office/officeart/2005/8/layout/list1"/>
    <dgm:cxn modelId="{8A8B45D1-391B-46A4-BE2E-6FECE35FBCC1}" srcId="{7E3C8834-DB3E-4937-84D2-8A730AF326C3}" destId="{C20616B6-91EC-4749-9895-3582CA949844}" srcOrd="1" destOrd="0" parTransId="{E30F6936-68CC-498F-A5FD-39ECD9E3DEE9}" sibTransId="{D788E0DA-794E-443E-A51E-1EF5466F6827}"/>
    <dgm:cxn modelId="{16B3DAD2-4B28-47A0-A408-E28D2B020B60}" type="presOf" srcId="{EAD20CAD-028C-402D-954B-11CBF0C13C1D}" destId="{75D422A0-B97B-477F-AA45-64D2133BA417}" srcOrd="0" destOrd="0" presId="urn:microsoft.com/office/officeart/2005/8/layout/list1"/>
    <dgm:cxn modelId="{D9ABA6D3-892E-4199-97CD-EA57F5CD0897}" type="presOf" srcId="{8893DD3E-52EF-48F7-99D0-4212FA9B3959}" destId="{BF1BC004-101C-4300-AC55-846A2AAB20F3}" srcOrd="0" destOrd="0" presId="urn:microsoft.com/office/officeart/2005/8/layout/list1"/>
    <dgm:cxn modelId="{2E5134D6-040C-4A41-8647-DB5AFA553CE0}" type="presOf" srcId="{00BB4FC1-5EB3-4B34-9BA0-DF0BB47BDC9D}" destId="{F91C52AE-338E-4364-9E1B-AD3D5CF60D6A}" srcOrd="0" destOrd="0" presId="urn:microsoft.com/office/officeart/2005/8/layout/list1"/>
    <dgm:cxn modelId="{F5EE89EB-3A42-45AF-9E93-3766C4595C69}" srcId="{C20616B6-91EC-4749-9895-3582CA949844}" destId="{8893DD3E-52EF-48F7-99D0-4212FA9B3959}" srcOrd="0" destOrd="0" parTransId="{A72AE258-FB4A-48F2-B398-C93EA0FA808B}" sibTransId="{49747ACA-CE68-426A-B120-00E565904E81}"/>
    <dgm:cxn modelId="{32CE2B5D-9AEF-4628-8C89-EE9F4CEEDF6A}" type="presParOf" srcId="{4CBCE7B2-0D8D-4785-9683-21D547BB353D}" destId="{00DBA3B5-935B-4A17-91DF-1CA129539541}" srcOrd="0" destOrd="0" presId="urn:microsoft.com/office/officeart/2005/8/layout/list1"/>
    <dgm:cxn modelId="{342B4239-B773-4A9F-8788-CFC1BD64352D}" type="presParOf" srcId="{00DBA3B5-935B-4A17-91DF-1CA129539541}" destId="{C42EB489-67D9-4DB8-8496-8ED2F8A799CD}" srcOrd="0" destOrd="0" presId="urn:microsoft.com/office/officeart/2005/8/layout/list1"/>
    <dgm:cxn modelId="{73F54FD5-F903-49DF-B49F-9BCE0DD69A2B}" type="presParOf" srcId="{00DBA3B5-935B-4A17-91DF-1CA129539541}" destId="{459CAAA4-F881-430F-B2CA-47FC40CF6834}" srcOrd="1" destOrd="0" presId="urn:microsoft.com/office/officeart/2005/8/layout/list1"/>
    <dgm:cxn modelId="{8B6BDAA9-5156-42D6-BFAE-467106AE60FB}" type="presParOf" srcId="{4CBCE7B2-0D8D-4785-9683-21D547BB353D}" destId="{CC766687-806C-492D-B7E9-1FD2DC3AD387}" srcOrd="1" destOrd="0" presId="urn:microsoft.com/office/officeart/2005/8/layout/list1"/>
    <dgm:cxn modelId="{E55E654C-5FF7-4775-9D3A-36D98877A9A1}" type="presParOf" srcId="{4CBCE7B2-0D8D-4785-9683-21D547BB353D}" destId="{A146BA34-FF89-4E89-884B-CDE472A4537D}" srcOrd="2" destOrd="0" presId="urn:microsoft.com/office/officeart/2005/8/layout/list1"/>
    <dgm:cxn modelId="{C8AB4598-E2EB-406B-9DB7-8F43E1B1660F}" type="presParOf" srcId="{4CBCE7B2-0D8D-4785-9683-21D547BB353D}" destId="{D16D62B6-41F3-4431-81E8-90BBFC0C068C}" srcOrd="3" destOrd="0" presId="urn:microsoft.com/office/officeart/2005/8/layout/list1"/>
    <dgm:cxn modelId="{8A097C23-C1FD-4678-99EB-6772D10E1333}" type="presParOf" srcId="{4CBCE7B2-0D8D-4785-9683-21D547BB353D}" destId="{3824FC18-ED6D-4E69-B08D-5A47240915E3}" srcOrd="4" destOrd="0" presId="urn:microsoft.com/office/officeart/2005/8/layout/list1"/>
    <dgm:cxn modelId="{14C5860F-BEF5-4C9A-9838-BF3C8F9F110C}" type="presParOf" srcId="{3824FC18-ED6D-4E69-B08D-5A47240915E3}" destId="{95EC16E2-4DB9-42FA-A723-369B724C5701}" srcOrd="0" destOrd="0" presId="urn:microsoft.com/office/officeart/2005/8/layout/list1"/>
    <dgm:cxn modelId="{95143EE5-CE88-4173-9ED8-493E494DAFE7}" type="presParOf" srcId="{3824FC18-ED6D-4E69-B08D-5A47240915E3}" destId="{B1C7933F-1884-42DA-BFE9-3FBD4B05ECC3}" srcOrd="1" destOrd="0" presId="urn:microsoft.com/office/officeart/2005/8/layout/list1"/>
    <dgm:cxn modelId="{152E5398-2906-4049-9970-65AF2088E085}" type="presParOf" srcId="{4CBCE7B2-0D8D-4785-9683-21D547BB353D}" destId="{921F810E-FBCB-49FA-9719-C67A79FD8C0D}" srcOrd="5" destOrd="0" presId="urn:microsoft.com/office/officeart/2005/8/layout/list1"/>
    <dgm:cxn modelId="{AE0B50A3-AE47-4C58-AE7F-02BA41AD1B26}" type="presParOf" srcId="{4CBCE7B2-0D8D-4785-9683-21D547BB353D}" destId="{BF1BC004-101C-4300-AC55-846A2AAB20F3}" srcOrd="6" destOrd="0" presId="urn:microsoft.com/office/officeart/2005/8/layout/list1"/>
    <dgm:cxn modelId="{C0D479E7-390B-43BA-A21E-4A2951513C0A}" type="presParOf" srcId="{4CBCE7B2-0D8D-4785-9683-21D547BB353D}" destId="{462C78FF-1AE7-4497-86F3-126411FA547B}" srcOrd="7" destOrd="0" presId="urn:microsoft.com/office/officeart/2005/8/layout/list1"/>
    <dgm:cxn modelId="{1FC35038-D8A9-4A59-BC65-5EB4048A4D0A}" type="presParOf" srcId="{4CBCE7B2-0D8D-4785-9683-21D547BB353D}" destId="{4A4B3250-968C-4F7A-9226-4ACE14119D7F}" srcOrd="8" destOrd="0" presId="urn:microsoft.com/office/officeart/2005/8/layout/list1"/>
    <dgm:cxn modelId="{01D397A9-4475-42D1-A5F7-E2789393AE66}" type="presParOf" srcId="{4A4B3250-968C-4F7A-9226-4ACE14119D7F}" destId="{44EE4722-E5F8-4148-939F-4D410E58CB96}" srcOrd="0" destOrd="0" presId="urn:microsoft.com/office/officeart/2005/8/layout/list1"/>
    <dgm:cxn modelId="{B2C8A317-8FD6-4254-B1B6-646E9DD41A78}" type="presParOf" srcId="{4A4B3250-968C-4F7A-9226-4ACE14119D7F}" destId="{4DD837E7-5471-4759-9B79-8B756AC99EC4}" srcOrd="1" destOrd="0" presId="urn:microsoft.com/office/officeart/2005/8/layout/list1"/>
    <dgm:cxn modelId="{75B15C04-40D5-4FA4-BF31-B8B180586E6A}" type="presParOf" srcId="{4CBCE7B2-0D8D-4785-9683-21D547BB353D}" destId="{1CF7DD18-3D78-4180-9E24-F62183A3FEEF}" srcOrd="9" destOrd="0" presId="urn:microsoft.com/office/officeart/2005/8/layout/list1"/>
    <dgm:cxn modelId="{EFE4B38C-FC21-4480-A405-CADDCA56ED98}" type="presParOf" srcId="{4CBCE7B2-0D8D-4785-9683-21D547BB353D}" destId="{F91C52AE-338E-4364-9E1B-AD3D5CF60D6A}" srcOrd="10" destOrd="0" presId="urn:microsoft.com/office/officeart/2005/8/layout/list1"/>
    <dgm:cxn modelId="{C03554DA-C187-41D1-87BB-E867FF7AC7B9}" type="presParOf" srcId="{4CBCE7B2-0D8D-4785-9683-21D547BB353D}" destId="{65B7946C-80DF-42D3-A26A-D8952787B3BE}" srcOrd="11" destOrd="0" presId="urn:microsoft.com/office/officeart/2005/8/layout/list1"/>
    <dgm:cxn modelId="{21D5FA32-4325-43C3-A343-1A14E8C98B47}" type="presParOf" srcId="{4CBCE7B2-0D8D-4785-9683-21D547BB353D}" destId="{0296609A-A079-4B7D-B649-BCF3A06454B1}" srcOrd="12" destOrd="0" presId="urn:microsoft.com/office/officeart/2005/8/layout/list1"/>
    <dgm:cxn modelId="{E8128FCD-0B8B-4E12-B8CA-DD33E28E8952}" type="presParOf" srcId="{0296609A-A079-4B7D-B649-BCF3A06454B1}" destId="{F9B5214A-B9BC-413B-969E-799E63622CBD}" srcOrd="0" destOrd="0" presId="urn:microsoft.com/office/officeart/2005/8/layout/list1"/>
    <dgm:cxn modelId="{87F7B11D-675D-468A-8272-574CEB79F958}" type="presParOf" srcId="{0296609A-A079-4B7D-B649-BCF3A06454B1}" destId="{E7F979D8-94D7-4488-93C1-34A23D60EEB5}" srcOrd="1" destOrd="0" presId="urn:microsoft.com/office/officeart/2005/8/layout/list1"/>
    <dgm:cxn modelId="{BE219C65-03AA-4D54-93AB-87AB58F2473C}" type="presParOf" srcId="{4CBCE7B2-0D8D-4785-9683-21D547BB353D}" destId="{EA488FAD-B88F-46D2-9CBD-55EBD8EC08D0}" srcOrd="13" destOrd="0" presId="urn:microsoft.com/office/officeart/2005/8/layout/list1"/>
    <dgm:cxn modelId="{BA68483D-94CF-4329-AD2D-DDE22A5CBFCD}" type="presParOf" srcId="{4CBCE7B2-0D8D-4785-9683-21D547BB353D}" destId="{75D422A0-B97B-477F-AA45-64D2133BA41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C9C61F-8DFB-4FD8-AC2B-D55D4132B6AF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D8B77442-34B3-4832-9D37-ACB028972C16}">
      <dgm:prSet/>
      <dgm:spPr/>
      <dgm:t>
        <a:bodyPr/>
        <a:lstStyle/>
        <a:p>
          <a:r>
            <a:rPr lang="de-DE"/>
            <a:t>State Synchronization</a:t>
          </a:r>
          <a:endParaRPr lang="en-US"/>
        </a:p>
      </dgm:t>
    </dgm:pt>
    <dgm:pt modelId="{1187EE96-F565-4065-B50C-0AE43B623858}" type="parTrans" cxnId="{08C218E5-5076-421C-ACF3-05A24FD8F047}">
      <dgm:prSet/>
      <dgm:spPr/>
      <dgm:t>
        <a:bodyPr/>
        <a:lstStyle/>
        <a:p>
          <a:endParaRPr lang="en-US"/>
        </a:p>
      </dgm:t>
    </dgm:pt>
    <dgm:pt modelId="{8366536E-F78C-4F98-B232-EDDEDD27CB74}" type="sibTrans" cxnId="{08C218E5-5076-421C-ACF3-05A24FD8F047}">
      <dgm:prSet/>
      <dgm:spPr/>
      <dgm:t>
        <a:bodyPr/>
        <a:lstStyle/>
        <a:p>
          <a:endParaRPr lang="en-US"/>
        </a:p>
      </dgm:t>
    </dgm:pt>
    <dgm:pt modelId="{275929C5-4B6E-4144-9CC7-F22CC0FD1D31}">
      <dgm:prSet/>
      <dgm:spPr/>
      <dgm:t>
        <a:bodyPr/>
        <a:lstStyle/>
        <a:p>
          <a:r>
            <a:rPr lang="de-DE"/>
            <a:t>Each object is synchronized with an spezific priority or naive</a:t>
          </a:r>
          <a:endParaRPr lang="en-US"/>
        </a:p>
      </dgm:t>
    </dgm:pt>
    <dgm:pt modelId="{76E218B4-BB1A-495F-B533-BD4A6C3D8839}" type="parTrans" cxnId="{8B827AA0-B3B6-4A02-884F-A04DDE29E82D}">
      <dgm:prSet/>
      <dgm:spPr/>
      <dgm:t>
        <a:bodyPr/>
        <a:lstStyle/>
        <a:p>
          <a:endParaRPr lang="en-US"/>
        </a:p>
      </dgm:t>
    </dgm:pt>
    <dgm:pt modelId="{461E82FD-B5A9-4918-A209-3C8DA82EDD22}" type="sibTrans" cxnId="{8B827AA0-B3B6-4A02-884F-A04DDE29E82D}">
      <dgm:prSet/>
      <dgm:spPr/>
      <dgm:t>
        <a:bodyPr/>
        <a:lstStyle/>
        <a:p>
          <a:endParaRPr lang="en-US"/>
        </a:p>
      </dgm:t>
    </dgm:pt>
    <dgm:pt modelId="{6E38B78C-224E-4864-9830-60773CFF9D63}">
      <dgm:prSet/>
      <dgm:spPr/>
      <dgm:t>
        <a:bodyPr/>
        <a:lstStyle/>
        <a:p>
          <a:r>
            <a:rPr lang="de-DE"/>
            <a:t>Used in MMORPGs</a:t>
          </a:r>
          <a:endParaRPr lang="en-US"/>
        </a:p>
      </dgm:t>
    </dgm:pt>
    <dgm:pt modelId="{0001ACF2-9EBB-4DA8-97D0-1CB191BDD101}" type="parTrans" cxnId="{361086EA-468A-4FB6-AB60-A63FE9525CF7}">
      <dgm:prSet/>
      <dgm:spPr/>
      <dgm:t>
        <a:bodyPr/>
        <a:lstStyle/>
        <a:p>
          <a:endParaRPr lang="en-US"/>
        </a:p>
      </dgm:t>
    </dgm:pt>
    <dgm:pt modelId="{8A25132E-16FA-4AC6-B406-01CE05466A6D}" type="sibTrans" cxnId="{361086EA-468A-4FB6-AB60-A63FE9525CF7}">
      <dgm:prSet/>
      <dgm:spPr/>
      <dgm:t>
        <a:bodyPr/>
        <a:lstStyle/>
        <a:p>
          <a:endParaRPr lang="en-US"/>
        </a:p>
      </dgm:t>
    </dgm:pt>
    <dgm:pt modelId="{F9DE2D46-D916-4808-A26D-C27E0F370DC0}">
      <dgm:prSet/>
      <dgm:spPr/>
      <dgm:t>
        <a:bodyPr/>
        <a:lstStyle/>
        <a:p>
          <a:r>
            <a:rPr lang="de-DE"/>
            <a:t>Deterministic Lockstep</a:t>
          </a:r>
          <a:endParaRPr lang="en-US"/>
        </a:p>
      </dgm:t>
    </dgm:pt>
    <dgm:pt modelId="{45736EA5-0CF6-4E3A-B8CA-A7B0E239E217}" type="parTrans" cxnId="{B5045274-239F-4421-BAE5-2D140E297737}">
      <dgm:prSet/>
      <dgm:spPr/>
      <dgm:t>
        <a:bodyPr/>
        <a:lstStyle/>
        <a:p>
          <a:endParaRPr lang="en-US"/>
        </a:p>
      </dgm:t>
    </dgm:pt>
    <dgm:pt modelId="{D0689C86-3EF2-46EE-8A3E-80D905250AD7}" type="sibTrans" cxnId="{B5045274-239F-4421-BAE5-2D140E297737}">
      <dgm:prSet/>
      <dgm:spPr/>
      <dgm:t>
        <a:bodyPr/>
        <a:lstStyle/>
        <a:p>
          <a:endParaRPr lang="en-US"/>
        </a:p>
      </dgm:t>
    </dgm:pt>
    <dgm:pt modelId="{5CB02248-BB7E-4CCB-A853-B5517F09F007}">
      <dgm:prSet/>
      <dgm:spPr/>
      <dgm:t>
        <a:bodyPr/>
        <a:lstStyle/>
        <a:p>
          <a:r>
            <a:rPr lang="de-DE"/>
            <a:t>Deriven Model: GGPO (Beat-em Up)</a:t>
          </a:r>
          <a:endParaRPr lang="en-US"/>
        </a:p>
      </dgm:t>
    </dgm:pt>
    <dgm:pt modelId="{9A6A2A6A-CF77-47EE-8AD0-6C34F16A2D8B}" type="parTrans" cxnId="{E45F71E1-D552-4A11-A94C-3E46C4880599}">
      <dgm:prSet/>
      <dgm:spPr/>
      <dgm:t>
        <a:bodyPr/>
        <a:lstStyle/>
        <a:p>
          <a:endParaRPr lang="en-US"/>
        </a:p>
      </dgm:t>
    </dgm:pt>
    <dgm:pt modelId="{861CB40F-152F-4073-A5DC-684B2B1BBA83}" type="sibTrans" cxnId="{E45F71E1-D552-4A11-A94C-3E46C4880599}">
      <dgm:prSet/>
      <dgm:spPr/>
      <dgm:t>
        <a:bodyPr/>
        <a:lstStyle/>
        <a:p>
          <a:endParaRPr lang="en-US"/>
        </a:p>
      </dgm:t>
    </dgm:pt>
    <dgm:pt modelId="{83CEAC16-C1EB-42DD-A462-D0B1BAE498FF}">
      <dgm:prSet/>
      <dgm:spPr/>
      <dgm:t>
        <a:bodyPr/>
        <a:lstStyle/>
        <a:p>
          <a:r>
            <a:rPr lang="de-DE"/>
            <a:t>The Input for the Simulation is synchronized and the simulation is executed on all machine at the same time totally in sync</a:t>
          </a:r>
          <a:endParaRPr lang="en-US"/>
        </a:p>
      </dgm:t>
    </dgm:pt>
    <dgm:pt modelId="{886F2692-F77F-47E9-B878-67432DB40A60}" type="parTrans" cxnId="{717441F0-5E69-487D-B2CC-65403C490CEF}">
      <dgm:prSet/>
      <dgm:spPr/>
      <dgm:t>
        <a:bodyPr/>
        <a:lstStyle/>
        <a:p>
          <a:endParaRPr lang="en-US"/>
        </a:p>
      </dgm:t>
    </dgm:pt>
    <dgm:pt modelId="{638479FA-20E7-4C65-ABC8-50653B7586CB}" type="sibTrans" cxnId="{717441F0-5E69-487D-B2CC-65403C490CEF}">
      <dgm:prSet/>
      <dgm:spPr/>
      <dgm:t>
        <a:bodyPr/>
        <a:lstStyle/>
        <a:p>
          <a:endParaRPr lang="en-US"/>
        </a:p>
      </dgm:t>
    </dgm:pt>
    <dgm:pt modelId="{EA4841B3-B851-4944-A246-214730D98D11}">
      <dgm:prSet/>
      <dgm:spPr/>
      <dgm:t>
        <a:bodyPr/>
        <a:lstStyle/>
        <a:p>
          <a:r>
            <a:rPr lang="de-DE"/>
            <a:t>Used in RTS, MOBA</a:t>
          </a:r>
          <a:endParaRPr lang="en-US"/>
        </a:p>
      </dgm:t>
    </dgm:pt>
    <dgm:pt modelId="{6826A83E-27DC-4A8C-8803-E02C52DF132B}" type="parTrans" cxnId="{E0AA20E6-B3C6-4BBA-AAB0-F4C368FD476F}">
      <dgm:prSet/>
      <dgm:spPr/>
      <dgm:t>
        <a:bodyPr/>
        <a:lstStyle/>
        <a:p>
          <a:endParaRPr lang="en-US"/>
        </a:p>
      </dgm:t>
    </dgm:pt>
    <dgm:pt modelId="{2BBFE29D-705C-473E-976E-5F023A2EB514}" type="sibTrans" cxnId="{E0AA20E6-B3C6-4BBA-AAB0-F4C368FD476F}">
      <dgm:prSet/>
      <dgm:spPr/>
      <dgm:t>
        <a:bodyPr/>
        <a:lstStyle/>
        <a:p>
          <a:endParaRPr lang="en-US"/>
        </a:p>
      </dgm:t>
    </dgm:pt>
    <dgm:pt modelId="{8491F3C6-1DB1-4187-B168-D042BD3DE022}">
      <dgm:prSet/>
      <dgm:spPr/>
      <dgm:t>
        <a:bodyPr/>
        <a:lstStyle/>
        <a:p>
          <a:r>
            <a:rPr lang="de-DE"/>
            <a:t>Snapshot Interpolation</a:t>
          </a:r>
          <a:endParaRPr lang="en-US"/>
        </a:p>
      </dgm:t>
    </dgm:pt>
    <dgm:pt modelId="{0ADC1F4E-7698-4B1C-ABB6-06B9779A780E}" type="parTrans" cxnId="{1A90ABF0-012D-49DD-A046-DEDA1F29D127}">
      <dgm:prSet/>
      <dgm:spPr/>
      <dgm:t>
        <a:bodyPr/>
        <a:lstStyle/>
        <a:p>
          <a:endParaRPr lang="en-US"/>
        </a:p>
      </dgm:t>
    </dgm:pt>
    <dgm:pt modelId="{9CD667ED-02B9-4F12-943B-96E8BAC951C5}" type="sibTrans" cxnId="{1A90ABF0-012D-49DD-A046-DEDA1F29D127}">
      <dgm:prSet/>
      <dgm:spPr/>
      <dgm:t>
        <a:bodyPr/>
        <a:lstStyle/>
        <a:p>
          <a:endParaRPr lang="en-US"/>
        </a:p>
      </dgm:t>
    </dgm:pt>
    <dgm:pt modelId="{F0B7790A-4D76-474B-8631-322D776EE7B4}">
      <dgm:prSet/>
      <dgm:spPr/>
      <dgm:t>
        <a:bodyPr/>
        <a:lstStyle/>
        <a:p>
          <a:r>
            <a:rPr lang="de-DE"/>
            <a:t>Also known as Quake 3 Network Model (It‘s open source now!)</a:t>
          </a:r>
          <a:endParaRPr lang="en-US"/>
        </a:p>
      </dgm:t>
    </dgm:pt>
    <dgm:pt modelId="{876F4386-1D22-4232-B47F-892773849E47}" type="parTrans" cxnId="{CEAD7E5D-FED4-4089-ABAE-D5B22AB5DBD1}">
      <dgm:prSet/>
      <dgm:spPr/>
      <dgm:t>
        <a:bodyPr/>
        <a:lstStyle/>
        <a:p>
          <a:endParaRPr lang="en-US"/>
        </a:p>
      </dgm:t>
    </dgm:pt>
    <dgm:pt modelId="{DEA8BAD3-634D-4DCA-B87D-CD59005817A7}" type="sibTrans" cxnId="{CEAD7E5D-FED4-4089-ABAE-D5B22AB5DBD1}">
      <dgm:prSet/>
      <dgm:spPr/>
      <dgm:t>
        <a:bodyPr/>
        <a:lstStyle/>
        <a:p>
          <a:endParaRPr lang="en-US"/>
        </a:p>
      </dgm:t>
    </dgm:pt>
    <dgm:pt modelId="{94CE2161-AE83-422D-90DF-AD770932558A}">
      <dgm:prSet/>
      <dgm:spPr/>
      <dgm:t>
        <a:bodyPr/>
        <a:lstStyle/>
        <a:p>
          <a:r>
            <a:rPr lang="de-DE"/>
            <a:t>The Game State is packed in a Snapshot and the clients can interpolte between snapshots</a:t>
          </a:r>
          <a:endParaRPr lang="en-US"/>
        </a:p>
      </dgm:t>
    </dgm:pt>
    <dgm:pt modelId="{CC32349C-97EE-4557-9ACD-4D83265379D1}" type="parTrans" cxnId="{FCFD4D18-2EF5-436C-9449-04A7802C0C6C}">
      <dgm:prSet/>
      <dgm:spPr/>
      <dgm:t>
        <a:bodyPr/>
        <a:lstStyle/>
        <a:p>
          <a:endParaRPr lang="en-US"/>
        </a:p>
      </dgm:t>
    </dgm:pt>
    <dgm:pt modelId="{F68E8027-E9AB-4506-93EA-09D68EA9CC59}" type="sibTrans" cxnId="{FCFD4D18-2EF5-436C-9449-04A7802C0C6C}">
      <dgm:prSet/>
      <dgm:spPr/>
      <dgm:t>
        <a:bodyPr/>
        <a:lstStyle/>
        <a:p>
          <a:endParaRPr lang="en-US"/>
        </a:p>
      </dgm:t>
    </dgm:pt>
    <dgm:pt modelId="{3345B630-4233-4EC2-B7D7-8E6B4D28EBA0}">
      <dgm:prSet/>
      <dgm:spPr/>
      <dgm:t>
        <a:bodyPr/>
        <a:lstStyle/>
        <a:p>
          <a:r>
            <a:rPr lang="de-DE"/>
            <a:t>Used in FPS, Racing</a:t>
          </a:r>
          <a:endParaRPr lang="en-US"/>
        </a:p>
      </dgm:t>
    </dgm:pt>
    <dgm:pt modelId="{24C829C6-C71F-48CE-9F01-F8A4FAC60962}" type="parTrans" cxnId="{A1CF4D04-59AA-4F3F-AAA0-4ADD68F023AA}">
      <dgm:prSet/>
      <dgm:spPr/>
      <dgm:t>
        <a:bodyPr/>
        <a:lstStyle/>
        <a:p>
          <a:endParaRPr lang="en-US"/>
        </a:p>
      </dgm:t>
    </dgm:pt>
    <dgm:pt modelId="{37B10958-18F6-4511-94B7-1635646879B0}" type="sibTrans" cxnId="{A1CF4D04-59AA-4F3F-AAA0-4ADD68F023AA}">
      <dgm:prSet/>
      <dgm:spPr/>
      <dgm:t>
        <a:bodyPr/>
        <a:lstStyle/>
        <a:p>
          <a:endParaRPr lang="en-US"/>
        </a:p>
      </dgm:t>
    </dgm:pt>
    <dgm:pt modelId="{DC62BE1B-01D7-4414-9DE8-45161C14C403}" type="pres">
      <dgm:prSet presAssocID="{C2C9C61F-8DFB-4FD8-AC2B-D55D4132B6AF}" presName="linear" presStyleCnt="0">
        <dgm:presLayoutVars>
          <dgm:dir/>
          <dgm:animLvl val="lvl"/>
          <dgm:resizeHandles val="exact"/>
        </dgm:presLayoutVars>
      </dgm:prSet>
      <dgm:spPr/>
    </dgm:pt>
    <dgm:pt modelId="{698262E3-DF2E-4BA5-A5E8-378B4E3C1E06}" type="pres">
      <dgm:prSet presAssocID="{D8B77442-34B3-4832-9D37-ACB028972C16}" presName="parentLin" presStyleCnt="0"/>
      <dgm:spPr/>
    </dgm:pt>
    <dgm:pt modelId="{1077DC0F-4E5A-4EF1-9B4F-EA480F52B756}" type="pres">
      <dgm:prSet presAssocID="{D8B77442-34B3-4832-9D37-ACB028972C16}" presName="parentLeftMargin" presStyleLbl="node1" presStyleIdx="0" presStyleCnt="3"/>
      <dgm:spPr/>
    </dgm:pt>
    <dgm:pt modelId="{15856CA6-7689-4F6D-B6C5-30748221D09C}" type="pres">
      <dgm:prSet presAssocID="{D8B77442-34B3-4832-9D37-ACB028972C1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4D6CAA-DB4D-4950-B813-076E27FC7834}" type="pres">
      <dgm:prSet presAssocID="{D8B77442-34B3-4832-9D37-ACB028972C16}" presName="negativeSpace" presStyleCnt="0"/>
      <dgm:spPr/>
    </dgm:pt>
    <dgm:pt modelId="{0EC56FFB-4057-41CD-A3ED-FB998FE9AF59}" type="pres">
      <dgm:prSet presAssocID="{D8B77442-34B3-4832-9D37-ACB028972C16}" presName="childText" presStyleLbl="conFgAcc1" presStyleIdx="0" presStyleCnt="3">
        <dgm:presLayoutVars>
          <dgm:bulletEnabled val="1"/>
        </dgm:presLayoutVars>
      </dgm:prSet>
      <dgm:spPr/>
    </dgm:pt>
    <dgm:pt modelId="{BF169C01-F5D0-4F10-97E4-E0CFFCE10C34}" type="pres">
      <dgm:prSet presAssocID="{8366536E-F78C-4F98-B232-EDDEDD27CB74}" presName="spaceBetweenRectangles" presStyleCnt="0"/>
      <dgm:spPr/>
    </dgm:pt>
    <dgm:pt modelId="{EE428102-CC64-4E6F-A241-C454567EDAA1}" type="pres">
      <dgm:prSet presAssocID="{F9DE2D46-D916-4808-A26D-C27E0F370DC0}" presName="parentLin" presStyleCnt="0"/>
      <dgm:spPr/>
    </dgm:pt>
    <dgm:pt modelId="{44260525-AFE2-4391-BB25-17687C16597A}" type="pres">
      <dgm:prSet presAssocID="{F9DE2D46-D916-4808-A26D-C27E0F370DC0}" presName="parentLeftMargin" presStyleLbl="node1" presStyleIdx="0" presStyleCnt="3"/>
      <dgm:spPr/>
    </dgm:pt>
    <dgm:pt modelId="{31957E5B-EBD3-4138-9325-F35F866EA890}" type="pres">
      <dgm:prSet presAssocID="{F9DE2D46-D916-4808-A26D-C27E0F370DC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D165AC2-7854-4F0B-BBA0-CDDEC0943467}" type="pres">
      <dgm:prSet presAssocID="{F9DE2D46-D916-4808-A26D-C27E0F370DC0}" presName="negativeSpace" presStyleCnt="0"/>
      <dgm:spPr/>
    </dgm:pt>
    <dgm:pt modelId="{A39E599F-E24C-4E7E-9802-91C09F30C606}" type="pres">
      <dgm:prSet presAssocID="{F9DE2D46-D916-4808-A26D-C27E0F370DC0}" presName="childText" presStyleLbl="conFgAcc1" presStyleIdx="1" presStyleCnt="3">
        <dgm:presLayoutVars>
          <dgm:bulletEnabled val="1"/>
        </dgm:presLayoutVars>
      </dgm:prSet>
      <dgm:spPr/>
    </dgm:pt>
    <dgm:pt modelId="{0ABEDC77-002E-42F4-8A6A-467273C89A0B}" type="pres">
      <dgm:prSet presAssocID="{D0689C86-3EF2-46EE-8A3E-80D905250AD7}" presName="spaceBetweenRectangles" presStyleCnt="0"/>
      <dgm:spPr/>
    </dgm:pt>
    <dgm:pt modelId="{B8E410AF-90B0-48B2-816B-CCC250728722}" type="pres">
      <dgm:prSet presAssocID="{8491F3C6-1DB1-4187-B168-D042BD3DE022}" presName="parentLin" presStyleCnt="0"/>
      <dgm:spPr/>
    </dgm:pt>
    <dgm:pt modelId="{31016DAD-B3A2-48C6-82A4-28FAC2F959CD}" type="pres">
      <dgm:prSet presAssocID="{8491F3C6-1DB1-4187-B168-D042BD3DE022}" presName="parentLeftMargin" presStyleLbl="node1" presStyleIdx="1" presStyleCnt="3"/>
      <dgm:spPr/>
    </dgm:pt>
    <dgm:pt modelId="{B13F9BDF-4CBF-44DC-8EC0-7D5FD2D46414}" type="pres">
      <dgm:prSet presAssocID="{8491F3C6-1DB1-4187-B168-D042BD3DE02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0378914-C829-4CA2-BEE9-A4DCDAC6A033}" type="pres">
      <dgm:prSet presAssocID="{8491F3C6-1DB1-4187-B168-D042BD3DE022}" presName="negativeSpace" presStyleCnt="0"/>
      <dgm:spPr/>
    </dgm:pt>
    <dgm:pt modelId="{09CBE822-271C-4D5C-AFB2-A042CB8B5029}" type="pres">
      <dgm:prSet presAssocID="{8491F3C6-1DB1-4187-B168-D042BD3DE02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1CF4D04-59AA-4F3F-AAA0-4ADD68F023AA}" srcId="{8491F3C6-1DB1-4187-B168-D042BD3DE022}" destId="{3345B630-4233-4EC2-B7D7-8E6B4D28EBA0}" srcOrd="2" destOrd="0" parTransId="{24C829C6-C71F-48CE-9F01-F8A4FAC60962}" sibTransId="{37B10958-18F6-4511-94B7-1635646879B0}"/>
    <dgm:cxn modelId="{8C7ED50F-F291-449B-A34B-36F50B4932BD}" type="presOf" srcId="{C2C9C61F-8DFB-4FD8-AC2B-D55D4132B6AF}" destId="{DC62BE1B-01D7-4414-9DE8-45161C14C403}" srcOrd="0" destOrd="0" presId="urn:microsoft.com/office/officeart/2005/8/layout/list1"/>
    <dgm:cxn modelId="{FE19F011-781A-41E2-98B4-3CFCCA06E790}" type="presOf" srcId="{D8B77442-34B3-4832-9D37-ACB028972C16}" destId="{1077DC0F-4E5A-4EF1-9B4F-EA480F52B756}" srcOrd="0" destOrd="0" presId="urn:microsoft.com/office/officeart/2005/8/layout/list1"/>
    <dgm:cxn modelId="{87749713-0354-4FD1-BA24-ACE35A889C1A}" type="presOf" srcId="{F9DE2D46-D916-4808-A26D-C27E0F370DC0}" destId="{44260525-AFE2-4391-BB25-17687C16597A}" srcOrd="0" destOrd="0" presId="urn:microsoft.com/office/officeart/2005/8/layout/list1"/>
    <dgm:cxn modelId="{B990C013-D7B1-4B44-A10E-31ABA617B1B0}" type="presOf" srcId="{F0B7790A-4D76-474B-8631-322D776EE7B4}" destId="{09CBE822-271C-4D5C-AFB2-A042CB8B5029}" srcOrd="0" destOrd="0" presId="urn:microsoft.com/office/officeart/2005/8/layout/list1"/>
    <dgm:cxn modelId="{FCFD4D18-2EF5-436C-9449-04A7802C0C6C}" srcId="{8491F3C6-1DB1-4187-B168-D042BD3DE022}" destId="{94CE2161-AE83-422D-90DF-AD770932558A}" srcOrd="1" destOrd="0" parTransId="{CC32349C-97EE-4557-9ACD-4D83265379D1}" sibTransId="{F68E8027-E9AB-4506-93EA-09D68EA9CC59}"/>
    <dgm:cxn modelId="{F910282F-9CFA-499B-A277-C6F3EFFC9331}" type="presOf" srcId="{F9DE2D46-D916-4808-A26D-C27E0F370DC0}" destId="{31957E5B-EBD3-4138-9325-F35F866EA890}" srcOrd="1" destOrd="0" presId="urn:microsoft.com/office/officeart/2005/8/layout/list1"/>
    <dgm:cxn modelId="{8D886D3E-AD41-4867-89FD-298AD4173696}" type="presOf" srcId="{6E38B78C-224E-4864-9830-60773CFF9D63}" destId="{0EC56FFB-4057-41CD-A3ED-FB998FE9AF59}" srcOrd="0" destOrd="1" presId="urn:microsoft.com/office/officeart/2005/8/layout/list1"/>
    <dgm:cxn modelId="{5FE30F5B-D4FA-47FC-97FC-A67DB5A45E35}" type="presOf" srcId="{83CEAC16-C1EB-42DD-A462-D0B1BAE498FF}" destId="{A39E599F-E24C-4E7E-9802-91C09F30C606}" srcOrd="0" destOrd="1" presId="urn:microsoft.com/office/officeart/2005/8/layout/list1"/>
    <dgm:cxn modelId="{CEAD7E5D-FED4-4089-ABAE-D5B22AB5DBD1}" srcId="{8491F3C6-1DB1-4187-B168-D042BD3DE022}" destId="{F0B7790A-4D76-474B-8631-322D776EE7B4}" srcOrd="0" destOrd="0" parTransId="{876F4386-1D22-4232-B47F-892773849E47}" sibTransId="{DEA8BAD3-634D-4DCA-B87D-CD59005817A7}"/>
    <dgm:cxn modelId="{C371E860-D000-4F9C-83C3-BCCEFDA1D626}" type="presOf" srcId="{8491F3C6-1DB1-4187-B168-D042BD3DE022}" destId="{31016DAD-B3A2-48C6-82A4-28FAC2F959CD}" srcOrd="0" destOrd="0" presId="urn:microsoft.com/office/officeart/2005/8/layout/list1"/>
    <dgm:cxn modelId="{59416B61-EB72-4889-BE1B-496D20B1E44C}" type="presOf" srcId="{94CE2161-AE83-422D-90DF-AD770932558A}" destId="{09CBE822-271C-4D5C-AFB2-A042CB8B5029}" srcOrd="0" destOrd="1" presId="urn:microsoft.com/office/officeart/2005/8/layout/list1"/>
    <dgm:cxn modelId="{55EA1A43-D64C-4538-99B4-DAF205EC6336}" type="presOf" srcId="{EA4841B3-B851-4944-A246-214730D98D11}" destId="{A39E599F-E24C-4E7E-9802-91C09F30C606}" srcOrd="0" destOrd="2" presId="urn:microsoft.com/office/officeart/2005/8/layout/list1"/>
    <dgm:cxn modelId="{B5045274-239F-4421-BAE5-2D140E297737}" srcId="{C2C9C61F-8DFB-4FD8-AC2B-D55D4132B6AF}" destId="{F9DE2D46-D916-4808-A26D-C27E0F370DC0}" srcOrd="1" destOrd="0" parTransId="{45736EA5-0CF6-4E3A-B8CA-A7B0E239E217}" sibTransId="{D0689C86-3EF2-46EE-8A3E-80D905250AD7}"/>
    <dgm:cxn modelId="{02D94D77-317C-4A9B-80EA-849850453BFB}" type="presOf" srcId="{8491F3C6-1DB1-4187-B168-D042BD3DE022}" destId="{B13F9BDF-4CBF-44DC-8EC0-7D5FD2D46414}" srcOrd="1" destOrd="0" presId="urn:microsoft.com/office/officeart/2005/8/layout/list1"/>
    <dgm:cxn modelId="{8B827AA0-B3B6-4A02-884F-A04DDE29E82D}" srcId="{D8B77442-34B3-4832-9D37-ACB028972C16}" destId="{275929C5-4B6E-4144-9CC7-F22CC0FD1D31}" srcOrd="0" destOrd="0" parTransId="{76E218B4-BB1A-495F-B533-BD4A6C3D8839}" sibTransId="{461E82FD-B5A9-4918-A209-3C8DA82EDD22}"/>
    <dgm:cxn modelId="{AAC94EB4-73FD-4260-908C-3BA248798EC7}" type="presOf" srcId="{275929C5-4B6E-4144-9CC7-F22CC0FD1D31}" destId="{0EC56FFB-4057-41CD-A3ED-FB998FE9AF59}" srcOrd="0" destOrd="0" presId="urn:microsoft.com/office/officeart/2005/8/layout/list1"/>
    <dgm:cxn modelId="{F0980BB6-ED72-4866-AE30-8131E82C6B51}" type="presOf" srcId="{D8B77442-34B3-4832-9D37-ACB028972C16}" destId="{15856CA6-7689-4F6D-B6C5-30748221D09C}" srcOrd="1" destOrd="0" presId="urn:microsoft.com/office/officeart/2005/8/layout/list1"/>
    <dgm:cxn modelId="{DA6C61D6-8847-4970-B820-32197E9EFAF5}" type="presOf" srcId="{5CB02248-BB7E-4CCB-A853-B5517F09F007}" destId="{A39E599F-E24C-4E7E-9802-91C09F30C606}" srcOrd="0" destOrd="0" presId="urn:microsoft.com/office/officeart/2005/8/layout/list1"/>
    <dgm:cxn modelId="{D93074D8-98C0-454E-8041-2B15C596450D}" type="presOf" srcId="{3345B630-4233-4EC2-B7D7-8E6B4D28EBA0}" destId="{09CBE822-271C-4D5C-AFB2-A042CB8B5029}" srcOrd="0" destOrd="2" presId="urn:microsoft.com/office/officeart/2005/8/layout/list1"/>
    <dgm:cxn modelId="{E45F71E1-D552-4A11-A94C-3E46C4880599}" srcId="{F9DE2D46-D916-4808-A26D-C27E0F370DC0}" destId="{5CB02248-BB7E-4CCB-A853-B5517F09F007}" srcOrd="0" destOrd="0" parTransId="{9A6A2A6A-CF77-47EE-8AD0-6C34F16A2D8B}" sibTransId="{861CB40F-152F-4073-A5DC-684B2B1BBA83}"/>
    <dgm:cxn modelId="{08C218E5-5076-421C-ACF3-05A24FD8F047}" srcId="{C2C9C61F-8DFB-4FD8-AC2B-D55D4132B6AF}" destId="{D8B77442-34B3-4832-9D37-ACB028972C16}" srcOrd="0" destOrd="0" parTransId="{1187EE96-F565-4065-B50C-0AE43B623858}" sibTransId="{8366536E-F78C-4F98-B232-EDDEDD27CB74}"/>
    <dgm:cxn modelId="{E0AA20E6-B3C6-4BBA-AAB0-F4C368FD476F}" srcId="{F9DE2D46-D916-4808-A26D-C27E0F370DC0}" destId="{EA4841B3-B851-4944-A246-214730D98D11}" srcOrd="2" destOrd="0" parTransId="{6826A83E-27DC-4A8C-8803-E02C52DF132B}" sibTransId="{2BBFE29D-705C-473E-976E-5F023A2EB514}"/>
    <dgm:cxn modelId="{361086EA-468A-4FB6-AB60-A63FE9525CF7}" srcId="{D8B77442-34B3-4832-9D37-ACB028972C16}" destId="{6E38B78C-224E-4864-9830-60773CFF9D63}" srcOrd="1" destOrd="0" parTransId="{0001ACF2-9EBB-4DA8-97D0-1CB191BDD101}" sibTransId="{8A25132E-16FA-4AC6-B406-01CE05466A6D}"/>
    <dgm:cxn modelId="{717441F0-5E69-487D-B2CC-65403C490CEF}" srcId="{F9DE2D46-D916-4808-A26D-C27E0F370DC0}" destId="{83CEAC16-C1EB-42DD-A462-D0B1BAE498FF}" srcOrd="1" destOrd="0" parTransId="{886F2692-F77F-47E9-B878-67432DB40A60}" sibTransId="{638479FA-20E7-4C65-ABC8-50653B7586CB}"/>
    <dgm:cxn modelId="{1A90ABF0-012D-49DD-A046-DEDA1F29D127}" srcId="{C2C9C61F-8DFB-4FD8-AC2B-D55D4132B6AF}" destId="{8491F3C6-1DB1-4187-B168-D042BD3DE022}" srcOrd="2" destOrd="0" parTransId="{0ADC1F4E-7698-4B1C-ABB6-06B9779A780E}" sibTransId="{9CD667ED-02B9-4F12-943B-96E8BAC951C5}"/>
    <dgm:cxn modelId="{0D63A997-FFE5-4F25-AE76-B7B6BD5C62BC}" type="presParOf" srcId="{DC62BE1B-01D7-4414-9DE8-45161C14C403}" destId="{698262E3-DF2E-4BA5-A5E8-378B4E3C1E06}" srcOrd="0" destOrd="0" presId="urn:microsoft.com/office/officeart/2005/8/layout/list1"/>
    <dgm:cxn modelId="{A2D8C4A2-279E-4F1B-9228-C6DB5B3AD1CE}" type="presParOf" srcId="{698262E3-DF2E-4BA5-A5E8-378B4E3C1E06}" destId="{1077DC0F-4E5A-4EF1-9B4F-EA480F52B756}" srcOrd="0" destOrd="0" presId="urn:microsoft.com/office/officeart/2005/8/layout/list1"/>
    <dgm:cxn modelId="{195AF4DD-BACE-4C72-9DFC-2ED6EF179A4E}" type="presParOf" srcId="{698262E3-DF2E-4BA5-A5E8-378B4E3C1E06}" destId="{15856CA6-7689-4F6D-B6C5-30748221D09C}" srcOrd="1" destOrd="0" presId="urn:microsoft.com/office/officeart/2005/8/layout/list1"/>
    <dgm:cxn modelId="{77595D3E-0A51-4CDB-8F6E-10C02FC817DE}" type="presParOf" srcId="{DC62BE1B-01D7-4414-9DE8-45161C14C403}" destId="{3A4D6CAA-DB4D-4950-B813-076E27FC7834}" srcOrd="1" destOrd="0" presId="urn:microsoft.com/office/officeart/2005/8/layout/list1"/>
    <dgm:cxn modelId="{DABCB00D-FE2F-4C93-8A47-BD2C3E2ECB1A}" type="presParOf" srcId="{DC62BE1B-01D7-4414-9DE8-45161C14C403}" destId="{0EC56FFB-4057-41CD-A3ED-FB998FE9AF59}" srcOrd="2" destOrd="0" presId="urn:microsoft.com/office/officeart/2005/8/layout/list1"/>
    <dgm:cxn modelId="{35A1AC67-65B5-4D1D-BF38-1D4F08EAA56F}" type="presParOf" srcId="{DC62BE1B-01D7-4414-9DE8-45161C14C403}" destId="{BF169C01-F5D0-4F10-97E4-E0CFFCE10C34}" srcOrd="3" destOrd="0" presId="urn:microsoft.com/office/officeart/2005/8/layout/list1"/>
    <dgm:cxn modelId="{64C91D60-E69F-4713-8660-981A0A882845}" type="presParOf" srcId="{DC62BE1B-01D7-4414-9DE8-45161C14C403}" destId="{EE428102-CC64-4E6F-A241-C454567EDAA1}" srcOrd="4" destOrd="0" presId="urn:microsoft.com/office/officeart/2005/8/layout/list1"/>
    <dgm:cxn modelId="{93DF2165-E284-4024-B62C-A63FC7633658}" type="presParOf" srcId="{EE428102-CC64-4E6F-A241-C454567EDAA1}" destId="{44260525-AFE2-4391-BB25-17687C16597A}" srcOrd="0" destOrd="0" presId="urn:microsoft.com/office/officeart/2005/8/layout/list1"/>
    <dgm:cxn modelId="{43A873A4-B4AE-4D5B-B347-B13D65E45CAB}" type="presParOf" srcId="{EE428102-CC64-4E6F-A241-C454567EDAA1}" destId="{31957E5B-EBD3-4138-9325-F35F866EA890}" srcOrd="1" destOrd="0" presId="urn:microsoft.com/office/officeart/2005/8/layout/list1"/>
    <dgm:cxn modelId="{964A53D2-22BC-445E-8C67-88E61B6E7B32}" type="presParOf" srcId="{DC62BE1B-01D7-4414-9DE8-45161C14C403}" destId="{0D165AC2-7854-4F0B-BBA0-CDDEC0943467}" srcOrd="5" destOrd="0" presId="urn:microsoft.com/office/officeart/2005/8/layout/list1"/>
    <dgm:cxn modelId="{098B9021-F7D0-41EC-80E3-D0807FB84FC6}" type="presParOf" srcId="{DC62BE1B-01D7-4414-9DE8-45161C14C403}" destId="{A39E599F-E24C-4E7E-9802-91C09F30C606}" srcOrd="6" destOrd="0" presId="urn:microsoft.com/office/officeart/2005/8/layout/list1"/>
    <dgm:cxn modelId="{C63C408F-0B91-4516-BA02-03017A18AD03}" type="presParOf" srcId="{DC62BE1B-01D7-4414-9DE8-45161C14C403}" destId="{0ABEDC77-002E-42F4-8A6A-467273C89A0B}" srcOrd="7" destOrd="0" presId="urn:microsoft.com/office/officeart/2005/8/layout/list1"/>
    <dgm:cxn modelId="{238FF72E-A9FE-4765-A3F0-09317B4AA76B}" type="presParOf" srcId="{DC62BE1B-01D7-4414-9DE8-45161C14C403}" destId="{B8E410AF-90B0-48B2-816B-CCC250728722}" srcOrd="8" destOrd="0" presId="urn:microsoft.com/office/officeart/2005/8/layout/list1"/>
    <dgm:cxn modelId="{3A51634C-411E-4B5C-8BAD-DA9983A9005C}" type="presParOf" srcId="{B8E410AF-90B0-48B2-816B-CCC250728722}" destId="{31016DAD-B3A2-48C6-82A4-28FAC2F959CD}" srcOrd="0" destOrd="0" presId="urn:microsoft.com/office/officeart/2005/8/layout/list1"/>
    <dgm:cxn modelId="{C025BC6A-9D6B-43B0-98F1-2895696ED2D6}" type="presParOf" srcId="{B8E410AF-90B0-48B2-816B-CCC250728722}" destId="{B13F9BDF-4CBF-44DC-8EC0-7D5FD2D46414}" srcOrd="1" destOrd="0" presId="urn:microsoft.com/office/officeart/2005/8/layout/list1"/>
    <dgm:cxn modelId="{B1F9C18F-FAFD-4487-AB18-C1B11EE0C9E9}" type="presParOf" srcId="{DC62BE1B-01D7-4414-9DE8-45161C14C403}" destId="{00378914-C829-4CA2-BEE9-A4DCDAC6A033}" srcOrd="9" destOrd="0" presId="urn:microsoft.com/office/officeart/2005/8/layout/list1"/>
    <dgm:cxn modelId="{E2F2453A-B0B5-4F93-9F7B-E65A08DF0B86}" type="presParOf" srcId="{DC62BE1B-01D7-4414-9DE8-45161C14C403}" destId="{09CBE822-271C-4D5C-AFB2-A042CB8B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53F77D-039F-4686-BB4F-98EF1DDCDE6D}" type="doc">
      <dgm:prSet loTypeId="urn:microsoft.com/office/officeart/2005/8/layout/vList2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196A3ED8-6E93-435C-9D20-0EC21B8C0801}">
      <dgm:prSet/>
      <dgm:spPr/>
      <dgm:t>
        <a:bodyPr/>
        <a:lstStyle/>
        <a:p>
          <a:r>
            <a:rPr lang="de-DE"/>
            <a:t>Packet Loss</a:t>
          </a:r>
          <a:endParaRPr lang="en-US"/>
        </a:p>
      </dgm:t>
    </dgm:pt>
    <dgm:pt modelId="{8CB97F7E-B3E8-46AA-A8FF-B73620A44621}" type="parTrans" cxnId="{2866FDF8-9828-496C-AD8C-B56CB2B5CC74}">
      <dgm:prSet/>
      <dgm:spPr/>
      <dgm:t>
        <a:bodyPr/>
        <a:lstStyle/>
        <a:p>
          <a:endParaRPr lang="en-US"/>
        </a:p>
      </dgm:t>
    </dgm:pt>
    <dgm:pt modelId="{F9797978-D569-4517-9BB4-FCA5D80AFC12}" type="sibTrans" cxnId="{2866FDF8-9828-496C-AD8C-B56CB2B5CC74}">
      <dgm:prSet/>
      <dgm:spPr/>
      <dgm:t>
        <a:bodyPr/>
        <a:lstStyle/>
        <a:p>
          <a:endParaRPr lang="en-US"/>
        </a:p>
      </dgm:t>
    </dgm:pt>
    <dgm:pt modelId="{11DB0FFD-2A32-4E14-8D87-8F48B2F30D7C}">
      <dgm:prSet/>
      <dgm:spPr/>
      <dgm:t>
        <a:bodyPr/>
        <a:lstStyle/>
        <a:p>
          <a:r>
            <a:rPr lang="de-DE" dirty="0"/>
            <a:t>Reliable, </a:t>
          </a:r>
          <a:r>
            <a:rPr lang="de-DE" dirty="0" err="1"/>
            <a:t>Ordered</a:t>
          </a:r>
          <a:r>
            <a:rPr lang="de-DE" dirty="0"/>
            <a:t> </a:t>
          </a:r>
          <a:r>
            <a:rPr lang="de-DE" dirty="0" err="1"/>
            <a:t>Udp</a:t>
          </a:r>
          <a:endParaRPr lang="en-US" dirty="0"/>
        </a:p>
      </dgm:t>
    </dgm:pt>
    <dgm:pt modelId="{036EDE45-910E-42D3-915B-CC83B48FE09B}" type="parTrans" cxnId="{87BB17EA-BE75-4117-B0C0-33B8AEAC6B23}">
      <dgm:prSet/>
      <dgm:spPr/>
      <dgm:t>
        <a:bodyPr/>
        <a:lstStyle/>
        <a:p>
          <a:endParaRPr lang="en-US"/>
        </a:p>
      </dgm:t>
    </dgm:pt>
    <dgm:pt modelId="{96FCDE9B-06CA-4D46-A6B0-3DFAA6A1BD26}" type="sibTrans" cxnId="{87BB17EA-BE75-4117-B0C0-33B8AEAC6B23}">
      <dgm:prSet/>
      <dgm:spPr/>
      <dgm:t>
        <a:bodyPr/>
        <a:lstStyle/>
        <a:p>
          <a:endParaRPr lang="en-US"/>
        </a:p>
      </dgm:t>
    </dgm:pt>
    <dgm:pt modelId="{7E8E2C42-99E6-4560-9390-91FFF1343629}">
      <dgm:prSet/>
      <dgm:spPr/>
      <dgm:t>
        <a:bodyPr/>
        <a:lstStyle/>
        <a:p>
          <a:r>
            <a:rPr lang="de-DE" dirty="0" err="1"/>
            <a:t>Merge</a:t>
          </a:r>
          <a:r>
            <a:rPr lang="de-DE" dirty="0"/>
            <a:t> </a:t>
          </a:r>
          <a:r>
            <a:rPr lang="de-DE" dirty="0" err="1"/>
            <a:t>Packets</a:t>
          </a:r>
          <a:r>
            <a:rPr lang="de-DE" dirty="0"/>
            <a:t> (e.g. I0, I0+I1)</a:t>
          </a:r>
          <a:endParaRPr lang="en-US" dirty="0"/>
        </a:p>
      </dgm:t>
    </dgm:pt>
    <dgm:pt modelId="{6AD2F920-8DDA-4315-9DB6-7F05FCAFE39C}" type="parTrans" cxnId="{11BAF179-0268-4865-8361-DB500952A119}">
      <dgm:prSet/>
      <dgm:spPr/>
      <dgm:t>
        <a:bodyPr/>
        <a:lstStyle/>
        <a:p>
          <a:endParaRPr lang="en-US"/>
        </a:p>
      </dgm:t>
    </dgm:pt>
    <dgm:pt modelId="{9AE01566-7E5D-4177-90FE-D007E984D192}" type="sibTrans" cxnId="{11BAF179-0268-4865-8361-DB500952A119}">
      <dgm:prSet/>
      <dgm:spPr/>
      <dgm:t>
        <a:bodyPr/>
        <a:lstStyle/>
        <a:p>
          <a:endParaRPr lang="en-US"/>
        </a:p>
      </dgm:t>
    </dgm:pt>
    <dgm:pt modelId="{A5646CB8-1E61-4C15-A305-94D9F6D30D20}">
      <dgm:prSet/>
      <dgm:spPr/>
      <dgm:t>
        <a:bodyPr/>
        <a:lstStyle/>
        <a:p>
          <a:r>
            <a:rPr lang="de-DE"/>
            <a:t>Lag</a:t>
          </a:r>
          <a:endParaRPr lang="en-US"/>
        </a:p>
      </dgm:t>
    </dgm:pt>
    <dgm:pt modelId="{A2604470-AFB0-4B73-A648-5F39FF072C47}" type="parTrans" cxnId="{4D0F0E9D-82F0-49C8-9B27-B6FBD9F4375A}">
      <dgm:prSet/>
      <dgm:spPr/>
      <dgm:t>
        <a:bodyPr/>
        <a:lstStyle/>
        <a:p>
          <a:endParaRPr lang="en-US"/>
        </a:p>
      </dgm:t>
    </dgm:pt>
    <dgm:pt modelId="{F2F0BD6E-2755-47FE-95EB-B2DDB94B33B4}" type="sibTrans" cxnId="{4D0F0E9D-82F0-49C8-9B27-B6FBD9F4375A}">
      <dgm:prSet/>
      <dgm:spPr/>
      <dgm:t>
        <a:bodyPr/>
        <a:lstStyle/>
        <a:p>
          <a:endParaRPr lang="en-US"/>
        </a:p>
      </dgm:t>
    </dgm:pt>
    <dgm:pt modelId="{D5CAA5BB-A5C1-4696-98DF-FBAA8813992B}">
      <dgm:prSet/>
      <dgm:spPr/>
      <dgm:t>
        <a:bodyPr/>
        <a:lstStyle/>
        <a:p>
          <a:r>
            <a:rPr lang="de-DE" dirty="0"/>
            <a:t>Server </a:t>
          </a:r>
          <a:r>
            <a:rPr lang="de-DE" dirty="0" err="1"/>
            <a:t>detects</a:t>
          </a:r>
          <a:r>
            <a:rPr lang="de-DE" dirty="0"/>
            <a:t> and Send </a:t>
          </a:r>
          <a:r>
            <a:rPr lang="de-DE" dirty="0" err="1"/>
            <a:t>NoOp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Lag Player </a:t>
          </a:r>
          <a:endParaRPr lang="en-US" dirty="0"/>
        </a:p>
      </dgm:t>
    </dgm:pt>
    <dgm:pt modelId="{BC2F264E-152E-4755-91B4-3E619D6BA194}" type="parTrans" cxnId="{3B58BD94-A474-4806-8A4F-DFC0DCB69AC4}">
      <dgm:prSet/>
      <dgm:spPr/>
      <dgm:t>
        <a:bodyPr/>
        <a:lstStyle/>
        <a:p>
          <a:endParaRPr lang="en-US"/>
        </a:p>
      </dgm:t>
    </dgm:pt>
    <dgm:pt modelId="{82B5CB1F-9DB7-4C57-8404-28BEA19B6A52}" type="sibTrans" cxnId="{3B58BD94-A474-4806-8A4F-DFC0DCB69AC4}">
      <dgm:prSet/>
      <dgm:spPr/>
      <dgm:t>
        <a:bodyPr/>
        <a:lstStyle/>
        <a:p>
          <a:endParaRPr lang="en-US"/>
        </a:p>
      </dgm:t>
    </dgm:pt>
    <dgm:pt modelId="{7F1452E7-BDEA-428A-A158-64CDF62CF348}">
      <dgm:prSet/>
      <dgm:spPr/>
      <dgm:t>
        <a:bodyPr/>
        <a:lstStyle/>
        <a:p>
          <a:r>
            <a:rPr lang="de-DE"/>
            <a:t>Assumption but LoL does that</a:t>
          </a:r>
          <a:endParaRPr lang="en-US"/>
        </a:p>
      </dgm:t>
    </dgm:pt>
    <dgm:pt modelId="{D1ED3602-02F3-4764-82ED-D87A0D03D6C8}" type="parTrans" cxnId="{6B1D62CA-81AB-4921-A917-3DF0ACF38556}">
      <dgm:prSet/>
      <dgm:spPr/>
      <dgm:t>
        <a:bodyPr/>
        <a:lstStyle/>
        <a:p>
          <a:endParaRPr lang="en-US"/>
        </a:p>
      </dgm:t>
    </dgm:pt>
    <dgm:pt modelId="{EDF89613-3D51-4091-9C17-62A852959E3E}" type="sibTrans" cxnId="{6B1D62CA-81AB-4921-A917-3DF0ACF38556}">
      <dgm:prSet/>
      <dgm:spPr/>
      <dgm:t>
        <a:bodyPr/>
        <a:lstStyle/>
        <a:p>
          <a:endParaRPr lang="en-US"/>
        </a:p>
      </dgm:t>
    </dgm:pt>
    <dgm:pt modelId="{0FF87381-03E5-4190-AEFD-F34905D508E9}">
      <dgm:prSet/>
      <dgm:spPr/>
      <dgm:t>
        <a:bodyPr/>
        <a:lstStyle/>
        <a:p>
          <a:r>
            <a:rPr lang="de-DE" dirty="0"/>
            <a:t>Kick Player and </a:t>
          </a:r>
          <a:r>
            <a:rPr lang="de-DE" dirty="0" err="1"/>
            <a:t>DropIn</a:t>
          </a:r>
          <a:endParaRPr lang="en-US" dirty="0"/>
        </a:p>
      </dgm:t>
    </dgm:pt>
    <dgm:pt modelId="{3DD15DD2-3C59-4F57-99C6-67F0C2BF9547}" type="parTrans" cxnId="{88F6C4A5-6702-4B3B-A610-5383C4C472A5}">
      <dgm:prSet/>
      <dgm:spPr/>
      <dgm:t>
        <a:bodyPr/>
        <a:lstStyle/>
        <a:p>
          <a:endParaRPr lang="en-US"/>
        </a:p>
      </dgm:t>
    </dgm:pt>
    <dgm:pt modelId="{F93C355B-E176-43AC-8F17-72DFDBE84B72}" type="sibTrans" cxnId="{88F6C4A5-6702-4B3B-A610-5383C4C472A5}">
      <dgm:prSet/>
      <dgm:spPr/>
      <dgm:t>
        <a:bodyPr/>
        <a:lstStyle/>
        <a:p>
          <a:endParaRPr lang="en-US"/>
        </a:p>
      </dgm:t>
    </dgm:pt>
    <dgm:pt modelId="{45BCCCBF-651D-476D-AB92-32579EDBCB8F}">
      <dgm:prSet/>
      <dgm:spPr/>
      <dgm:t>
        <a:bodyPr/>
        <a:lstStyle/>
        <a:p>
          <a:r>
            <a:rPr lang="de-DE" dirty="0" err="1"/>
            <a:t>Everyone</a:t>
          </a:r>
          <a:r>
            <a:rPr lang="de-DE" dirty="0"/>
            <a:t> </a:t>
          </a:r>
          <a:r>
            <a:rPr lang="de-DE" dirty="0" err="1"/>
            <a:t>halts</a:t>
          </a:r>
          <a:r>
            <a:rPr lang="de-DE" dirty="0"/>
            <a:t> and </a:t>
          </a:r>
          <a:r>
            <a:rPr lang="de-DE" dirty="0" err="1"/>
            <a:t>maybe</a:t>
          </a:r>
          <a:r>
            <a:rPr lang="de-DE" dirty="0"/>
            <a:t> kick Player</a:t>
          </a:r>
          <a:endParaRPr lang="en-US" dirty="0"/>
        </a:p>
      </dgm:t>
    </dgm:pt>
    <dgm:pt modelId="{2BB9DABC-D9D0-4A9D-BC8D-6A05935B8CEF}" type="parTrans" cxnId="{B17FAE68-5F77-45C2-B552-70B904166F58}">
      <dgm:prSet/>
      <dgm:spPr/>
      <dgm:t>
        <a:bodyPr/>
        <a:lstStyle/>
        <a:p>
          <a:endParaRPr lang="en-US"/>
        </a:p>
      </dgm:t>
    </dgm:pt>
    <dgm:pt modelId="{14938136-199F-4E1B-986D-D716C1FA78B7}" type="sibTrans" cxnId="{B17FAE68-5F77-45C2-B552-70B904166F58}">
      <dgm:prSet/>
      <dgm:spPr/>
      <dgm:t>
        <a:bodyPr/>
        <a:lstStyle/>
        <a:p>
          <a:endParaRPr lang="en-US"/>
        </a:p>
      </dgm:t>
    </dgm:pt>
    <dgm:pt modelId="{59BDEE75-164E-4B25-9777-2313928539A1}">
      <dgm:prSet/>
      <dgm:spPr/>
      <dgm:t>
        <a:bodyPr/>
        <a:lstStyle/>
        <a:p>
          <a:r>
            <a:rPr lang="de-DE"/>
            <a:t>SC2</a:t>
          </a:r>
          <a:endParaRPr lang="en-US"/>
        </a:p>
      </dgm:t>
    </dgm:pt>
    <dgm:pt modelId="{0AE1F444-779F-4DB0-A8A1-AE7ACB8DD881}" type="parTrans" cxnId="{F90CB904-4959-41B8-B23F-D979EA709275}">
      <dgm:prSet/>
      <dgm:spPr/>
      <dgm:t>
        <a:bodyPr/>
        <a:lstStyle/>
        <a:p>
          <a:endParaRPr lang="en-US"/>
        </a:p>
      </dgm:t>
    </dgm:pt>
    <dgm:pt modelId="{4AF63048-3A02-4268-AA46-871A994115F3}" type="sibTrans" cxnId="{F90CB904-4959-41B8-B23F-D979EA709275}">
      <dgm:prSet/>
      <dgm:spPr/>
      <dgm:t>
        <a:bodyPr/>
        <a:lstStyle/>
        <a:p>
          <a:endParaRPr lang="en-US"/>
        </a:p>
      </dgm:t>
    </dgm:pt>
    <dgm:pt modelId="{9FC76D25-6C1C-411E-8DCF-3D87E8A9657C}">
      <dgm:prSet/>
      <dgm:spPr/>
      <dgm:t>
        <a:bodyPr/>
        <a:lstStyle/>
        <a:p>
          <a:r>
            <a:rPr lang="de-DE" dirty="0" err="1"/>
            <a:t>No</a:t>
          </a:r>
          <a:r>
            <a:rPr lang="de-DE" dirty="0"/>
            <a:t> </a:t>
          </a:r>
          <a:r>
            <a:rPr lang="de-DE" dirty="0" err="1"/>
            <a:t>DropIn</a:t>
          </a:r>
          <a:endParaRPr lang="en-US" dirty="0"/>
        </a:p>
      </dgm:t>
    </dgm:pt>
    <dgm:pt modelId="{02250065-8678-4028-917F-3A397AD5E55E}" type="parTrans" cxnId="{4209AD03-4B1A-4F54-890B-33A9A66482A6}">
      <dgm:prSet/>
      <dgm:spPr/>
      <dgm:t>
        <a:bodyPr/>
        <a:lstStyle/>
        <a:p>
          <a:endParaRPr lang="en-US"/>
        </a:p>
      </dgm:t>
    </dgm:pt>
    <dgm:pt modelId="{C4236B76-14CB-44B2-9993-421E8986B0A2}" type="sibTrans" cxnId="{4209AD03-4B1A-4F54-890B-33A9A66482A6}">
      <dgm:prSet/>
      <dgm:spPr/>
      <dgm:t>
        <a:bodyPr/>
        <a:lstStyle/>
        <a:p>
          <a:endParaRPr lang="en-US"/>
        </a:p>
      </dgm:t>
    </dgm:pt>
    <dgm:pt modelId="{87C463B2-102E-4D5F-B75E-98B8396D4C4A}">
      <dgm:prSet/>
      <dgm:spPr/>
      <dgm:t>
        <a:bodyPr/>
        <a:lstStyle/>
        <a:p>
          <a:r>
            <a:rPr lang="en-US" dirty="0"/>
            <a:t>Send Information Redundant till ACK</a:t>
          </a:r>
        </a:p>
      </dgm:t>
    </dgm:pt>
    <dgm:pt modelId="{F8AC5050-A363-4080-8BA2-2C2584D4C6C6}" type="parTrans" cxnId="{D3040171-0768-41D9-BA9A-911873AB799C}">
      <dgm:prSet/>
      <dgm:spPr/>
      <dgm:t>
        <a:bodyPr/>
        <a:lstStyle/>
        <a:p>
          <a:endParaRPr lang="en-US"/>
        </a:p>
      </dgm:t>
    </dgm:pt>
    <dgm:pt modelId="{0571189E-95E7-403A-9FAC-9A9787D7C056}" type="sibTrans" cxnId="{D3040171-0768-41D9-BA9A-911873AB799C}">
      <dgm:prSet/>
      <dgm:spPr/>
      <dgm:t>
        <a:bodyPr/>
        <a:lstStyle/>
        <a:p>
          <a:endParaRPr lang="en-US"/>
        </a:p>
      </dgm:t>
    </dgm:pt>
    <dgm:pt modelId="{88DF1D06-AB70-41A1-A03F-83857CC3CFD6}" type="pres">
      <dgm:prSet presAssocID="{0553F77D-039F-4686-BB4F-98EF1DDCDE6D}" presName="linear" presStyleCnt="0">
        <dgm:presLayoutVars>
          <dgm:animLvl val="lvl"/>
          <dgm:resizeHandles val="exact"/>
        </dgm:presLayoutVars>
      </dgm:prSet>
      <dgm:spPr/>
    </dgm:pt>
    <dgm:pt modelId="{BF1E82FC-CE87-4D99-82D3-0125260409FD}" type="pres">
      <dgm:prSet presAssocID="{196A3ED8-6E93-435C-9D20-0EC21B8C08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2D14836-1730-45B3-80F0-6BCD27787EEB}" type="pres">
      <dgm:prSet presAssocID="{196A3ED8-6E93-435C-9D20-0EC21B8C0801}" presName="childText" presStyleLbl="revTx" presStyleIdx="0" presStyleCnt="2">
        <dgm:presLayoutVars>
          <dgm:bulletEnabled val="1"/>
        </dgm:presLayoutVars>
      </dgm:prSet>
      <dgm:spPr/>
    </dgm:pt>
    <dgm:pt modelId="{58FF195B-2A74-4F5A-9422-8522E2AA9527}" type="pres">
      <dgm:prSet presAssocID="{A5646CB8-1E61-4C15-A305-94D9F6D30D2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CDD57B-2E10-4B16-84EC-EED76F493AF9}" type="pres">
      <dgm:prSet presAssocID="{A5646CB8-1E61-4C15-A305-94D9F6D30D2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3868702-8E3A-47B8-BB7E-275E421D1B5B}" type="presOf" srcId="{11DB0FFD-2A32-4E14-8D87-8F48B2F30D7C}" destId="{62D14836-1730-45B3-80F0-6BCD27787EEB}" srcOrd="0" destOrd="0" presId="urn:microsoft.com/office/officeart/2005/8/layout/vList2"/>
    <dgm:cxn modelId="{4209AD03-4B1A-4F54-890B-33A9A66482A6}" srcId="{45BCCCBF-651D-476D-AB92-32579EDBCB8F}" destId="{9FC76D25-6C1C-411E-8DCF-3D87E8A9657C}" srcOrd="1" destOrd="0" parTransId="{02250065-8678-4028-917F-3A397AD5E55E}" sibTransId="{C4236B76-14CB-44B2-9993-421E8986B0A2}"/>
    <dgm:cxn modelId="{F90CB904-4959-41B8-B23F-D979EA709275}" srcId="{45BCCCBF-651D-476D-AB92-32579EDBCB8F}" destId="{59BDEE75-164E-4B25-9777-2313928539A1}" srcOrd="0" destOrd="0" parTransId="{0AE1F444-779F-4DB0-A8A1-AE7ACB8DD881}" sibTransId="{4AF63048-3A02-4268-AA46-871A994115F3}"/>
    <dgm:cxn modelId="{985E8F1C-CD40-4A2F-B420-F2BBEA6F344E}" type="presOf" srcId="{45BCCCBF-651D-476D-AB92-32579EDBCB8F}" destId="{62CDD57B-2E10-4B16-84EC-EED76F493AF9}" srcOrd="0" destOrd="3" presId="urn:microsoft.com/office/officeart/2005/8/layout/vList2"/>
    <dgm:cxn modelId="{FE01EF3A-8558-49B4-84AF-20C8D1DB0F89}" type="presOf" srcId="{7E8E2C42-99E6-4560-9390-91FFF1343629}" destId="{62D14836-1730-45B3-80F0-6BCD27787EEB}" srcOrd="0" destOrd="1" presId="urn:microsoft.com/office/officeart/2005/8/layout/vList2"/>
    <dgm:cxn modelId="{3686F567-BBC4-426F-A583-296003F65443}" type="presOf" srcId="{59BDEE75-164E-4B25-9777-2313928539A1}" destId="{62CDD57B-2E10-4B16-84EC-EED76F493AF9}" srcOrd="0" destOrd="4" presId="urn:microsoft.com/office/officeart/2005/8/layout/vList2"/>
    <dgm:cxn modelId="{B17FAE68-5F77-45C2-B552-70B904166F58}" srcId="{A5646CB8-1E61-4C15-A305-94D9F6D30D20}" destId="{45BCCCBF-651D-476D-AB92-32579EDBCB8F}" srcOrd="1" destOrd="0" parTransId="{2BB9DABC-D9D0-4A9D-BC8D-6A05935B8CEF}" sibTransId="{14938136-199F-4E1B-986D-D716C1FA78B7}"/>
    <dgm:cxn modelId="{3E70AC4E-DEF4-4B00-9DA8-60F1D7593692}" type="presOf" srcId="{D5CAA5BB-A5C1-4696-98DF-FBAA8813992B}" destId="{62CDD57B-2E10-4B16-84EC-EED76F493AF9}" srcOrd="0" destOrd="0" presId="urn:microsoft.com/office/officeart/2005/8/layout/vList2"/>
    <dgm:cxn modelId="{D3040171-0768-41D9-BA9A-911873AB799C}" srcId="{7E8E2C42-99E6-4560-9390-91FFF1343629}" destId="{87C463B2-102E-4D5F-B75E-98B8396D4C4A}" srcOrd="0" destOrd="0" parTransId="{F8AC5050-A363-4080-8BA2-2C2584D4C6C6}" sibTransId="{0571189E-95E7-403A-9FAC-9A9787D7C056}"/>
    <dgm:cxn modelId="{11BAF179-0268-4865-8361-DB500952A119}" srcId="{196A3ED8-6E93-435C-9D20-0EC21B8C0801}" destId="{7E8E2C42-99E6-4560-9390-91FFF1343629}" srcOrd="1" destOrd="0" parTransId="{6AD2F920-8DDA-4315-9DB6-7F05FCAFE39C}" sibTransId="{9AE01566-7E5D-4177-90FE-D007E984D192}"/>
    <dgm:cxn modelId="{21A4D97D-FF21-4F4A-ABDC-8004825A410C}" type="presOf" srcId="{0FF87381-03E5-4190-AEFD-F34905D508E9}" destId="{62CDD57B-2E10-4B16-84EC-EED76F493AF9}" srcOrd="0" destOrd="2" presId="urn:microsoft.com/office/officeart/2005/8/layout/vList2"/>
    <dgm:cxn modelId="{DD7B9C7E-CF9A-4E38-B6FA-A4A6008BD5CA}" type="presOf" srcId="{A5646CB8-1E61-4C15-A305-94D9F6D30D20}" destId="{58FF195B-2A74-4F5A-9422-8522E2AA9527}" srcOrd="0" destOrd="0" presId="urn:microsoft.com/office/officeart/2005/8/layout/vList2"/>
    <dgm:cxn modelId="{4573CD91-13F1-4632-B8A8-D813361B8649}" type="presOf" srcId="{7F1452E7-BDEA-428A-A158-64CDF62CF348}" destId="{62CDD57B-2E10-4B16-84EC-EED76F493AF9}" srcOrd="0" destOrd="1" presId="urn:microsoft.com/office/officeart/2005/8/layout/vList2"/>
    <dgm:cxn modelId="{3B58BD94-A474-4806-8A4F-DFC0DCB69AC4}" srcId="{A5646CB8-1E61-4C15-A305-94D9F6D30D20}" destId="{D5CAA5BB-A5C1-4696-98DF-FBAA8813992B}" srcOrd="0" destOrd="0" parTransId="{BC2F264E-152E-4755-91B4-3E619D6BA194}" sibTransId="{82B5CB1F-9DB7-4C57-8404-28BEA19B6A52}"/>
    <dgm:cxn modelId="{4D0F0E9D-82F0-49C8-9B27-B6FBD9F4375A}" srcId="{0553F77D-039F-4686-BB4F-98EF1DDCDE6D}" destId="{A5646CB8-1E61-4C15-A305-94D9F6D30D20}" srcOrd="1" destOrd="0" parTransId="{A2604470-AFB0-4B73-A648-5F39FF072C47}" sibTransId="{F2F0BD6E-2755-47FE-95EB-B2DDB94B33B4}"/>
    <dgm:cxn modelId="{B35417A1-67CE-4DB0-8F2D-09334048C1C4}" type="presOf" srcId="{9FC76D25-6C1C-411E-8DCF-3D87E8A9657C}" destId="{62CDD57B-2E10-4B16-84EC-EED76F493AF9}" srcOrd="0" destOrd="5" presId="urn:microsoft.com/office/officeart/2005/8/layout/vList2"/>
    <dgm:cxn modelId="{A45A05A5-C013-4D61-AE47-EE9CE55C63EE}" type="presOf" srcId="{196A3ED8-6E93-435C-9D20-0EC21B8C0801}" destId="{BF1E82FC-CE87-4D99-82D3-0125260409FD}" srcOrd="0" destOrd="0" presId="urn:microsoft.com/office/officeart/2005/8/layout/vList2"/>
    <dgm:cxn modelId="{88F6C4A5-6702-4B3B-A610-5383C4C472A5}" srcId="{D5CAA5BB-A5C1-4696-98DF-FBAA8813992B}" destId="{0FF87381-03E5-4190-AEFD-F34905D508E9}" srcOrd="1" destOrd="0" parTransId="{3DD15DD2-3C59-4F57-99C6-67F0C2BF9547}" sibTransId="{F93C355B-E176-43AC-8F17-72DFDBE84B72}"/>
    <dgm:cxn modelId="{50B0A6BF-5C0D-4421-8EE5-D5561CA9B0A9}" type="presOf" srcId="{87C463B2-102E-4D5F-B75E-98B8396D4C4A}" destId="{62D14836-1730-45B3-80F0-6BCD27787EEB}" srcOrd="0" destOrd="2" presId="urn:microsoft.com/office/officeart/2005/8/layout/vList2"/>
    <dgm:cxn modelId="{6B1D62CA-81AB-4921-A917-3DF0ACF38556}" srcId="{D5CAA5BB-A5C1-4696-98DF-FBAA8813992B}" destId="{7F1452E7-BDEA-428A-A158-64CDF62CF348}" srcOrd="0" destOrd="0" parTransId="{D1ED3602-02F3-4764-82ED-D87A0D03D6C8}" sibTransId="{EDF89613-3D51-4091-9C17-62A852959E3E}"/>
    <dgm:cxn modelId="{668D11E6-6887-485A-B8DA-DDB155A40DDE}" type="presOf" srcId="{0553F77D-039F-4686-BB4F-98EF1DDCDE6D}" destId="{88DF1D06-AB70-41A1-A03F-83857CC3CFD6}" srcOrd="0" destOrd="0" presId="urn:microsoft.com/office/officeart/2005/8/layout/vList2"/>
    <dgm:cxn modelId="{87BB17EA-BE75-4117-B0C0-33B8AEAC6B23}" srcId="{196A3ED8-6E93-435C-9D20-0EC21B8C0801}" destId="{11DB0FFD-2A32-4E14-8D87-8F48B2F30D7C}" srcOrd="0" destOrd="0" parTransId="{036EDE45-910E-42D3-915B-CC83B48FE09B}" sibTransId="{96FCDE9B-06CA-4D46-A6B0-3DFAA6A1BD26}"/>
    <dgm:cxn modelId="{2866FDF8-9828-496C-AD8C-B56CB2B5CC74}" srcId="{0553F77D-039F-4686-BB4F-98EF1DDCDE6D}" destId="{196A3ED8-6E93-435C-9D20-0EC21B8C0801}" srcOrd="0" destOrd="0" parTransId="{8CB97F7E-B3E8-46AA-A8FF-B73620A44621}" sibTransId="{F9797978-D569-4517-9BB4-FCA5D80AFC12}"/>
    <dgm:cxn modelId="{7E77D906-499B-44DC-B560-F4D8D63A42A4}" type="presParOf" srcId="{88DF1D06-AB70-41A1-A03F-83857CC3CFD6}" destId="{BF1E82FC-CE87-4D99-82D3-0125260409FD}" srcOrd="0" destOrd="0" presId="urn:microsoft.com/office/officeart/2005/8/layout/vList2"/>
    <dgm:cxn modelId="{8F2E804E-E480-44EB-AB73-1F8B26419C20}" type="presParOf" srcId="{88DF1D06-AB70-41A1-A03F-83857CC3CFD6}" destId="{62D14836-1730-45B3-80F0-6BCD27787EEB}" srcOrd="1" destOrd="0" presId="urn:microsoft.com/office/officeart/2005/8/layout/vList2"/>
    <dgm:cxn modelId="{5ACF736F-36CC-4D11-AE36-0EF32253B3F4}" type="presParOf" srcId="{88DF1D06-AB70-41A1-A03F-83857CC3CFD6}" destId="{58FF195B-2A74-4F5A-9422-8522E2AA9527}" srcOrd="2" destOrd="0" presId="urn:microsoft.com/office/officeart/2005/8/layout/vList2"/>
    <dgm:cxn modelId="{60BBFF86-5A5F-4F30-852B-8F7C47A69FDD}" type="presParOf" srcId="{88DF1D06-AB70-41A1-A03F-83857CC3CFD6}" destId="{62CDD57B-2E10-4B16-84EC-EED76F493AF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B8EFB-67C2-4870-9807-9F30EDE439A4}">
      <dsp:nvSpPr>
        <dsp:cNvPr id="0" name=""/>
        <dsp:cNvSpPr/>
      </dsp:nvSpPr>
      <dsp:spPr>
        <a:xfrm>
          <a:off x="0" y="841432"/>
          <a:ext cx="6290226" cy="38376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Game Design Effects Interpolation/Extrapolation Capabilities</a:t>
          </a:r>
          <a:endParaRPr lang="en-US" sz="1600" kern="1200"/>
        </a:p>
      </dsp:txBody>
      <dsp:txXfrm>
        <a:off x="18734" y="860166"/>
        <a:ext cx="6252758" cy="346292"/>
      </dsp:txXfrm>
    </dsp:sp>
    <dsp:sp modelId="{3DAC7A0D-2831-4C75-8914-62031BECD4C2}">
      <dsp:nvSpPr>
        <dsp:cNvPr id="0" name=""/>
        <dsp:cNvSpPr/>
      </dsp:nvSpPr>
      <dsp:spPr>
        <a:xfrm>
          <a:off x="0" y="1271272"/>
          <a:ext cx="6290226" cy="383760"/>
        </a:xfrm>
        <a:prstGeom prst="roundRect">
          <a:avLst/>
        </a:prstGeom>
        <a:solidFill>
          <a:schemeClr val="accent2">
            <a:shade val="80000"/>
            <a:hueOff val="82994"/>
            <a:satOff val="-3188"/>
            <a:lumOff val="5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It‘s all about the money</a:t>
          </a:r>
          <a:endParaRPr lang="en-US" sz="1600" kern="1200"/>
        </a:p>
      </dsp:txBody>
      <dsp:txXfrm>
        <a:off x="18734" y="1290006"/>
        <a:ext cx="6252758" cy="346292"/>
      </dsp:txXfrm>
    </dsp:sp>
    <dsp:sp modelId="{C96E6E16-39C8-4626-A7C0-4C7D7BA35824}">
      <dsp:nvSpPr>
        <dsp:cNvPr id="0" name=""/>
        <dsp:cNvSpPr/>
      </dsp:nvSpPr>
      <dsp:spPr>
        <a:xfrm>
          <a:off x="0" y="1701112"/>
          <a:ext cx="6290226" cy="383760"/>
        </a:xfrm>
        <a:prstGeom prst="roundRect">
          <a:avLst/>
        </a:prstGeom>
        <a:solidFill>
          <a:schemeClr val="accent2">
            <a:shade val="80000"/>
            <a:hueOff val="165988"/>
            <a:satOff val="-6376"/>
            <a:lumOff val="100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Latency, Bandwidth &amp; Package Loss</a:t>
          </a:r>
          <a:endParaRPr lang="en-US" sz="1600" kern="1200"/>
        </a:p>
      </dsp:txBody>
      <dsp:txXfrm>
        <a:off x="18734" y="1719846"/>
        <a:ext cx="6252758" cy="346292"/>
      </dsp:txXfrm>
    </dsp:sp>
    <dsp:sp modelId="{5A57DE38-88E2-457A-8AB1-87B0D04B22CC}">
      <dsp:nvSpPr>
        <dsp:cNvPr id="0" name=""/>
        <dsp:cNvSpPr/>
      </dsp:nvSpPr>
      <dsp:spPr>
        <a:xfrm>
          <a:off x="0" y="2130952"/>
          <a:ext cx="6290226" cy="383760"/>
        </a:xfrm>
        <a:prstGeom prst="roundRect">
          <a:avLst/>
        </a:prstGeom>
        <a:solidFill>
          <a:schemeClr val="accent2">
            <a:shade val="80000"/>
            <a:hueOff val="248982"/>
            <a:satOff val="-9564"/>
            <a:lumOff val="15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TCP has issues</a:t>
          </a:r>
          <a:endParaRPr lang="en-US" sz="1600" kern="1200"/>
        </a:p>
      </dsp:txBody>
      <dsp:txXfrm>
        <a:off x="18734" y="2149686"/>
        <a:ext cx="6252758" cy="346292"/>
      </dsp:txXfrm>
    </dsp:sp>
    <dsp:sp modelId="{162A6445-5149-4FDF-9B5C-3F67816E5AAC}">
      <dsp:nvSpPr>
        <dsp:cNvPr id="0" name=""/>
        <dsp:cNvSpPr/>
      </dsp:nvSpPr>
      <dsp:spPr>
        <a:xfrm>
          <a:off x="0" y="2560792"/>
          <a:ext cx="6290226" cy="383760"/>
        </a:xfrm>
        <a:prstGeom prst="roundRect">
          <a:avLst/>
        </a:prstGeom>
        <a:solidFill>
          <a:schemeClr val="accent2">
            <a:shade val="80000"/>
            <a:hueOff val="331976"/>
            <a:satOff val="-12753"/>
            <a:lumOff val="200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Network Models</a:t>
          </a:r>
          <a:endParaRPr lang="en-US" sz="1600" kern="1200"/>
        </a:p>
      </dsp:txBody>
      <dsp:txXfrm>
        <a:off x="18734" y="2579526"/>
        <a:ext cx="6252758" cy="346292"/>
      </dsp:txXfrm>
    </dsp:sp>
    <dsp:sp modelId="{6F881323-5B7B-4DAA-B86D-55ECDB293ACD}">
      <dsp:nvSpPr>
        <dsp:cNvPr id="0" name=""/>
        <dsp:cNvSpPr/>
      </dsp:nvSpPr>
      <dsp:spPr>
        <a:xfrm>
          <a:off x="0" y="2944552"/>
          <a:ext cx="6290226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715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/>
            <a:t>State Synchronization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/>
            <a:t>Deterministic Lockstep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/>
            <a:t>Snapshot Interpolation</a:t>
          </a:r>
          <a:endParaRPr lang="en-US" sz="1200" kern="1200"/>
        </a:p>
      </dsp:txBody>
      <dsp:txXfrm>
        <a:off x="0" y="2944552"/>
        <a:ext cx="6290226" cy="629280"/>
      </dsp:txXfrm>
    </dsp:sp>
    <dsp:sp modelId="{06FB5F1B-AFEF-434E-9EB2-71CAD6C0CC79}">
      <dsp:nvSpPr>
        <dsp:cNvPr id="0" name=""/>
        <dsp:cNvSpPr/>
      </dsp:nvSpPr>
      <dsp:spPr>
        <a:xfrm>
          <a:off x="0" y="3573832"/>
          <a:ext cx="6290226" cy="383760"/>
        </a:xfrm>
        <a:prstGeom prst="roundRect">
          <a:avLst/>
        </a:prstGeom>
        <a:solidFill>
          <a:schemeClr val="accent2">
            <a:shade val="80000"/>
            <a:hueOff val="414970"/>
            <a:satOff val="-15941"/>
            <a:lumOff val="25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Highly Scalable Server Architecture</a:t>
          </a:r>
          <a:endParaRPr lang="en-US" sz="1600" kern="1200"/>
        </a:p>
      </dsp:txBody>
      <dsp:txXfrm>
        <a:off x="18734" y="3592566"/>
        <a:ext cx="6252758" cy="346292"/>
      </dsp:txXfrm>
    </dsp:sp>
    <dsp:sp modelId="{CA2ED040-0991-4985-8D42-964B335F3D30}">
      <dsp:nvSpPr>
        <dsp:cNvPr id="0" name=""/>
        <dsp:cNvSpPr/>
      </dsp:nvSpPr>
      <dsp:spPr>
        <a:xfrm>
          <a:off x="0" y="3957592"/>
          <a:ext cx="6290226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715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200" kern="1200"/>
            <a:t>Simple FPS</a:t>
          </a:r>
          <a:endParaRPr lang="en-US" sz="1200" kern="1200"/>
        </a:p>
      </dsp:txBody>
      <dsp:txXfrm>
        <a:off x="0" y="3957592"/>
        <a:ext cx="6290226" cy="264960"/>
      </dsp:txXfrm>
    </dsp:sp>
    <dsp:sp modelId="{578C3BDB-49CD-40FA-88D1-C135ACE25E14}">
      <dsp:nvSpPr>
        <dsp:cNvPr id="0" name=""/>
        <dsp:cNvSpPr/>
      </dsp:nvSpPr>
      <dsp:spPr>
        <a:xfrm>
          <a:off x="0" y="4222552"/>
          <a:ext cx="6290226" cy="383760"/>
        </a:xfrm>
        <a:prstGeom prst="roundRect">
          <a:avLst/>
        </a:prstGeom>
        <a:solidFill>
          <a:schemeClr val="accent2">
            <a:shade val="80000"/>
            <a:hueOff val="497964"/>
            <a:satOff val="-19129"/>
            <a:lumOff val="30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Server Architecture </a:t>
          </a:r>
          <a:r>
            <a:rPr lang="de-DE" sz="1600" kern="1200" dirty="0"/>
            <a:t>in Azure</a:t>
          </a:r>
          <a:endParaRPr lang="en-US" sz="1600" kern="1200" dirty="0"/>
        </a:p>
      </dsp:txBody>
      <dsp:txXfrm>
        <a:off x="18734" y="4241286"/>
        <a:ext cx="6252758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6BA34-FF89-4E89-884B-CDE472A4537D}">
      <dsp:nvSpPr>
        <dsp:cNvPr id="0" name=""/>
        <dsp:cNvSpPr/>
      </dsp:nvSpPr>
      <dsp:spPr>
        <a:xfrm>
          <a:off x="0" y="249588"/>
          <a:ext cx="10820400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783" tIns="270764" rIns="83978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Time packet needs to deliver to server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~13ms (Test 30-100ms)</a:t>
          </a:r>
          <a:endParaRPr lang="en-US" sz="1300" kern="1200"/>
        </a:p>
      </dsp:txBody>
      <dsp:txXfrm>
        <a:off x="0" y="249588"/>
        <a:ext cx="10820400" cy="778050"/>
      </dsp:txXfrm>
    </dsp:sp>
    <dsp:sp modelId="{459CAAA4-F881-430F-B2CA-47FC40CF6834}">
      <dsp:nvSpPr>
        <dsp:cNvPr id="0" name=""/>
        <dsp:cNvSpPr/>
      </dsp:nvSpPr>
      <dsp:spPr>
        <a:xfrm>
          <a:off x="541020" y="57708"/>
          <a:ext cx="7574280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Latency</a:t>
          </a:r>
          <a:endParaRPr lang="en-US" sz="1300" kern="1200"/>
        </a:p>
      </dsp:txBody>
      <dsp:txXfrm>
        <a:off x="559754" y="76442"/>
        <a:ext cx="7536812" cy="346292"/>
      </dsp:txXfrm>
    </dsp:sp>
    <dsp:sp modelId="{BF1BC004-101C-4300-AC55-846A2AAB20F3}">
      <dsp:nvSpPr>
        <dsp:cNvPr id="0" name=""/>
        <dsp:cNvSpPr/>
      </dsp:nvSpPr>
      <dsp:spPr>
        <a:xfrm>
          <a:off x="0" y="1289718"/>
          <a:ext cx="1082040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783" tIns="270764" rIns="83978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~26ms (Test 60-200ms)</a:t>
          </a:r>
          <a:endParaRPr lang="en-US" sz="1300" kern="1200"/>
        </a:p>
      </dsp:txBody>
      <dsp:txXfrm>
        <a:off x="0" y="1289718"/>
        <a:ext cx="10820400" cy="552825"/>
      </dsp:txXfrm>
    </dsp:sp>
    <dsp:sp modelId="{B1C7933F-1884-42DA-BFE9-3FBD4B05ECC3}">
      <dsp:nvSpPr>
        <dsp:cNvPr id="0" name=""/>
        <dsp:cNvSpPr/>
      </dsp:nvSpPr>
      <dsp:spPr>
        <a:xfrm>
          <a:off x="541020" y="1097838"/>
          <a:ext cx="7574280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Round Trip Time (RTT)</a:t>
          </a:r>
          <a:endParaRPr lang="en-US" sz="1300" kern="1200"/>
        </a:p>
      </dsp:txBody>
      <dsp:txXfrm>
        <a:off x="559754" y="1116572"/>
        <a:ext cx="7536812" cy="346292"/>
      </dsp:txXfrm>
    </dsp:sp>
    <dsp:sp modelId="{F91C52AE-338E-4364-9E1B-AD3D5CF60D6A}">
      <dsp:nvSpPr>
        <dsp:cNvPr id="0" name=""/>
        <dsp:cNvSpPr/>
      </dsp:nvSpPr>
      <dsp:spPr>
        <a:xfrm>
          <a:off x="0" y="2104623"/>
          <a:ext cx="1082040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783" tIns="270764" rIns="83978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68.28 Mbps – 41.01 Mbps (Test lower 1Mbps maybe 7Kbps)</a:t>
          </a:r>
          <a:endParaRPr lang="en-US" sz="1300" kern="1200"/>
        </a:p>
      </dsp:txBody>
      <dsp:txXfrm>
        <a:off x="0" y="2104623"/>
        <a:ext cx="10820400" cy="552825"/>
      </dsp:txXfrm>
    </dsp:sp>
    <dsp:sp modelId="{4DD837E7-5471-4759-9B79-8B756AC99EC4}">
      <dsp:nvSpPr>
        <dsp:cNvPr id="0" name=""/>
        <dsp:cNvSpPr/>
      </dsp:nvSpPr>
      <dsp:spPr>
        <a:xfrm>
          <a:off x="541020" y="1912743"/>
          <a:ext cx="7574280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Bandwidth</a:t>
          </a:r>
          <a:endParaRPr lang="en-US" sz="1300" kern="1200"/>
        </a:p>
      </dsp:txBody>
      <dsp:txXfrm>
        <a:off x="559754" y="1931477"/>
        <a:ext cx="7536812" cy="346292"/>
      </dsp:txXfrm>
    </dsp:sp>
    <dsp:sp modelId="{75D422A0-B97B-477F-AA45-64D2133BA417}">
      <dsp:nvSpPr>
        <dsp:cNvPr id="0" name=""/>
        <dsp:cNvSpPr/>
      </dsp:nvSpPr>
      <dsp:spPr>
        <a:xfrm>
          <a:off x="0" y="2919528"/>
          <a:ext cx="1082040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783" tIns="270764" rIns="83978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0% (Test 5-10% WLAN is an issue)</a:t>
          </a:r>
          <a:endParaRPr lang="en-US" sz="1300" kern="1200"/>
        </a:p>
      </dsp:txBody>
      <dsp:txXfrm>
        <a:off x="0" y="2919528"/>
        <a:ext cx="10820400" cy="552825"/>
      </dsp:txXfrm>
    </dsp:sp>
    <dsp:sp modelId="{E7F979D8-94D7-4488-93C1-34A23D60EEB5}">
      <dsp:nvSpPr>
        <dsp:cNvPr id="0" name=""/>
        <dsp:cNvSpPr/>
      </dsp:nvSpPr>
      <dsp:spPr>
        <a:xfrm>
          <a:off x="541020" y="2727648"/>
          <a:ext cx="7574280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Package Loss</a:t>
          </a:r>
          <a:endParaRPr lang="en-US" sz="1300" kern="1200"/>
        </a:p>
      </dsp:txBody>
      <dsp:txXfrm>
        <a:off x="559754" y="2746382"/>
        <a:ext cx="7536812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56FFB-4057-41CD-A3ED-FB998FE9AF59}">
      <dsp:nvSpPr>
        <dsp:cNvPr id="0" name=""/>
        <dsp:cNvSpPr/>
      </dsp:nvSpPr>
      <dsp:spPr>
        <a:xfrm>
          <a:off x="0" y="249379"/>
          <a:ext cx="6403994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12420" rIns="49702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Each object is synchronized with an spezific priority or naive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Used in MMORPGs</a:t>
          </a:r>
          <a:endParaRPr lang="en-US" sz="1500" kern="1200"/>
        </a:p>
      </dsp:txBody>
      <dsp:txXfrm>
        <a:off x="0" y="249379"/>
        <a:ext cx="6403994" cy="1086750"/>
      </dsp:txXfrm>
    </dsp:sp>
    <dsp:sp modelId="{15856CA6-7689-4F6D-B6C5-30748221D09C}">
      <dsp:nvSpPr>
        <dsp:cNvPr id="0" name=""/>
        <dsp:cNvSpPr/>
      </dsp:nvSpPr>
      <dsp:spPr>
        <a:xfrm>
          <a:off x="320199" y="27979"/>
          <a:ext cx="4482795" cy="44280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State Synchronization</a:t>
          </a:r>
          <a:endParaRPr lang="en-US" sz="1500" kern="1200"/>
        </a:p>
      </dsp:txBody>
      <dsp:txXfrm>
        <a:off x="341815" y="49595"/>
        <a:ext cx="4439563" cy="399568"/>
      </dsp:txXfrm>
    </dsp:sp>
    <dsp:sp modelId="{A39E599F-E24C-4E7E-9802-91C09F30C606}">
      <dsp:nvSpPr>
        <dsp:cNvPr id="0" name=""/>
        <dsp:cNvSpPr/>
      </dsp:nvSpPr>
      <dsp:spPr>
        <a:xfrm>
          <a:off x="0" y="1638529"/>
          <a:ext cx="6403994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379814"/>
              <a:satOff val="-22131"/>
              <a:lumOff val="179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12420" rIns="49702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Deriven Model: GGPO (Beat-em Up)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The Input for the Simulation is synchronized and the simulation is executed on all machine at the same time totally in sync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Used in RTS, MOBA</a:t>
          </a:r>
          <a:endParaRPr lang="en-US" sz="1500" kern="1200"/>
        </a:p>
      </dsp:txBody>
      <dsp:txXfrm>
        <a:off x="0" y="1638529"/>
        <a:ext cx="6403994" cy="1559250"/>
      </dsp:txXfrm>
    </dsp:sp>
    <dsp:sp modelId="{31957E5B-EBD3-4138-9325-F35F866EA890}">
      <dsp:nvSpPr>
        <dsp:cNvPr id="0" name=""/>
        <dsp:cNvSpPr/>
      </dsp:nvSpPr>
      <dsp:spPr>
        <a:xfrm>
          <a:off x="320199" y="1417129"/>
          <a:ext cx="4482795" cy="442800"/>
        </a:xfrm>
        <a:prstGeom prst="roundRect">
          <a:avLst/>
        </a:prstGeom>
        <a:solidFill>
          <a:schemeClr val="accent1">
            <a:shade val="80000"/>
            <a:hueOff val="-379814"/>
            <a:satOff val="-22131"/>
            <a:lumOff val="179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Deterministic Lockstep</a:t>
          </a:r>
          <a:endParaRPr lang="en-US" sz="1500" kern="1200"/>
        </a:p>
      </dsp:txBody>
      <dsp:txXfrm>
        <a:off x="341815" y="1438745"/>
        <a:ext cx="4439563" cy="399568"/>
      </dsp:txXfrm>
    </dsp:sp>
    <dsp:sp modelId="{09CBE822-271C-4D5C-AFB2-A042CB8B5029}">
      <dsp:nvSpPr>
        <dsp:cNvPr id="0" name=""/>
        <dsp:cNvSpPr/>
      </dsp:nvSpPr>
      <dsp:spPr>
        <a:xfrm>
          <a:off x="0" y="3500179"/>
          <a:ext cx="6403994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759628"/>
              <a:satOff val="-44261"/>
              <a:lumOff val="358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12420" rIns="49702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Also known as Quake 3 Network Model (It‘s open source now!)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The Game State is packed in a Snapshot and the clients can interpolte between snapshots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/>
            <a:t>Used in FPS, Racing</a:t>
          </a:r>
          <a:endParaRPr lang="en-US" sz="1500" kern="1200"/>
        </a:p>
      </dsp:txBody>
      <dsp:txXfrm>
        <a:off x="0" y="3500179"/>
        <a:ext cx="6403994" cy="1559250"/>
      </dsp:txXfrm>
    </dsp:sp>
    <dsp:sp modelId="{B13F9BDF-4CBF-44DC-8EC0-7D5FD2D46414}">
      <dsp:nvSpPr>
        <dsp:cNvPr id="0" name=""/>
        <dsp:cNvSpPr/>
      </dsp:nvSpPr>
      <dsp:spPr>
        <a:xfrm>
          <a:off x="320199" y="3278779"/>
          <a:ext cx="4482795" cy="442800"/>
        </a:xfrm>
        <a:prstGeom prst="roundRect">
          <a:avLst/>
        </a:prstGeom>
        <a:solidFill>
          <a:schemeClr val="accent1">
            <a:shade val="80000"/>
            <a:hueOff val="-759628"/>
            <a:satOff val="-44261"/>
            <a:lumOff val="358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Snapshot Interpolation</a:t>
          </a:r>
          <a:endParaRPr lang="en-US" sz="1500" kern="1200"/>
        </a:p>
      </dsp:txBody>
      <dsp:txXfrm>
        <a:off x="341815" y="3300395"/>
        <a:ext cx="4439563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E82FC-CE87-4D99-82D3-0125260409FD}">
      <dsp:nvSpPr>
        <dsp:cNvPr id="0" name=""/>
        <dsp:cNvSpPr/>
      </dsp:nvSpPr>
      <dsp:spPr>
        <a:xfrm>
          <a:off x="0" y="121602"/>
          <a:ext cx="6403994" cy="64759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Packet Loss</a:t>
          </a:r>
          <a:endParaRPr lang="en-US" sz="2700" kern="1200"/>
        </a:p>
      </dsp:txBody>
      <dsp:txXfrm>
        <a:off x="31613" y="153215"/>
        <a:ext cx="6340768" cy="584369"/>
      </dsp:txXfrm>
    </dsp:sp>
    <dsp:sp modelId="{62D14836-1730-45B3-80F0-6BCD27787EEB}">
      <dsp:nvSpPr>
        <dsp:cNvPr id="0" name=""/>
        <dsp:cNvSpPr/>
      </dsp:nvSpPr>
      <dsp:spPr>
        <a:xfrm>
          <a:off x="0" y="769197"/>
          <a:ext cx="6403994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32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100" kern="1200" dirty="0"/>
            <a:t>Reliable, </a:t>
          </a:r>
          <a:r>
            <a:rPr lang="de-DE" sz="2100" kern="1200" dirty="0" err="1"/>
            <a:t>Ordered</a:t>
          </a:r>
          <a:r>
            <a:rPr lang="de-DE" sz="2100" kern="1200" dirty="0"/>
            <a:t> </a:t>
          </a:r>
          <a:r>
            <a:rPr lang="de-DE" sz="2100" kern="1200" dirty="0" err="1"/>
            <a:t>Udp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100" kern="1200" dirty="0" err="1"/>
            <a:t>Merge</a:t>
          </a:r>
          <a:r>
            <a:rPr lang="de-DE" sz="2100" kern="1200" dirty="0"/>
            <a:t> </a:t>
          </a:r>
          <a:r>
            <a:rPr lang="de-DE" sz="2100" kern="1200" dirty="0" err="1"/>
            <a:t>Packets</a:t>
          </a:r>
          <a:r>
            <a:rPr lang="de-DE" sz="2100" kern="1200" dirty="0"/>
            <a:t> (e.g. I0, I0+I1)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Send Information Redundant till ACK</a:t>
          </a:r>
        </a:p>
      </dsp:txBody>
      <dsp:txXfrm>
        <a:off x="0" y="769197"/>
        <a:ext cx="6403994" cy="1089854"/>
      </dsp:txXfrm>
    </dsp:sp>
    <dsp:sp modelId="{58FF195B-2A74-4F5A-9422-8522E2AA9527}">
      <dsp:nvSpPr>
        <dsp:cNvPr id="0" name=""/>
        <dsp:cNvSpPr/>
      </dsp:nvSpPr>
      <dsp:spPr>
        <a:xfrm>
          <a:off x="0" y="1859052"/>
          <a:ext cx="6403994" cy="64759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759628"/>
                <a:satOff val="-44261"/>
                <a:lumOff val="3589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shade val="80000"/>
                <a:hueOff val="-759628"/>
                <a:satOff val="-44261"/>
                <a:lumOff val="3589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Lag</a:t>
          </a:r>
          <a:endParaRPr lang="en-US" sz="2700" kern="1200"/>
        </a:p>
      </dsp:txBody>
      <dsp:txXfrm>
        <a:off x="31613" y="1890665"/>
        <a:ext cx="6340768" cy="584369"/>
      </dsp:txXfrm>
    </dsp:sp>
    <dsp:sp modelId="{62CDD57B-2E10-4B16-84EC-EED76F493AF9}">
      <dsp:nvSpPr>
        <dsp:cNvPr id="0" name=""/>
        <dsp:cNvSpPr/>
      </dsp:nvSpPr>
      <dsp:spPr>
        <a:xfrm>
          <a:off x="0" y="2506647"/>
          <a:ext cx="6403994" cy="2459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32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100" kern="1200" dirty="0"/>
            <a:t>Server </a:t>
          </a:r>
          <a:r>
            <a:rPr lang="de-DE" sz="2100" kern="1200" dirty="0" err="1"/>
            <a:t>detects</a:t>
          </a:r>
          <a:r>
            <a:rPr lang="de-DE" sz="2100" kern="1200" dirty="0"/>
            <a:t> and Send </a:t>
          </a:r>
          <a:r>
            <a:rPr lang="de-DE" sz="2100" kern="1200" dirty="0" err="1"/>
            <a:t>NoOp</a:t>
          </a:r>
          <a:r>
            <a:rPr lang="de-DE" sz="2100" kern="1200" dirty="0"/>
            <a:t> </a:t>
          </a:r>
          <a:r>
            <a:rPr lang="de-DE" sz="2100" kern="1200" dirty="0" err="1"/>
            <a:t>for</a:t>
          </a:r>
          <a:r>
            <a:rPr lang="de-DE" sz="2100" kern="1200" dirty="0"/>
            <a:t> Lag Player 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100" kern="1200"/>
            <a:t>Assumption but LoL does that</a:t>
          </a:r>
          <a:endParaRPr lang="en-US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100" kern="1200" dirty="0"/>
            <a:t>Kick Player and </a:t>
          </a:r>
          <a:r>
            <a:rPr lang="de-DE" sz="2100" kern="1200" dirty="0" err="1"/>
            <a:t>DropIn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100" kern="1200" dirty="0" err="1"/>
            <a:t>Everyone</a:t>
          </a:r>
          <a:r>
            <a:rPr lang="de-DE" sz="2100" kern="1200" dirty="0"/>
            <a:t> </a:t>
          </a:r>
          <a:r>
            <a:rPr lang="de-DE" sz="2100" kern="1200" dirty="0" err="1"/>
            <a:t>halts</a:t>
          </a:r>
          <a:r>
            <a:rPr lang="de-DE" sz="2100" kern="1200" dirty="0"/>
            <a:t> and </a:t>
          </a:r>
          <a:r>
            <a:rPr lang="de-DE" sz="2100" kern="1200" dirty="0" err="1"/>
            <a:t>maybe</a:t>
          </a:r>
          <a:r>
            <a:rPr lang="de-DE" sz="2100" kern="1200" dirty="0"/>
            <a:t> kick Player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100" kern="1200"/>
            <a:t>SC2</a:t>
          </a:r>
          <a:endParaRPr lang="en-US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100" kern="1200" dirty="0" err="1"/>
            <a:t>No</a:t>
          </a:r>
          <a:r>
            <a:rPr lang="de-DE" sz="2100" kern="1200" dirty="0"/>
            <a:t> </a:t>
          </a:r>
          <a:r>
            <a:rPr lang="de-DE" sz="2100" kern="1200" dirty="0" err="1"/>
            <a:t>DropIn</a:t>
          </a:r>
          <a:endParaRPr lang="en-US" sz="2100" kern="1200" dirty="0"/>
        </a:p>
      </dsp:txBody>
      <dsp:txXfrm>
        <a:off x="0" y="2506647"/>
        <a:ext cx="6403994" cy="2459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1167-9E81-4B87-9485-B2E659D65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Developing</a:t>
            </a:r>
            <a:r>
              <a:rPr lang="de-DE" dirty="0"/>
              <a:t> Real-Time </a:t>
            </a:r>
            <a:r>
              <a:rPr lang="de-DE" dirty="0" err="1"/>
              <a:t>multiplayer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941B1-499B-4A00-BC15-6FEE0811E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Kevin </a:t>
            </a:r>
            <a:r>
              <a:rPr lang="de-DE" dirty="0" err="1"/>
              <a:t>Setiono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2211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69EF-87B6-4392-A082-EBC48AA4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?</a:t>
            </a:r>
            <a:endParaRPr lang="en-DE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5A5CA17-EE2A-4CA2-9026-0B55F9E10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362213"/>
              </p:ext>
            </p:extLst>
          </p:nvPr>
        </p:nvGraphicFramePr>
        <p:xfrm>
          <a:off x="685800" y="2193925"/>
          <a:ext cx="108204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3485115849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6295111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96205607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3461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UNET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Photon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Azure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8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Monthly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0$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185$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230,64$ - 483,60$</a:t>
                      </a:r>
                      <a:br>
                        <a:rPr lang="de-DE" dirty="0"/>
                      </a:br>
                      <a:r>
                        <a:rPr lang="de-DE" dirty="0"/>
                        <a:t>(5x A1 v2 - 5x A2 v2)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Traffic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1470$</a:t>
                      </a:r>
                      <a:br>
                        <a:rPr lang="de-DE" dirty="0"/>
                      </a:br>
                      <a:r>
                        <a:rPr lang="de-DE" dirty="0"/>
                        <a:t>(0.49$/GB)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3TB </a:t>
                      </a:r>
                      <a:r>
                        <a:rPr lang="de-DE" dirty="0" err="1"/>
                        <a:t>Included</a:t>
                      </a:r>
                      <a:r>
                        <a:rPr lang="de-DE" dirty="0"/>
                        <a:t> </a:t>
                      </a:r>
                      <a:br>
                        <a:rPr lang="de-DE" dirty="0"/>
                      </a:br>
                      <a:r>
                        <a:rPr lang="de-DE" dirty="0"/>
                        <a:t>(0.05$ extra GB)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Included</a:t>
                      </a:r>
                      <a:br>
                        <a:rPr lang="de-DE" dirty="0"/>
                      </a:b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9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Sum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1470$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185$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230,64$ - 483,60$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3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02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E1E3C-F8D2-4308-8393-52DAD3872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A9CE89-5BEA-4699-AEAA-51CEC2198E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19" name="Picture 18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AB6081D4-5F83-4C05-AFFE-1395456D38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3469EF-87B6-4392-A082-EBC48AA4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Show me what you got!</a:t>
            </a:r>
            <a:endParaRPr lang="en-DE">
              <a:solidFill>
                <a:schemeClr val="bg1"/>
              </a:solidFill>
            </a:endParaRPr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ED652A48-13FC-4EDA-8A35-AD5682A8C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8183527"/>
              </p:ext>
            </p:extLst>
          </p:nvPr>
        </p:nvGraphicFramePr>
        <p:xfrm>
          <a:off x="5279472" y="740229"/>
          <a:ext cx="6569628" cy="5500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D0E8E-3234-4F8B-B2DB-F9C70BF1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82850"/>
            <a:ext cx="3755571" cy="373583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6088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Latency</a:t>
            </a:r>
            <a:r>
              <a:rPr lang="de-DE" dirty="0"/>
              <a:t>, </a:t>
            </a:r>
            <a:r>
              <a:rPr lang="de-DE" dirty="0" err="1"/>
              <a:t>bandwidth</a:t>
            </a:r>
            <a:r>
              <a:rPr lang="de-DE" dirty="0"/>
              <a:t> &amp; Package </a:t>
            </a:r>
            <a:r>
              <a:rPr lang="de-DE" dirty="0" err="1"/>
              <a:t>loss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286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de-DE" dirty="0" err="1"/>
              <a:t>Latency</a:t>
            </a:r>
            <a:r>
              <a:rPr lang="de-DE" dirty="0"/>
              <a:t>, </a:t>
            </a:r>
            <a:r>
              <a:rPr lang="de-DE" dirty="0" err="1"/>
              <a:t>bandwidth</a:t>
            </a:r>
            <a:r>
              <a:rPr lang="de-DE" dirty="0"/>
              <a:t> &amp; Package </a:t>
            </a:r>
            <a:r>
              <a:rPr lang="de-DE" dirty="0" err="1"/>
              <a:t>loss</a:t>
            </a:r>
            <a:endParaRPr lang="en-DE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27388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04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7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B19CC5C6-8EA3-4EC3-B30D-BF28B79D8E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323A01E2-1AC5-485A-A2D7-99171BE4E2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331C8731-7149-431F-9EB4-A5BDDE39C7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205D1048-285F-4547-89EF-F8E00EE1C47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81"/>
          <a:stretch/>
        </p:blipFill>
        <p:spPr>
          <a:xfrm>
            <a:off x="7885872" y="4375150"/>
            <a:ext cx="4306128" cy="2482850"/>
          </a:xfrm>
          <a:prstGeom prst="rect">
            <a:avLst/>
          </a:prstGeom>
        </p:spPr>
      </p:pic>
      <p:sp>
        <p:nvSpPr>
          <p:cNvPr id="186" name="Rounded Rectangle 25">
            <a:extLst>
              <a:ext uri="{FF2B5EF4-FFF2-40B4-BE49-F238E27FC236}">
                <a16:creationId xmlns:a16="http://schemas.microsoft.com/office/drawing/2014/main" id="{B0D3C27A-D589-4BCA-B2FF-AAB1826E6F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6" y="488845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documents.lucidchart.com/documents/82b42169-9252-4547-83e2-2259749fdfe7/pages/0_0?a=190&amp;x=143&amp;y=73&amp;w=814&amp;h=594&amp;store=1&amp;accept=image%2F*&amp;auth=LCA%201e97a56db950c3373dc4d7914d4a70e73f9d93dc-ts%3D1513165153">
            <a:extLst>
              <a:ext uri="{FF2B5EF4-FFF2-40B4-BE49-F238E27FC236}">
                <a16:creationId xmlns:a16="http://schemas.microsoft.com/office/drawing/2014/main" id="{3A7DCF26-0AED-4240-82D2-CAAB5F2E7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7824" y="799570"/>
            <a:ext cx="2916936" cy="21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Rounded Rectangle 33">
            <a:extLst>
              <a:ext uri="{FF2B5EF4-FFF2-40B4-BE49-F238E27FC236}">
                <a16:creationId xmlns:a16="http://schemas.microsoft.com/office/drawing/2014/main" id="{5BE4BA39-2CB2-49AB-9261-842DD279F7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6" y="3405083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https://documents.lucidchart.com/documents/82b42169-9252-4547-83e2-2259749fdfe7/pages/0_0?a=210&amp;x=143&amp;y=73&amp;w=814&amp;h=594&amp;store=1&amp;accept=image%2F*&amp;auth=LCA%207135a09b2d847b899c8fd739a6300ba10db37b6d-ts%3D1513165153">
            <a:extLst>
              <a:ext uri="{FF2B5EF4-FFF2-40B4-BE49-F238E27FC236}">
                <a16:creationId xmlns:a16="http://schemas.microsoft.com/office/drawing/2014/main" id="{D7CB32F8-D991-4050-884B-45EE348FA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7824" y="3715808"/>
            <a:ext cx="2916936" cy="21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Rounded Rectangle 48">
            <a:extLst>
              <a:ext uri="{FF2B5EF4-FFF2-40B4-BE49-F238E27FC236}">
                <a16:creationId xmlns:a16="http://schemas.microsoft.com/office/drawing/2014/main" id="{A7AB59BB-0A93-4F8B-A84B-43784F09F0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0595" y="488845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s://documents.lucidchart.com/documents/82b42169-9252-4547-83e2-2259749fdfe7/pages/0_0?a=196&amp;x=143&amp;y=73&amp;w=814&amp;h=594&amp;store=1&amp;accept=image%2F*&amp;auth=LCA%20807ae8f2ca73c76ee86c0b42f8041a66c0984459-ts%3D1513165153">
            <a:extLst>
              <a:ext uri="{FF2B5EF4-FFF2-40B4-BE49-F238E27FC236}">
                <a16:creationId xmlns:a16="http://schemas.microsoft.com/office/drawing/2014/main" id="{5665ABF8-C7C2-4053-82E0-ED06610CC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20323" y="799570"/>
            <a:ext cx="2916936" cy="21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Rounded Rectangle 50">
            <a:extLst>
              <a:ext uri="{FF2B5EF4-FFF2-40B4-BE49-F238E27FC236}">
                <a16:creationId xmlns:a16="http://schemas.microsoft.com/office/drawing/2014/main" id="{3983F7A4-2DA0-44B2-AE9E-21E5442CD4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0595" y="3405083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https://documents.lucidchart.com/documents/82b42169-9252-4547-83e2-2259749fdfe7/pages/0_0?a=223&amp;x=143&amp;y=73&amp;w=814&amp;h=594&amp;store=1&amp;accept=image%2F*&amp;auth=LCA%204d61411e58a20f751e97dcbeb256a95039b47d8c-ts%3D1513165153">
            <a:extLst>
              <a:ext uri="{FF2B5EF4-FFF2-40B4-BE49-F238E27FC236}">
                <a16:creationId xmlns:a16="http://schemas.microsoft.com/office/drawing/2014/main" id="{508373FD-B515-4A3C-A6B7-A0A3B8F21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20323" y="3715808"/>
            <a:ext cx="2916936" cy="21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650" y="673240"/>
            <a:ext cx="331915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Latency Example</a:t>
            </a:r>
          </a:p>
        </p:txBody>
      </p:sp>
      <p:sp>
        <p:nvSpPr>
          <p:cNvPr id="8221" name="Content Placeholder 8198"/>
          <p:cNvSpPr>
            <a:spLocks noGrp="1"/>
          </p:cNvSpPr>
          <p:nvPr>
            <p:ph idx="1"/>
          </p:nvPr>
        </p:nvSpPr>
        <p:spPr>
          <a:xfrm>
            <a:off x="8248649" y="4119613"/>
            <a:ext cx="3319151" cy="205876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In most cases Player 1, Server and Player 2 Views of the Game World are different!</a:t>
            </a:r>
          </a:p>
        </p:txBody>
      </p:sp>
    </p:spTree>
    <p:extLst>
      <p:ext uri="{BB962C8B-B14F-4D97-AF65-F5344CB8AC3E}">
        <p14:creationId xmlns:p14="http://schemas.microsoft.com/office/powerpoint/2010/main" val="3201229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TCP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issues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119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Tcp</a:t>
            </a:r>
            <a:r>
              <a:rPr lang="de-DE" dirty="0"/>
              <a:t> </a:t>
            </a:r>
            <a:r>
              <a:rPr lang="de-DE" dirty="0" err="1"/>
              <a:t>Disadvantages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B740-00A5-4B06-AC11-6E1B813B4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Packet Loss</a:t>
            </a:r>
          </a:p>
          <a:p>
            <a:pPr lvl="1"/>
            <a:r>
              <a:rPr lang="de-DE" b="1" dirty="0"/>
              <a:t>2x RTT </a:t>
            </a:r>
            <a:r>
              <a:rPr lang="de-DE" b="1" dirty="0" err="1"/>
              <a:t>Wait</a:t>
            </a:r>
            <a:endParaRPr lang="de-DE" b="1" dirty="0"/>
          </a:p>
          <a:p>
            <a:r>
              <a:rPr lang="de-DE" dirty="0" err="1"/>
              <a:t>Nagle‘s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(</a:t>
            </a:r>
            <a:r>
              <a:rPr lang="de-DE" b="1" dirty="0"/>
              <a:t>TCP_NODELAY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Full</a:t>
            </a:r>
            <a:r>
              <a:rPr lang="de-DE" dirty="0"/>
              <a:t> Packet || All </a:t>
            </a:r>
            <a:r>
              <a:rPr lang="de-DE" dirty="0" err="1"/>
              <a:t>Packets</a:t>
            </a:r>
            <a:r>
              <a:rPr lang="de-DE" dirty="0"/>
              <a:t> ACK</a:t>
            </a:r>
          </a:p>
          <a:p>
            <a:r>
              <a:rPr lang="de-DE" dirty="0"/>
              <a:t>Overhead</a:t>
            </a:r>
          </a:p>
          <a:p>
            <a:pPr lvl="1"/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b="1" dirty="0" err="1"/>
              <a:t>Bandwith</a:t>
            </a:r>
            <a:endParaRPr lang="de-DE" b="1" dirty="0"/>
          </a:p>
          <a:p>
            <a:pPr lvl="1"/>
            <a:r>
              <a:rPr lang="de-DE" b="1" dirty="0"/>
              <a:t>In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Example</a:t>
            </a:r>
            <a:r>
              <a:rPr lang="de-DE" b="1" dirty="0"/>
              <a:t> TCP </a:t>
            </a:r>
            <a:r>
              <a:rPr lang="de-DE" b="1" dirty="0" err="1"/>
              <a:t>would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b="1" dirty="0" err="1"/>
              <a:t>up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~40% </a:t>
            </a:r>
            <a:r>
              <a:rPr lang="de-DE" b="1" dirty="0" err="1"/>
              <a:t>more</a:t>
            </a:r>
            <a:r>
              <a:rPr lang="de-DE" b="1" dirty="0"/>
              <a:t> </a:t>
            </a:r>
            <a:r>
              <a:rPr lang="de-DE" b="1" dirty="0" err="1"/>
              <a:t>cost</a:t>
            </a:r>
            <a:r>
              <a:rPr lang="de-DE" b="1" dirty="0"/>
              <a:t>!</a:t>
            </a:r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0029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Network Models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046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E7B84DB5-0A8D-419E-AE86-8602321D3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1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A310B53C-4645-458E-8BE8-FAF1D5E69BE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de-DE" sz="3200"/>
              <a:t>Common network models</a:t>
            </a:r>
            <a:endParaRPr lang="en-DE" sz="3200"/>
          </a:p>
        </p:txBody>
      </p:sp>
      <p:graphicFrame>
        <p:nvGraphicFramePr>
          <p:cNvPr id="3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11974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4147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Synchronization</a:t>
            </a:r>
            <a:endParaRPr lang="en-DE" dirty="0"/>
          </a:p>
        </p:txBody>
      </p:sp>
      <p:pic>
        <p:nvPicPr>
          <p:cNvPr id="4102" name="Picture 6" descr="https://documents.lucidchart.com/documents/fa78fd6b-5dfc-4fd2-b4cf-fc1466ec0edd/pages/0_0?a=1757&amp;x=-312&amp;y=17&amp;w=2024&amp;h=946&amp;store=1&amp;accept=image%2F*&amp;auth=LCA%204311e9f41953787494804450ce3dd6802582bfc4-ts%3D1510734174">
            <a:extLst>
              <a:ext uri="{FF2B5EF4-FFF2-40B4-BE49-F238E27FC236}">
                <a16:creationId xmlns:a16="http://schemas.microsoft.com/office/drawing/2014/main" id="{B0E94465-56BB-4762-A820-6DEE70CCD9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21" y="2193925"/>
            <a:ext cx="8610157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86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69EF-87B6-4392-A082-EBC48AA4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de-DE"/>
              <a:t>About myself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A9379-6632-4A84-A899-DDB4104DF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de-DE"/>
              <a:t>Freelancer – IT Consulting (Azure and C#)</a:t>
            </a:r>
          </a:p>
          <a:p>
            <a:pPr lvl="1"/>
            <a:r>
              <a:rPr lang="de-DE"/>
              <a:t>Work for Hire</a:t>
            </a:r>
          </a:p>
          <a:p>
            <a:r>
              <a:rPr lang="de-DE"/>
              <a:t>Entrepreneur</a:t>
            </a:r>
          </a:p>
          <a:p>
            <a:pPr lvl="1"/>
            <a:r>
              <a:rPr lang="de-DE"/>
              <a:t>Starting a Company soon</a:t>
            </a:r>
          </a:p>
          <a:p>
            <a:r>
              <a:rPr lang="de-DE"/>
              <a:t>Projects with AAA Budgets</a:t>
            </a:r>
          </a:p>
          <a:p>
            <a:pPr lvl="1"/>
            <a:r>
              <a:rPr lang="de-DE"/>
              <a:t>Often none Game </a:t>
            </a:r>
            <a:r>
              <a:rPr lang="de-DE">
                <a:sym typeface="Wingdings" panose="05000000000000000000" pitchFamily="2" charset="2"/>
              </a:rPr>
              <a:t></a:t>
            </a:r>
            <a:endParaRPr lang="de-DE"/>
          </a:p>
          <a:p>
            <a:r>
              <a:rPr lang="de-DE"/>
              <a:t>10 Years professional Experience</a:t>
            </a:r>
          </a:p>
          <a:p>
            <a:pPr lvl="1"/>
            <a:r>
              <a:rPr lang="de-DE"/>
              <a:t>~20 Years Hobby Developer</a:t>
            </a:r>
          </a:p>
          <a:p>
            <a:pPr lvl="1"/>
            <a:r>
              <a:rPr lang="de-DE"/>
              <a:t>Started with a Tic-Tac-Toe like Game</a:t>
            </a:r>
          </a:p>
          <a:p>
            <a:r>
              <a:rPr lang="de-DE"/>
              <a:t>github.com/KDSBest</a:t>
            </a:r>
          </a:p>
          <a:p>
            <a:r>
              <a:rPr lang="de-DE"/>
              <a:t>kdsbest.com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5D42B7-9CBC-4932-9695-B99D79FA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50" y="2658809"/>
            <a:ext cx="31813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81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77">
            <a:extLst>
              <a:ext uri="{FF2B5EF4-FFF2-40B4-BE49-F238E27FC236}">
                <a16:creationId xmlns:a16="http://schemas.microsoft.com/office/drawing/2014/main" id="{915FA5E9-6A0B-4A0F-8F65-04FF17AE1E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6" name="Picture 79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469E9129-40A7-431A-9059-A3164DCE6B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140" name="Rounded Rectangle 14">
            <a:extLst>
              <a:ext uri="{FF2B5EF4-FFF2-40B4-BE49-F238E27FC236}">
                <a16:creationId xmlns:a16="http://schemas.microsoft.com/office/drawing/2014/main" id="{6BFDDC8F-8D60-424D-8471-B32F1CB03A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03AE0921-AC82-4337-97F7-D0551A142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208096"/>
            <a:ext cx="6127287" cy="2864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8665"/>
            <a:ext cx="3306744" cy="1293028"/>
          </a:xfrm>
        </p:spPr>
        <p:txBody>
          <a:bodyPr>
            <a:normAutofit/>
          </a:bodyPr>
          <a:lstStyle/>
          <a:p>
            <a:r>
              <a:rPr lang="de-DE" sz="3200"/>
              <a:t>Akkumulated priority</a:t>
            </a:r>
            <a:endParaRPr lang="en-DE" sz="3200" dirty="0"/>
          </a:p>
        </p:txBody>
      </p:sp>
      <p:sp>
        <p:nvSpPr>
          <p:cNvPr id="5129" name="Content Placeholder 5128"/>
          <p:cNvSpPr>
            <a:spLocks noGrp="1"/>
          </p:cNvSpPr>
          <p:nvPr>
            <p:ph idx="1"/>
          </p:nvPr>
        </p:nvSpPr>
        <p:spPr>
          <a:xfrm>
            <a:off x="685801" y="2334827"/>
            <a:ext cx="3306742" cy="3883858"/>
          </a:xfrm>
        </p:spPr>
        <p:txBody>
          <a:bodyPr>
            <a:normAutofit/>
          </a:bodyPr>
          <a:lstStyle/>
          <a:p>
            <a:r>
              <a:rPr lang="en-US" sz="1600"/>
              <a:t>Each Object gets an Akkumulation Value/Formula</a:t>
            </a:r>
          </a:p>
          <a:p>
            <a:r>
              <a:rPr lang="en-US" sz="1600"/>
              <a:t>If Object is Send via Network the Akkumulation is set to 0</a:t>
            </a:r>
          </a:p>
          <a:p>
            <a:r>
              <a:rPr lang="en-US" sz="1600"/>
              <a:t>All Objects gets send, but you can priorize how often</a:t>
            </a:r>
          </a:p>
          <a:p>
            <a:pPr lvl="1"/>
            <a:r>
              <a:rPr lang="en-US" sz="1600"/>
              <a:t>Affinity</a:t>
            </a:r>
          </a:p>
          <a:p>
            <a:pPr lvl="1"/>
            <a:r>
              <a:rPr lang="en-US" sz="1600"/>
              <a:t>Distance</a:t>
            </a:r>
          </a:p>
          <a:p>
            <a:pPr lvl="1"/>
            <a:r>
              <a:rPr lang="en-US" sz="1600"/>
              <a:t>Importance</a:t>
            </a:r>
          </a:p>
          <a:p>
            <a:r>
              <a:rPr lang="en-US" sz="1600"/>
              <a:t>Scale Bandwidth</a:t>
            </a:r>
          </a:p>
          <a:p>
            <a:r>
              <a:rPr lang="en-US" sz="1600"/>
              <a:t>Easily Add/Remove Objects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7238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915FA5E9-6A0B-4A0F-8F65-04FF17AE1E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469E9129-40A7-431A-9059-A3164DCE6B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80" name="Rounded Rectangle 14">
            <a:extLst>
              <a:ext uri="{FF2B5EF4-FFF2-40B4-BE49-F238E27FC236}">
                <a16:creationId xmlns:a16="http://schemas.microsoft.com/office/drawing/2014/main" id="{6BFDDC8F-8D60-424D-8471-B32F1CB03A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8665"/>
            <a:ext cx="3306744" cy="1293028"/>
          </a:xfrm>
        </p:spPr>
        <p:txBody>
          <a:bodyPr>
            <a:normAutofit/>
          </a:bodyPr>
          <a:lstStyle/>
          <a:p>
            <a:r>
              <a:rPr lang="de-DE" sz="3200" dirty="0"/>
              <a:t>Interest Management</a:t>
            </a:r>
            <a:endParaRPr lang="en-DE" sz="3200" dirty="0"/>
          </a:p>
        </p:txBody>
      </p:sp>
      <p:sp>
        <p:nvSpPr>
          <p:cNvPr id="5129" name="Content Placeholder 5128"/>
          <p:cNvSpPr>
            <a:spLocks noGrp="1"/>
          </p:cNvSpPr>
          <p:nvPr>
            <p:ph idx="1"/>
          </p:nvPr>
        </p:nvSpPr>
        <p:spPr>
          <a:xfrm>
            <a:off x="685801" y="2334827"/>
            <a:ext cx="3306742" cy="3883858"/>
          </a:xfrm>
        </p:spPr>
        <p:txBody>
          <a:bodyPr>
            <a:normAutofit/>
          </a:bodyPr>
          <a:lstStyle/>
          <a:p>
            <a:r>
              <a:rPr lang="en-US" sz="1600" dirty="0"/>
              <a:t>MMORPG Map</a:t>
            </a:r>
          </a:p>
          <a:p>
            <a:r>
              <a:rPr lang="en-US" sz="1600" dirty="0"/>
              <a:t>Only get Information from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Registered</a:t>
            </a:r>
            <a:r>
              <a:rPr lang="en-US" sz="1600" dirty="0"/>
              <a:t> Tiles</a:t>
            </a:r>
          </a:p>
          <a:p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Stays Registered </a:t>
            </a:r>
            <a:r>
              <a:rPr lang="en-US" sz="1600" dirty="0"/>
              <a:t>Tiles doesn’t register/unregister</a:t>
            </a:r>
          </a:p>
          <a:p>
            <a:pPr lvl="1"/>
            <a:r>
              <a:rPr lang="en-US" sz="1400" dirty="0"/>
              <a:t>Prevent constant unregister/register overhead</a:t>
            </a:r>
          </a:p>
          <a:p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Unregistered</a:t>
            </a:r>
            <a:r>
              <a:rPr lang="en-US" sz="1600" dirty="0"/>
              <a:t> Tiles get Unregistered</a:t>
            </a:r>
          </a:p>
          <a:p>
            <a:r>
              <a:rPr lang="en-US" sz="1600" dirty="0"/>
              <a:t>Accumulated Priority based on Registration</a:t>
            </a:r>
          </a:p>
        </p:txBody>
      </p:sp>
      <p:pic>
        <p:nvPicPr>
          <p:cNvPr id="5128" name="Picture 8" descr="https://documents.lucidchart.com/documents/fa78fd6b-5dfc-4fd2-b4cf-fc1466ec0edd/pages/0_0?a=2405&amp;x=402&amp;y=2&amp;w=1276&amp;h=1273&amp;store=1&amp;accept=image%2F*&amp;auth=LCA%20d37dd5d2d4414af97161db719990e08d8cec57eb-ts%3D1510734174">
            <a:extLst>
              <a:ext uri="{FF2B5EF4-FFF2-40B4-BE49-F238E27FC236}">
                <a16:creationId xmlns:a16="http://schemas.microsoft.com/office/drawing/2014/main" id="{E8F9CC93-63AE-4166-946A-7F913DC7B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216" y="1157796"/>
            <a:ext cx="4970335" cy="496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904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sync</a:t>
            </a:r>
            <a:endParaRPr lang="en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61D970A-0D49-4923-9944-8CED94F9F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757535"/>
              </p:ext>
            </p:extLst>
          </p:nvPr>
        </p:nvGraphicFramePr>
        <p:xfrm>
          <a:off x="685800" y="2576480"/>
          <a:ext cx="108204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478">
                  <a:extLst>
                    <a:ext uri="{9D8B030D-6E8A-4147-A177-3AD203B41FA5}">
                      <a16:colId xmlns:a16="http://schemas.microsoft.com/office/drawing/2014/main" val="3751999518"/>
                    </a:ext>
                  </a:extLst>
                </a:gridCol>
                <a:gridCol w="3592461">
                  <a:extLst>
                    <a:ext uri="{9D8B030D-6E8A-4147-A177-3AD203B41FA5}">
                      <a16:colId xmlns:a16="http://schemas.microsoft.com/office/drawing/2014/main" val="2760875531"/>
                    </a:ext>
                  </a:extLst>
                </a:gridCol>
                <a:gridCol w="3592461">
                  <a:extLst>
                    <a:ext uri="{9D8B030D-6E8A-4147-A177-3AD203B41FA5}">
                      <a16:colId xmlns:a16="http://schemas.microsoft.com/office/drawing/2014/main" val="970030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Cons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Cheats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86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Priority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Akkumulated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Priority</a:t>
                      </a:r>
                      <a:r>
                        <a:rPr lang="de-DE" dirty="0"/>
                        <a:t>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High </a:t>
                      </a:r>
                      <a:r>
                        <a:rPr lang="de-DE" dirty="0" err="1"/>
                        <a:t>Bandwidth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Remove </a:t>
                      </a:r>
                      <a:r>
                        <a:rPr lang="de-DE" dirty="0" err="1"/>
                        <a:t>anything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network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shouldn‘t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seen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0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Player </a:t>
                      </a:r>
                      <a:r>
                        <a:rPr lang="de-DE" dirty="0" err="1"/>
                        <a:t>Latency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himself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Replay </a:t>
                      </a:r>
                      <a:r>
                        <a:rPr lang="de-DE" dirty="0" err="1"/>
                        <a:t>Mechanism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Validate</a:t>
                      </a:r>
                      <a:r>
                        <a:rPr lang="de-DE" dirty="0"/>
                        <a:t> all Input, Speed Hack, etc.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5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DropIn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Replay Size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Interest Management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Hard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Debug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2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Scale</a:t>
                      </a:r>
                      <a:r>
                        <a:rPr lang="de-DE" dirty="0"/>
                        <a:t> </a:t>
                      </a:r>
                      <a:r>
                        <a:rPr lang="de-DE"/>
                        <a:t>Bandwidth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3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109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State </a:t>
            </a:r>
            <a:r>
              <a:rPr lang="de-DE" dirty="0" err="1"/>
              <a:t>Sync</a:t>
            </a:r>
            <a:r>
              <a:rPr lang="de-DE" dirty="0"/>
              <a:t> DEMO!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5228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15FA5E9-6A0B-4A0F-8F65-04FF17AE1E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69E9129-40A7-431A-9059-A3164DCE6B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75" name="Rounded Rectangle 14">
            <a:extLst>
              <a:ext uri="{FF2B5EF4-FFF2-40B4-BE49-F238E27FC236}">
                <a16:creationId xmlns:a16="http://schemas.microsoft.com/office/drawing/2014/main" id="{6BFDDC8F-8D60-424D-8471-B32F1CB03A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documents.lucidchart.com/documents/4f47064a-03e2-4c76-bd9c-018909304fc9/pages/0_0?a=951&amp;x=3&amp;y=-45&amp;w=1254&amp;h=822&amp;store=1&amp;accept=image%2F*&amp;auth=LCA%2005bc6db7a6ec2fb542800d84be288c98c57261ba-ts%3D1512988845">
            <a:extLst>
              <a:ext uri="{FF2B5EF4-FFF2-40B4-BE49-F238E27FC236}">
                <a16:creationId xmlns:a16="http://schemas.microsoft.com/office/drawing/2014/main" id="{F38DB4C2-A4D1-4B72-AF93-ED3D91BE1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339" y="1742063"/>
            <a:ext cx="6127287" cy="379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8665"/>
            <a:ext cx="3306744" cy="1293028"/>
          </a:xfrm>
        </p:spPr>
        <p:txBody>
          <a:bodyPr>
            <a:normAutofit/>
          </a:bodyPr>
          <a:lstStyle/>
          <a:p>
            <a:r>
              <a:rPr lang="de-DE" sz="3200"/>
              <a:t>Deterministic Lockstep</a:t>
            </a:r>
            <a:endParaRPr lang="en-DE" sz="3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E6353-F848-4C6E-B85F-8F8BEF5A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34827"/>
            <a:ext cx="3306742" cy="3883858"/>
          </a:xfrm>
        </p:spPr>
        <p:txBody>
          <a:bodyPr>
            <a:normAutofit/>
          </a:bodyPr>
          <a:lstStyle/>
          <a:p>
            <a:r>
              <a:rPr lang="de-DE" sz="1600" dirty="0"/>
              <a:t> </a:t>
            </a:r>
            <a:r>
              <a:rPr lang="de-DE" sz="1600" dirty="0">
                <a:solidFill>
                  <a:srgbClr val="00B0F0"/>
                </a:solidFill>
              </a:rPr>
              <a:t>Input</a:t>
            </a:r>
            <a:r>
              <a:rPr lang="de-DE" sz="1600" dirty="0"/>
              <a:t> + </a:t>
            </a:r>
            <a:r>
              <a:rPr lang="de-DE" sz="1600" dirty="0">
                <a:solidFill>
                  <a:srgbClr val="92D050"/>
                </a:solidFill>
              </a:rPr>
              <a:t>State</a:t>
            </a:r>
            <a:r>
              <a:rPr lang="de-DE" sz="1600" dirty="0"/>
              <a:t> = Next State</a:t>
            </a:r>
          </a:p>
          <a:p>
            <a:r>
              <a:rPr lang="de-DE" sz="1600" dirty="0"/>
              <a:t> </a:t>
            </a:r>
            <a:r>
              <a:rPr lang="de-DE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Force Delay </a:t>
            </a:r>
            <a:r>
              <a:rPr lang="de-DE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Networking</a:t>
            </a:r>
            <a:r>
              <a:rPr lang="de-DE" sz="1600" dirty="0"/>
              <a:t>  </a:t>
            </a:r>
            <a:br>
              <a:rPr lang="de-DE" sz="1600" dirty="0"/>
            </a:b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often</a:t>
            </a:r>
            <a:r>
              <a:rPr lang="de-DE" sz="1600" dirty="0"/>
              <a:t> </a:t>
            </a:r>
            <a:r>
              <a:rPr lang="de-DE" sz="1600" dirty="0" err="1"/>
              <a:t>called</a:t>
            </a:r>
            <a:r>
              <a:rPr lang="de-DE" sz="1600" dirty="0"/>
              <a:t> Scheduler</a:t>
            </a:r>
          </a:p>
          <a:p>
            <a:r>
              <a:rPr lang="de-DE" sz="1600" dirty="0"/>
              <a:t> Lag </a:t>
            </a:r>
            <a:r>
              <a:rPr lang="de-DE" sz="1600" dirty="0" err="1"/>
              <a:t>creates</a:t>
            </a:r>
            <a:r>
              <a:rPr lang="de-DE" sz="1600" dirty="0"/>
              <a:t> </a:t>
            </a:r>
            <a:r>
              <a:rPr lang="de-DE" sz="1600" dirty="0" err="1"/>
              <a:t>incomplete</a:t>
            </a:r>
            <a:br>
              <a:rPr lang="de-DE" sz="1600" dirty="0"/>
            </a:br>
            <a:r>
              <a:rPr lang="de-DE" sz="1600" dirty="0"/>
              <a:t> </a:t>
            </a:r>
            <a:r>
              <a:rPr lang="de-DE" sz="1600" dirty="0">
                <a:solidFill>
                  <a:srgbClr val="00B0F0"/>
                </a:solidFill>
              </a:rPr>
              <a:t>Input</a:t>
            </a:r>
          </a:p>
          <a:p>
            <a:pPr lvl="1"/>
            <a:r>
              <a:rPr lang="de-DE" sz="1400" dirty="0"/>
              <a:t>All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wait</a:t>
            </a:r>
            <a:endParaRPr lang="de-DE" sz="1400" dirty="0"/>
          </a:p>
          <a:p>
            <a:pPr lvl="1"/>
            <a:r>
              <a:rPr lang="de-DE" sz="1400" dirty="0"/>
              <a:t>Server </a:t>
            </a:r>
            <a:r>
              <a:rPr lang="de-DE" sz="1400" dirty="0" err="1"/>
              <a:t>forces</a:t>
            </a:r>
            <a:r>
              <a:rPr lang="de-DE" sz="1400" dirty="0"/>
              <a:t> </a:t>
            </a:r>
            <a:r>
              <a:rPr lang="de-DE" sz="1400" dirty="0">
                <a:solidFill>
                  <a:srgbClr val="00B0F0"/>
                </a:solidFill>
              </a:rPr>
              <a:t>Input</a:t>
            </a:r>
            <a:r>
              <a:rPr lang="de-DE" sz="1400" dirty="0"/>
              <a:t> on Player (</a:t>
            </a:r>
            <a:r>
              <a:rPr lang="de-DE" sz="1400" dirty="0" err="1"/>
              <a:t>No</a:t>
            </a:r>
            <a:r>
              <a:rPr lang="de-DE" sz="1400" dirty="0"/>
              <a:t> Operation </a:t>
            </a:r>
            <a:r>
              <a:rPr lang="de-DE" sz="1400" dirty="0" err="1"/>
              <a:t>or</a:t>
            </a:r>
            <a:r>
              <a:rPr lang="de-DE" sz="1400" dirty="0"/>
              <a:t> Bot)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3595329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de-DE"/>
              <a:t>Determinism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B740-00A5-4B06-AC11-6E1B813B4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Float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guarantee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determinsm</a:t>
            </a:r>
            <a:endParaRPr lang="de-DE" dirty="0"/>
          </a:p>
          <a:p>
            <a:pPr lvl="1"/>
            <a:r>
              <a:rPr lang="de-DE" dirty="0"/>
              <a:t>Sin, Cos and so on </a:t>
            </a:r>
            <a:r>
              <a:rPr lang="de-DE" dirty="0" err="1"/>
              <a:t>shouldn‘t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determinsm</a:t>
            </a:r>
            <a:endParaRPr lang="de-DE" dirty="0"/>
          </a:p>
          <a:p>
            <a:pPr lvl="1"/>
            <a:r>
              <a:rPr lang="de-DE" dirty="0"/>
              <a:t>+, -, *, /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IEEE Standard</a:t>
            </a:r>
          </a:p>
          <a:p>
            <a:r>
              <a:rPr lang="de-DE" dirty="0" err="1"/>
              <a:t>It‘s</a:t>
            </a:r>
            <a:r>
              <a:rPr lang="de-DE" dirty="0"/>
              <a:t> not </a:t>
            </a:r>
            <a:r>
              <a:rPr lang="de-DE" dirty="0" err="1"/>
              <a:t>recoverable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sync</a:t>
            </a: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Debug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GameState</a:t>
            </a:r>
            <a:r>
              <a:rPr lang="de-DE" dirty="0"/>
              <a:t> Snapshots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sync</a:t>
            </a:r>
            <a:endParaRPr lang="de-DE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51885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B84DB5-0A8D-419E-AE86-8602321D3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10B53C-4645-458E-8BE8-FAF1D5E69BE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de-DE" sz="3200"/>
              <a:t>Lag and Packet Loss</a:t>
            </a:r>
            <a:endParaRPr lang="en-DE" sz="320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513714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584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Deterministic</a:t>
            </a:r>
            <a:r>
              <a:rPr lang="de-DE" dirty="0"/>
              <a:t> </a:t>
            </a:r>
            <a:r>
              <a:rPr lang="de-DE" dirty="0" err="1"/>
              <a:t>Lockstep</a:t>
            </a:r>
            <a:endParaRPr lang="en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61D970A-0D49-4923-9944-8CED94F9F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251885"/>
              </p:ext>
            </p:extLst>
          </p:nvPr>
        </p:nvGraphicFramePr>
        <p:xfrm>
          <a:off x="685800" y="2707108"/>
          <a:ext cx="10820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478">
                  <a:extLst>
                    <a:ext uri="{9D8B030D-6E8A-4147-A177-3AD203B41FA5}">
                      <a16:colId xmlns:a16="http://schemas.microsoft.com/office/drawing/2014/main" val="3751999518"/>
                    </a:ext>
                  </a:extLst>
                </a:gridCol>
                <a:gridCol w="3592461">
                  <a:extLst>
                    <a:ext uri="{9D8B030D-6E8A-4147-A177-3AD203B41FA5}">
                      <a16:colId xmlns:a16="http://schemas.microsoft.com/office/drawing/2014/main" val="2760875531"/>
                    </a:ext>
                  </a:extLst>
                </a:gridCol>
                <a:gridCol w="3592461">
                  <a:extLst>
                    <a:ext uri="{9D8B030D-6E8A-4147-A177-3AD203B41FA5}">
                      <a16:colId xmlns:a16="http://schemas.microsoft.com/office/drawing/2014/main" val="970030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Cons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Cheats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86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Low </a:t>
                      </a:r>
                      <a:r>
                        <a:rPr lang="de-DE" dirty="0" err="1"/>
                        <a:t>Bandwidth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Deterministic</a:t>
                      </a:r>
                      <a:r>
                        <a:rPr lang="de-DE" dirty="0"/>
                        <a:t> Simulation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Map</a:t>
                      </a:r>
                      <a:r>
                        <a:rPr lang="de-DE" dirty="0"/>
                        <a:t> Hack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0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Simulation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Sync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suffer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high </a:t>
                      </a:r>
                      <a:r>
                        <a:rPr lang="de-DE" dirty="0" err="1"/>
                        <a:t>latency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player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Look </a:t>
                      </a:r>
                      <a:r>
                        <a:rPr lang="de-DE" dirty="0" err="1"/>
                        <a:t>Ahead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5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Replay </a:t>
                      </a:r>
                      <a:r>
                        <a:rPr lang="de-DE" dirty="0" err="1"/>
                        <a:t>mechanism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DropIn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Out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Sync</a:t>
                      </a:r>
                      <a:r>
                        <a:rPr lang="de-DE" dirty="0"/>
                        <a:t> Game Loss (Server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King)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Replay Size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2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Easy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Debug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832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960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Lock </a:t>
            </a:r>
            <a:r>
              <a:rPr lang="de-DE" dirty="0" err="1"/>
              <a:t>Step</a:t>
            </a:r>
            <a:r>
              <a:rPr lang="de-DE" dirty="0"/>
              <a:t> DEMO!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059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de-DE"/>
              <a:t>Snapshot Interpolation</a:t>
            </a:r>
            <a:endParaRPr lang="en-DE" dirty="0"/>
          </a:p>
        </p:txBody>
      </p:sp>
      <p:pic>
        <p:nvPicPr>
          <p:cNvPr id="9218" name="Picture 2" descr="https://documents.lucidchart.com/documents/fa78fd6b-5dfc-4fd2-b4cf-fc1466ec0edd/pages/0_0?a=3341&amp;x=-146&amp;y=-88&amp;w=1766&amp;h=1098&amp;store=1&amp;accept=image%2F*&amp;auth=LCA%207a46296781c703103555778432efab87488a5d05-ts%3D1510738613">
            <a:extLst>
              <a:ext uri="{FF2B5EF4-FFF2-40B4-BE49-F238E27FC236}">
                <a16:creationId xmlns:a16="http://schemas.microsoft.com/office/drawing/2014/main" id="{7B71F9DB-168C-428E-A38D-3FBADC041F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392" y="2057401"/>
            <a:ext cx="7749216" cy="481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96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735B-1FDC-41B6-94E6-1304D3BF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availble</a:t>
            </a:r>
            <a:r>
              <a:rPr lang="de-DE" dirty="0"/>
              <a:t> on </a:t>
            </a:r>
            <a:r>
              <a:rPr lang="de-DE" dirty="0" err="1"/>
              <a:t>github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5123E-2ED1-4DE2-AA11-F01F8F39B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https://github.com/KDSBest/MIGS2017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65185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Snapshot Interpolation</a:t>
            </a:r>
            <a:endParaRPr lang="en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61D970A-0D49-4923-9944-8CED94F9F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49137"/>
              </p:ext>
            </p:extLst>
          </p:nvPr>
        </p:nvGraphicFramePr>
        <p:xfrm>
          <a:off x="685800" y="2791084"/>
          <a:ext cx="108204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478">
                  <a:extLst>
                    <a:ext uri="{9D8B030D-6E8A-4147-A177-3AD203B41FA5}">
                      <a16:colId xmlns:a16="http://schemas.microsoft.com/office/drawing/2014/main" val="3751999518"/>
                    </a:ext>
                  </a:extLst>
                </a:gridCol>
                <a:gridCol w="3592461">
                  <a:extLst>
                    <a:ext uri="{9D8B030D-6E8A-4147-A177-3AD203B41FA5}">
                      <a16:colId xmlns:a16="http://schemas.microsoft.com/office/drawing/2014/main" val="2760875531"/>
                    </a:ext>
                  </a:extLst>
                </a:gridCol>
                <a:gridCol w="3592461">
                  <a:extLst>
                    <a:ext uri="{9D8B030D-6E8A-4147-A177-3AD203B41FA5}">
                      <a16:colId xmlns:a16="http://schemas.microsoft.com/office/drawing/2014/main" val="970030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Cons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Cheats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86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Replay </a:t>
                      </a:r>
                      <a:r>
                        <a:rPr lang="de-DE" dirty="0" err="1"/>
                        <a:t>Mechanism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High </a:t>
                      </a:r>
                      <a:r>
                        <a:rPr lang="de-DE" dirty="0" err="1"/>
                        <a:t>Bandwidth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Remove </a:t>
                      </a:r>
                      <a:r>
                        <a:rPr lang="de-DE" dirty="0" err="1"/>
                        <a:t>anything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network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shouldn‘t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seen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0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Player </a:t>
                      </a:r>
                      <a:r>
                        <a:rPr lang="de-DE" dirty="0" err="1"/>
                        <a:t>Latency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himself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Game State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fit 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Validate</a:t>
                      </a:r>
                      <a:r>
                        <a:rPr lang="de-DE" dirty="0"/>
                        <a:t> all Input, Speed Hack, etc.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5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DropIn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Replay Size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example</a:t>
                      </a:r>
                      <a:r>
                        <a:rPr lang="de-DE" dirty="0"/>
                        <a:t> invisible </a:t>
                      </a:r>
                      <a:r>
                        <a:rPr lang="de-DE" dirty="0" err="1"/>
                        <a:t>players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get</a:t>
                      </a:r>
                      <a:r>
                        <a:rPr lang="de-DE" dirty="0"/>
                        <a:t> a Vector3.negativeInfinity Position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Easy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Debug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25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934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Scalable</a:t>
            </a:r>
            <a:r>
              <a:rPr lang="de-DE" dirty="0"/>
              <a:t> Server Architecture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5588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Scalable</a:t>
            </a:r>
            <a:r>
              <a:rPr lang="de-DE" dirty="0"/>
              <a:t> Server Architecture</a:t>
            </a:r>
            <a:endParaRPr lang="en-DE" dirty="0"/>
          </a:p>
        </p:txBody>
      </p:sp>
      <p:pic>
        <p:nvPicPr>
          <p:cNvPr id="10242" name="Picture 2" descr="https://documents.lucidchart.com/documents/fa78fd6b-5dfc-4fd2-b4cf-fc1466ec0edd/pages/0_0?a=3675&amp;x=62&amp;y=53&amp;w=1716&amp;h=1034&amp;store=1&amp;accept=image%2F*&amp;auth=LCA%2071cc7056f7508b956201b584ba4b6cd0830a4169-ts%3D1510738613">
            <a:extLst>
              <a:ext uri="{FF2B5EF4-FFF2-40B4-BE49-F238E27FC236}">
                <a16:creationId xmlns:a16="http://schemas.microsoft.com/office/drawing/2014/main" id="{C511DC7C-F52B-4817-8637-E37D358A87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358" y="2057401"/>
            <a:ext cx="8021284" cy="48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229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FPS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B740-00A5-4B06-AC11-6E1B813B4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Scaleable</a:t>
            </a:r>
            <a:r>
              <a:rPr lang="de-DE" dirty="0"/>
              <a:t> Server Architecture</a:t>
            </a:r>
          </a:p>
          <a:p>
            <a:pPr lvl="1"/>
            <a:r>
              <a:rPr lang="de-DE" dirty="0"/>
              <a:t>Azure Service </a:t>
            </a:r>
            <a:r>
              <a:rPr lang="de-DE" dirty="0" err="1"/>
              <a:t>Fabric</a:t>
            </a:r>
            <a:endParaRPr lang="de-DE" dirty="0"/>
          </a:p>
          <a:p>
            <a:pPr lvl="1"/>
            <a:r>
              <a:rPr lang="de-DE" dirty="0"/>
              <a:t>Actor Model</a:t>
            </a:r>
          </a:p>
          <a:p>
            <a:pPr lvl="1"/>
            <a:r>
              <a:rPr lang="de-DE" dirty="0"/>
              <a:t>Microservices</a:t>
            </a:r>
          </a:p>
          <a:p>
            <a:r>
              <a:rPr lang="de-DE" dirty="0"/>
              <a:t>Limit Game </a:t>
            </a:r>
            <a:r>
              <a:rPr lang="de-DE" dirty="0" err="1"/>
              <a:t>Mechanics</a:t>
            </a:r>
            <a:endParaRPr lang="de-DE" dirty="0"/>
          </a:p>
          <a:p>
            <a:pPr lvl="1"/>
            <a:r>
              <a:rPr lang="de-DE" dirty="0"/>
              <a:t>0-Lag Rail </a:t>
            </a:r>
            <a:r>
              <a:rPr lang="de-DE" dirty="0" err="1"/>
              <a:t>Gun</a:t>
            </a:r>
            <a:endParaRPr lang="de-DE" dirty="0"/>
          </a:p>
          <a:p>
            <a:pPr lvl="1"/>
            <a:r>
              <a:rPr lang="de-DE" dirty="0"/>
              <a:t>Walk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Collision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/>
              <a:t>Snapshot Interpolation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33235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Simple FPS DEMO!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1386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915FA5E9-6A0B-4A0F-8F65-04FF17AE1E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469E9129-40A7-431A-9059-A3164DCE6B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94" name="Rounded Rectangle 14">
            <a:extLst>
              <a:ext uri="{FF2B5EF4-FFF2-40B4-BE49-F238E27FC236}">
                <a16:creationId xmlns:a16="http://schemas.microsoft.com/office/drawing/2014/main" id="{6BFDDC8F-8D60-424D-8471-B32F1CB03A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s://documents.lucidchart.com/documents/fa78fd6b-5dfc-4fd2-b4cf-fc1466ec0edd/pages/0_0?a=4025&amp;x=22&amp;y=-299&amp;w=1716&amp;h=1298&amp;store=1&amp;accept=image%2F*&amp;auth=LCA%206405a33553134fd6e3d55278370a917cf82104f1-ts%3D1513163676">
            <a:extLst>
              <a:ext uri="{FF2B5EF4-FFF2-40B4-BE49-F238E27FC236}">
                <a16:creationId xmlns:a16="http://schemas.microsoft.com/office/drawing/2014/main" id="{F422FADA-CBFB-46EB-8996-504EB510F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73302" y="1336566"/>
            <a:ext cx="6091360" cy="46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08DE44-AEEB-4D19-996C-BA4AEB0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8665"/>
            <a:ext cx="3306744" cy="1293028"/>
          </a:xfrm>
        </p:spPr>
        <p:txBody>
          <a:bodyPr>
            <a:normAutofit/>
          </a:bodyPr>
          <a:lstStyle/>
          <a:p>
            <a:r>
              <a:rPr lang="de-DE" sz="2700" dirty="0"/>
              <a:t>Server </a:t>
            </a:r>
            <a:r>
              <a:rPr lang="de-DE" sz="2700" dirty="0" err="1"/>
              <a:t>architecture</a:t>
            </a:r>
            <a:r>
              <a:rPr lang="de-DE" sz="2700" dirty="0"/>
              <a:t> in </a:t>
            </a:r>
            <a:r>
              <a:rPr lang="de-DE" sz="2700" dirty="0" err="1"/>
              <a:t>azure</a:t>
            </a:r>
            <a:endParaRPr lang="en-DE" sz="2700" dirty="0"/>
          </a:p>
        </p:txBody>
      </p:sp>
      <p:sp>
        <p:nvSpPr>
          <p:cNvPr id="1036" name="Content Placeholder 1030"/>
          <p:cNvSpPr>
            <a:spLocks noGrp="1"/>
          </p:cNvSpPr>
          <p:nvPr>
            <p:ph idx="1"/>
          </p:nvPr>
        </p:nvSpPr>
        <p:spPr>
          <a:xfrm>
            <a:off x="685801" y="2334827"/>
            <a:ext cx="3306742" cy="3883858"/>
          </a:xfrm>
        </p:spPr>
        <p:txBody>
          <a:bodyPr>
            <a:normAutofit/>
          </a:bodyPr>
          <a:lstStyle/>
          <a:p>
            <a:r>
              <a:rPr lang="en-US" sz="1600" dirty="0"/>
              <a:t>Diagnostics</a:t>
            </a:r>
          </a:p>
          <a:p>
            <a:pPr lvl="1"/>
            <a:r>
              <a:rPr lang="en-US" sz="1600" dirty="0"/>
              <a:t>Stream analytics</a:t>
            </a:r>
          </a:p>
          <a:p>
            <a:pPr lvl="1"/>
            <a:r>
              <a:rPr lang="en-US" sz="1600" dirty="0"/>
              <a:t>Power BI</a:t>
            </a:r>
          </a:p>
          <a:p>
            <a:r>
              <a:rPr lang="en-US" sz="1600" dirty="0"/>
              <a:t>UDP Dispatcher and Game Simulation</a:t>
            </a:r>
          </a:p>
          <a:p>
            <a:r>
              <a:rPr lang="en-US" sz="1600" dirty="0"/>
              <a:t>Rest for JWT Token + Login</a:t>
            </a:r>
          </a:p>
          <a:p>
            <a:r>
              <a:rPr lang="en-US" sz="1600" dirty="0"/>
              <a:t>Document DB as Backup</a:t>
            </a:r>
          </a:p>
          <a:p>
            <a:r>
              <a:rPr lang="en-US" sz="1600" b="1" dirty="0"/>
              <a:t>There are many ways to Rome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1164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time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 Setiono (ksetiono87@gmail.com)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169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A8E1E3C-F8D2-4308-8393-52DAD3872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A9CE89-5BEA-4699-AEAA-51CEC2198E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16" name="Picture 1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AB6081D4-5F83-4C05-AFFE-1395456D38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3469EF-87B6-4392-A082-EBC48AA4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Agenda</a:t>
            </a:r>
            <a:endParaRPr lang="en-DE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546492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4035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Design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interpolation</a:t>
            </a:r>
            <a:r>
              <a:rPr lang="de-DE" dirty="0"/>
              <a:t>/Extrapolation </a:t>
            </a:r>
            <a:r>
              <a:rPr lang="de-DE" dirty="0" err="1"/>
              <a:t>Capabilities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333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ExampleLockstepExtrapolation</a:t>
            </a:r>
            <a:r>
              <a:rPr lang="de-DE" dirty="0"/>
              <a:t> DEMO!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546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5AD-D107-4D5C-8E5B-90FDA494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It‘s</a:t>
            </a:r>
            <a:r>
              <a:rPr lang="de-DE" dirty="0"/>
              <a:t> all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money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78D8-D3FC-46C5-9915-0137B0BB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076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69EF-87B6-4392-A082-EBC48AA4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Indies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care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EF00BF-31B3-476F-8454-25C89EE66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436813"/>
              </p:ext>
            </p:extLst>
          </p:nvPr>
        </p:nvGraphicFramePr>
        <p:xfrm>
          <a:off x="685800" y="2193925"/>
          <a:ext cx="10820400" cy="450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236255159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579760796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99063054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945914882"/>
                    </a:ext>
                  </a:extLst>
                </a:gridCol>
              </a:tblGrid>
              <a:tr h="387553">
                <a:tc>
                  <a:txBody>
                    <a:bodyPr/>
                    <a:lstStyle/>
                    <a:p>
                      <a:r>
                        <a:rPr lang="de-DE" dirty="0"/>
                        <a:t>X  	= </a:t>
                      </a:r>
                      <a:r>
                        <a:rPr lang="de-DE" dirty="0" err="1"/>
                        <a:t>Available</a:t>
                      </a:r>
                      <a:endParaRPr lang="de-DE" dirty="0"/>
                    </a:p>
                    <a:p>
                      <a:r>
                        <a:rPr lang="de-DE" dirty="0"/>
                        <a:t>O 	= Hard</a:t>
                      </a:r>
                    </a:p>
                    <a:p>
                      <a:r>
                        <a:rPr lang="de-DE" dirty="0"/>
                        <a:t>?	= </a:t>
                      </a:r>
                      <a:r>
                        <a:rPr lang="de-DE" dirty="0" err="1"/>
                        <a:t>Possible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UNET HLAPI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Photon </a:t>
                      </a:r>
                      <a:br>
                        <a:rPr lang="de-DE" dirty="0"/>
                      </a:br>
                      <a:r>
                        <a:rPr lang="de-DE" dirty="0"/>
                        <a:t>(PUN, Thunder, Bolt, etc.)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Own Implementation</a:t>
                      </a:r>
                      <a:br>
                        <a:rPr lang="de-DE" dirty="0"/>
                      </a:br>
                      <a:r>
                        <a:rPr lang="de-DE" dirty="0"/>
                        <a:t>(ex. Microservices)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31681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r>
                        <a:rPr lang="de-DE" dirty="0"/>
                        <a:t>Relay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80249"/>
                  </a:ext>
                </a:extLst>
              </a:tr>
              <a:tr h="317794">
                <a:tc>
                  <a:txBody>
                    <a:bodyPr/>
                    <a:lstStyle/>
                    <a:p>
                      <a:r>
                        <a:rPr lang="de-DE" dirty="0"/>
                        <a:t>LAN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12274"/>
                  </a:ext>
                </a:extLst>
              </a:tr>
              <a:tr h="193777">
                <a:tc>
                  <a:txBody>
                    <a:bodyPr/>
                    <a:lstStyle/>
                    <a:p>
                      <a:r>
                        <a:rPr lang="de-DE" dirty="0"/>
                        <a:t>STUN (Punch-Through)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32160"/>
                  </a:ext>
                </a:extLst>
              </a:tr>
              <a:tr h="193777">
                <a:tc>
                  <a:txBody>
                    <a:bodyPr/>
                    <a:lstStyle/>
                    <a:p>
                      <a:r>
                        <a:rPr lang="de-DE" dirty="0"/>
                        <a:t>Replication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Naive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120402"/>
                  </a:ext>
                </a:extLst>
              </a:tr>
              <a:tr h="193777">
                <a:tc>
                  <a:txBody>
                    <a:bodyPr/>
                    <a:lstStyle/>
                    <a:p>
                      <a:r>
                        <a:rPr lang="de-DE" dirty="0" err="1"/>
                        <a:t>Lockstep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 – (</a:t>
                      </a:r>
                      <a:r>
                        <a:rPr lang="de-DE" dirty="0" err="1"/>
                        <a:t>Abuse</a:t>
                      </a:r>
                      <a:r>
                        <a:rPr lang="de-DE" dirty="0"/>
                        <a:t> RPC)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76074"/>
                  </a:ext>
                </a:extLst>
              </a:tr>
              <a:tr h="193777">
                <a:tc>
                  <a:txBody>
                    <a:bodyPr/>
                    <a:lstStyle/>
                    <a:p>
                      <a:r>
                        <a:rPr lang="de-DE" dirty="0" err="1"/>
                        <a:t>Deterministic</a:t>
                      </a:r>
                      <a:r>
                        <a:rPr lang="de-DE" dirty="0"/>
                        <a:t> Physics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? - (Photons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MIT </a:t>
                      </a:r>
                      <a:r>
                        <a:rPr lang="de-DE" dirty="0" err="1"/>
                        <a:t>Lic</a:t>
                      </a:r>
                      <a:r>
                        <a:rPr lang="de-DE" dirty="0"/>
                        <a:t>.)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 - (Photons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MIT </a:t>
                      </a:r>
                      <a:r>
                        <a:rPr lang="de-DE" dirty="0" err="1"/>
                        <a:t>Lic</a:t>
                      </a:r>
                      <a:r>
                        <a:rPr lang="de-DE" dirty="0"/>
                        <a:t>.)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98195"/>
                  </a:ext>
                </a:extLst>
              </a:tr>
              <a:tr h="193777">
                <a:tc>
                  <a:txBody>
                    <a:bodyPr/>
                    <a:lstStyle/>
                    <a:p>
                      <a:r>
                        <a:rPr lang="de-DE" dirty="0"/>
                        <a:t>Server Code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Only</a:t>
                      </a:r>
                      <a:r>
                        <a:rPr lang="de-DE" dirty="0"/>
                        <a:t> Enterprise Cloud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607951"/>
                  </a:ext>
                </a:extLst>
              </a:tr>
              <a:tr h="193777">
                <a:tc>
                  <a:txBody>
                    <a:bodyPr/>
                    <a:lstStyle/>
                    <a:p>
                      <a:r>
                        <a:rPr lang="de-DE" dirty="0" err="1"/>
                        <a:t>Pricing</a:t>
                      </a:r>
                      <a:r>
                        <a:rPr lang="de-DE" dirty="0"/>
                        <a:t> Model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Traffic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Concurrent</a:t>
                      </a:r>
                      <a:r>
                        <a:rPr lang="de-DE" dirty="0"/>
                        <a:t> User (CCU)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Compute</a:t>
                      </a:r>
                      <a:br>
                        <a:rPr lang="de-DE" dirty="0"/>
                      </a:br>
                      <a:r>
                        <a:rPr lang="de-DE" dirty="0"/>
                        <a:t>(Storage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cheap</a:t>
                      </a:r>
                      <a:r>
                        <a:rPr lang="de-DE" dirty="0"/>
                        <a:t>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92092"/>
                  </a:ext>
                </a:extLst>
              </a:tr>
              <a:tr h="193777">
                <a:tc>
                  <a:txBody>
                    <a:bodyPr/>
                    <a:lstStyle/>
                    <a:p>
                      <a:r>
                        <a:rPr lang="de-DE" dirty="0" err="1"/>
                        <a:t>Pricing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0,49$ / GB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185$ / 1.000 CCU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44,64$ - Open End 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64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9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69EF-87B6-4392-A082-EBC48AA4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roll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F445A-8EC1-4CD0-BB90-D5E019C1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25 </a:t>
            </a:r>
            <a:r>
              <a:rPr lang="de-DE" b="1" dirty="0" err="1"/>
              <a:t>Msgs</a:t>
            </a:r>
            <a:r>
              <a:rPr lang="de-DE" b="1" dirty="0"/>
              <a:t>/sec</a:t>
            </a:r>
            <a:r>
              <a:rPr lang="de-DE" dirty="0"/>
              <a:t>.</a:t>
            </a:r>
          </a:p>
          <a:p>
            <a:r>
              <a:rPr lang="de-DE" b="1" dirty="0"/>
              <a:t>1000 CCUs</a:t>
            </a:r>
            <a:r>
              <a:rPr lang="de-DE" dirty="0"/>
              <a:t> (</a:t>
            </a:r>
            <a:r>
              <a:rPr lang="de-DE" dirty="0" err="1"/>
              <a:t>constant</a:t>
            </a:r>
            <a:r>
              <a:rPr lang="de-DE" dirty="0"/>
              <a:t>)</a:t>
            </a:r>
          </a:p>
          <a:p>
            <a:pPr lvl="1"/>
            <a:r>
              <a:rPr lang="de-DE" b="1" dirty="0"/>
              <a:t>1-on-1</a:t>
            </a:r>
            <a:r>
              <a:rPr lang="de-DE" dirty="0"/>
              <a:t> (500 Rooms)</a:t>
            </a:r>
          </a:p>
          <a:p>
            <a:r>
              <a:rPr lang="de-DE" b="1" dirty="0"/>
              <a:t>50 </a:t>
            </a:r>
            <a:r>
              <a:rPr lang="de-DE" b="1" dirty="0" err="1"/>
              <a:t>byte</a:t>
            </a:r>
            <a:r>
              <a:rPr lang="de-DE" b="1" dirty="0"/>
              <a:t> </a:t>
            </a:r>
            <a:r>
              <a:rPr lang="de-DE" b="1" dirty="0" err="1"/>
              <a:t>Packets</a:t>
            </a:r>
            <a:endParaRPr lang="de-DE" b="1" dirty="0"/>
          </a:p>
          <a:p>
            <a:pPr lvl="1"/>
            <a:r>
              <a:rPr lang="de-DE" b="1" dirty="0"/>
              <a:t>UDP Header 8 Byte vs. TCP 20-60 Bytes</a:t>
            </a:r>
          </a:p>
          <a:p>
            <a:pPr lvl="1"/>
            <a:r>
              <a:rPr lang="de-DE" dirty="0"/>
              <a:t>Ex. 25 Byte Unit </a:t>
            </a:r>
            <a:r>
              <a:rPr lang="de-DE" dirty="0" err="1"/>
              <a:t>Flag</a:t>
            </a:r>
            <a:r>
              <a:rPr lang="de-DE" dirty="0"/>
              <a:t>, 1 Byte Click Type, 12 Byte Click Hit, …</a:t>
            </a:r>
          </a:p>
          <a:p>
            <a:r>
              <a:rPr lang="de-DE" dirty="0"/>
              <a:t>25 * 1000 * 50 Byte/sec. = </a:t>
            </a:r>
            <a:r>
              <a:rPr lang="de-DE" b="1" dirty="0"/>
              <a:t>1.250.000 Byte/sec</a:t>
            </a:r>
            <a:r>
              <a:rPr lang="de-DE" dirty="0"/>
              <a:t>.</a:t>
            </a:r>
          </a:p>
          <a:p>
            <a:r>
              <a:rPr lang="de-DE" dirty="0"/>
              <a:t>2.592.000 sec. * 1.250.000 Byte/sec. = 3.240.000.000.000 Bytes</a:t>
            </a:r>
            <a:br>
              <a:rPr lang="de-DE" dirty="0"/>
            </a:br>
            <a:r>
              <a:rPr lang="de-DE" dirty="0"/>
              <a:t>=&gt; </a:t>
            </a:r>
            <a:r>
              <a:rPr lang="de-DE" b="1" dirty="0"/>
              <a:t>~3 </a:t>
            </a:r>
            <a:r>
              <a:rPr lang="de-DE" b="1" dirty="0" err="1"/>
              <a:t>Tbyte</a:t>
            </a:r>
            <a:r>
              <a:rPr lang="de-DE" dirty="0"/>
              <a:t> </a:t>
            </a:r>
            <a:r>
              <a:rPr lang="de-DE" b="1" dirty="0"/>
              <a:t>/ </a:t>
            </a:r>
            <a:r>
              <a:rPr lang="de-DE" b="1" dirty="0" err="1"/>
              <a:t>Month</a:t>
            </a:r>
            <a:endParaRPr lang="de-DE" b="1" dirty="0"/>
          </a:p>
          <a:p>
            <a:pPr lvl="1"/>
            <a:r>
              <a:rPr lang="de-DE" dirty="0"/>
              <a:t>1 </a:t>
            </a:r>
            <a:r>
              <a:rPr lang="de-DE" dirty="0" err="1"/>
              <a:t>Month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2.592.000 </a:t>
            </a:r>
            <a:r>
              <a:rPr lang="de-DE" dirty="0" err="1"/>
              <a:t>Seconds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032078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996</Words>
  <Application>Microsoft Office PowerPoint</Application>
  <PresentationFormat>Widescreen</PresentationFormat>
  <Paragraphs>248</Paragraphs>
  <Slides>36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</vt:lpstr>
      <vt:lpstr>Vapor Trail</vt:lpstr>
      <vt:lpstr>Developing Real-Time multiplayer games</vt:lpstr>
      <vt:lpstr>About myself</vt:lpstr>
      <vt:lpstr>Code is availble on github</vt:lpstr>
      <vt:lpstr>Agenda</vt:lpstr>
      <vt:lpstr>Game Design Effects interpolation/Extrapolation Capabilities</vt:lpstr>
      <vt:lpstr>ExampleLockstepExtrapolation DEMO!</vt:lpstr>
      <vt:lpstr>It‘s all about the money</vt:lpstr>
      <vt:lpstr>Indies should create network Implementations with care</vt:lpstr>
      <vt:lpstr>Let‘s roll the numbers</vt:lpstr>
      <vt:lpstr>How much is it?</vt:lpstr>
      <vt:lpstr>Show me what you got!</vt:lpstr>
      <vt:lpstr>Latency, bandwidth &amp; Package loss</vt:lpstr>
      <vt:lpstr>Latency, bandwidth &amp; Package loss</vt:lpstr>
      <vt:lpstr>Latency Example</vt:lpstr>
      <vt:lpstr>TCP has issues</vt:lpstr>
      <vt:lpstr>Tcp Disadvantages</vt:lpstr>
      <vt:lpstr>Network Models</vt:lpstr>
      <vt:lpstr>Common network models</vt:lpstr>
      <vt:lpstr>State Synchronization</vt:lpstr>
      <vt:lpstr>Akkumulated priority</vt:lpstr>
      <vt:lpstr>Interest Management</vt:lpstr>
      <vt:lpstr>State sync</vt:lpstr>
      <vt:lpstr>State Sync DEMO!</vt:lpstr>
      <vt:lpstr>Deterministic Lockstep</vt:lpstr>
      <vt:lpstr>Determinism</vt:lpstr>
      <vt:lpstr>Lag and Packet Loss</vt:lpstr>
      <vt:lpstr>Deterministic Lockstep</vt:lpstr>
      <vt:lpstr>Lock Step DEMO!</vt:lpstr>
      <vt:lpstr>Snapshot Interpolation</vt:lpstr>
      <vt:lpstr>Snapshot Interpolation</vt:lpstr>
      <vt:lpstr>Highly Scalable Server Architecture</vt:lpstr>
      <vt:lpstr>Highly Scalable Server Architecture</vt:lpstr>
      <vt:lpstr>simple FPS</vt:lpstr>
      <vt:lpstr>Simple FPS DEMO!</vt:lpstr>
      <vt:lpstr>Server architecture in azure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Real-Time multiplayer games</dc:title>
  <dc:creator>Kevin Setiono</dc:creator>
  <cp:lastModifiedBy>Kevin Setiono</cp:lastModifiedBy>
  <cp:revision>125</cp:revision>
  <dcterms:created xsi:type="dcterms:W3CDTF">2017-10-04T15:19:47Z</dcterms:created>
  <dcterms:modified xsi:type="dcterms:W3CDTF">2017-12-13T11:54:31Z</dcterms:modified>
</cp:coreProperties>
</file>