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6" r:id="rId2"/>
    <p:sldId id="313" r:id="rId3"/>
    <p:sldId id="320" r:id="rId4"/>
    <p:sldId id="276" r:id="rId5"/>
    <p:sldId id="282" r:id="rId6"/>
    <p:sldId id="314" r:id="rId7"/>
    <p:sldId id="277" r:id="rId8"/>
    <p:sldId id="285" r:id="rId9"/>
    <p:sldId id="287" r:id="rId10"/>
    <p:sldId id="284" r:id="rId11"/>
    <p:sldId id="315" r:id="rId12"/>
    <p:sldId id="283" r:id="rId13"/>
    <p:sldId id="316" r:id="rId14"/>
    <p:sldId id="286" r:id="rId15"/>
    <p:sldId id="317" r:id="rId16"/>
    <p:sldId id="288" r:id="rId17"/>
    <p:sldId id="310" r:id="rId18"/>
    <p:sldId id="318" r:id="rId19"/>
    <p:sldId id="305" r:id="rId20"/>
    <p:sldId id="306" r:id="rId21"/>
    <p:sldId id="307" r:id="rId22"/>
    <p:sldId id="311" r:id="rId23"/>
    <p:sldId id="319" r:id="rId24"/>
    <p:sldId id="301" r:id="rId25"/>
    <p:sldId id="303" r:id="rId26"/>
    <p:sldId id="30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A7680-E714-4110-B15A-17B2E566FC2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B2C20-B9F4-48EA-A2A0-B3A31A799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6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D7CAB8-5BB2-494B-8D3A-BEF787F0925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45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3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6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0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2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6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5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32527-2CC3-4123-8C17-1D640E17FB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9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6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6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3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C4D5-608F-4399-84E5-559CF6780B9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EA9D-52E2-43F0-9E02-78DA397C1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1705" y="2007035"/>
            <a:ext cx="5006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dirty="0">
                <a:solidFill>
                  <a:srgbClr val="8E9EC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지켜 </a:t>
            </a:r>
            <a:r>
              <a:rPr lang="en-US" altLang="ko-KR" sz="6000" dirty="0">
                <a:solidFill>
                  <a:srgbClr val="6E82A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Dream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srgbClr val="6E82AE"/>
              </a:solidFill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4561" y="2397964"/>
            <a:ext cx="4573432" cy="38155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821" y="5176525"/>
            <a:ext cx="669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2023</a:t>
            </a:r>
            <a:r>
              <a:rPr lang="ko-KR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년 서울 </a:t>
            </a:r>
            <a:r>
              <a:rPr lang="ko-KR" altLang="en-US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열린데이터</a:t>
            </a:r>
            <a:r>
              <a:rPr lang="ko-KR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광장 </a:t>
            </a:r>
            <a:r>
              <a:rPr lang="ko-KR" altLang="en-US" noProof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공공데이터</a:t>
            </a:r>
            <a:r>
              <a:rPr lang="ko-KR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활용 모바일 앱</a:t>
            </a:r>
            <a:r>
              <a:rPr lang="en-US" altLang="ko-K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/</a:t>
            </a:r>
            <a:r>
              <a:rPr lang="ko-KR" alt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웹 경진대회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113" y="1667825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아동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여성의 안전을 지키기 위한 통합 지원 서비스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821" y="5540667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참가자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팀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명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Lucy(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루시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)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705" y="3120986"/>
            <a:ext cx="4764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40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스토리 보드</a:t>
            </a:r>
            <a:r>
              <a:rPr lang="en-US" altLang="ko-KR" sz="4000" b="1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&gt;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330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997410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Main_3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지킴이집 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3-3: </a:t>
                      </a:r>
                      <a:r>
                        <a:rPr lang="en-US" altLang="ko-KR" sz="1200" baseline="0" dirty="0"/>
                        <a:t>“</a:t>
                      </a:r>
                      <a:r>
                        <a:rPr lang="ko-KR" altLang="en-US" sz="1200" baseline="0" dirty="0"/>
                        <a:t>지킴이집 검색</a:t>
                      </a:r>
                      <a:r>
                        <a:rPr lang="en-US" altLang="ko-KR" sz="1200" baseline="0" dirty="0"/>
                        <a:t>”</a:t>
                      </a:r>
                      <a:r>
                        <a:rPr lang="ko-KR" altLang="en-US" sz="1200" baseline="0" dirty="0"/>
                        <a:t> 화면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3-3-1: </a:t>
                      </a:r>
                      <a:r>
                        <a:rPr lang="ko-KR" altLang="en-US" sz="1200" dirty="0"/>
                        <a:t>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동을 입력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3-3-2: </a:t>
                      </a:r>
                      <a:r>
                        <a:rPr lang="ko-KR" altLang="en-US" sz="1200" dirty="0"/>
                        <a:t>지도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3-3-3:</a:t>
                      </a:r>
                      <a:r>
                        <a:rPr lang="ko-KR" altLang="en-US" sz="1200" dirty="0"/>
                        <a:t> 상세정보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59E2370-433E-677B-D398-396E4B828797}"/>
              </a:ext>
            </a:extLst>
          </p:cNvPr>
          <p:cNvGrpSpPr/>
          <p:nvPr/>
        </p:nvGrpSpPr>
        <p:grpSpPr>
          <a:xfrm>
            <a:off x="2779799" y="1403574"/>
            <a:ext cx="2638506" cy="4442750"/>
            <a:chOff x="2779800" y="1448942"/>
            <a:chExt cx="2548922" cy="447886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B629822-7225-8202-982E-CC23F5C5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6655" y="1448942"/>
              <a:ext cx="2142067" cy="4478867"/>
            </a:xfrm>
            <a:prstGeom prst="rect">
              <a:avLst/>
            </a:prstGeom>
          </p:spPr>
        </p:pic>
        <p:pic>
          <p:nvPicPr>
            <p:cNvPr id="33" name="그림 32" descr="지도이(가) 표시된 사진&#10;&#10;자동 생성된 설명">
              <a:extLst>
                <a:ext uri="{FF2B5EF4-FFF2-40B4-BE49-F238E27FC236}">
                  <a16:creationId xmlns:a16="http://schemas.microsoft.com/office/drawing/2014/main" id="{DA488099-26F8-48F7-FE2F-F64A2430B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034" y="2083752"/>
              <a:ext cx="1843865" cy="32779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EF359E-2702-F3C2-2F94-9261C08AE0E5}"/>
                </a:ext>
              </a:extLst>
            </p:cNvPr>
            <p:cNvSpPr txBox="1">
              <a:spLocks/>
            </p:cNvSpPr>
            <p:nvPr/>
          </p:nvSpPr>
          <p:spPr>
            <a:xfrm>
              <a:off x="3301232" y="2647371"/>
              <a:ext cx="623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3-3-1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E59A66-1717-C00B-A951-75816E1D01CE}"/>
                </a:ext>
              </a:extLst>
            </p:cNvPr>
            <p:cNvSpPr>
              <a:spLocks/>
            </p:cNvSpPr>
            <p:nvPr/>
          </p:nvSpPr>
          <p:spPr>
            <a:xfrm>
              <a:off x="3366753" y="2423160"/>
              <a:ext cx="1779287" cy="23114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B7AEA-73CD-5FF2-E773-59031388D1E3}"/>
                </a:ext>
              </a:extLst>
            </p:cNvPr>
            <p:cNvSpPr>
              <a:spLocks/>
            </p:cNvSpPr>
            <p:nvPr/>
          </p:nvSpPr>
          <p:spPr>
            <a:xfrm>
              <a:off x="3339034" y="2410018"/>
              <a:ext cx="1842566" cy="223310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6CE91F-E9B7-3EFB-95B3-C943F4626B40}"/>
                </a:ext>
              </a:extLst>
            </p:cNvPr>
            <p:cNvSpPr txBox="1">
              <a:spLocks/>
            </p:cNvSpPr>
            <p:nvPr/>
          </p:nvSpPr>
          <p:spPr>
            <a:xfrm>
              <a:off x="2879113" y="2156837"/>
              <a:ext cx="615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4D561A-16A3-D85D-68E5-46FBB4AB5B3F}"/>
                </a:ext>
              </a:extLst>
            </p:cNvPr>
            <p:cNvSpPr>
              <a:spLocks/>
            </p:cNvSpPr>
            <p:nvPr/>
          </p:nvSpPr>
          <p:spPr>
            <a:xfrm>
              <a:off x="3339034" y="4681381"/>
              <a:ext cx="1807006" cy="6803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7B4E2F-4045-56C0-51C5-D85C3ADD68BF}"/>
                </a:ext>
              </a:extLst>
            </p:cNvPr>
            <p:cNvSpPr txBox="1">
              <a:spLocks/>
            </p:cNvSpPr>
            <p:nvPr/>
          </p:nvSpPr>
          <p:spPr>
            <a:xfrm>
              <a:off x="2779800" y="4692387"/>
              <a:ext cx="623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3-3-3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797D79-8B24-82C8-31DF-F27B1D1D504F}"/>
              </a:ext>
            </a:extLst>
          </p:cNvPr>
          <p:cNvSpPr txBox="1">
            <a:spLocks/>
          </p:cNvSpPr>
          <p:nvPr/>
        </p:nvSpPr>
        <p:spPr>
          <a:xfrm>
            <a:off x="5113445" y="2103912"/>
            <a:ext cx="462595" cy="2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3-3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카테고리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1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79620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4: </a:t>
                      </a:r>
                      <a:r>
                        <a:rPr lang="ko-KR" altLang="en-US" sz="1200" dirty="0"/>
                        <a:t>카테고리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4-1: </a:t>
                      </a:r>
                      <a:r>
                        <a:rPr lang="ko-KR" altLang="en-US" sz="1200" dirty="0"/>
                        <a:t>홈 페이지로 이동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4-2: </a:t>
                      </a:r>
                      <a:r>
                        <a:rPr lang="ko-KR" altLang="en-US" sz="1200" dirty="0"/>
                        <a:t>개인 정보를 수정 페이지로 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4-3: 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운영자 교육 페이지로 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4-4: </a:t>
                      </a:r>
                      <a:r>
                        <a:rPr lang="ko-KR" altLang="en-US" sz="1200" dirty="0"/>
                        <a:t>게시판 페이지로 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4-5: </a:t>
                      </a:r>
                      <a:r>
                        <a:rPr lang="ko-KR" altLang="en-US" sz="1200" dirty="0"/>
                        <a:t>관련 사이트 페이지로 이동 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526489-BECD-CF2F-58C4-42200CD5D107}"/>
              </a:ext>
            </a:extLst>
          </p:cNvPr>
          <p:cNvGrpSpPr/>
          <p:nvPr/>
        </p:nvGrpSpPr>
        <p:grpSpPr>
          <a:xfrm>
            <a:off x="3212572" y="1432757"/>
            <a:ext cx="2390567" cy="4452477"/>
            <a:chOff x="3154199" y="1457105"/>
            <a:chExt cx="2319408" cy="447886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E477D9E-CE90-9B7C-447C-8C2A6EE8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4199" y="1457105"/>
              <a:ext cx="2142067" cy="447886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7C1347F-43A5-FC6C-D1E0-BE23B2A4C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196" y="2098414"/>
              <a:ext cx="1857646" cy="330248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1D648B-E41C-9B84-DC84-554A5E50B53B}"/>
                </a:ext>
              </a:extLst>
            </p:cNvPr>
            <p:cNvSpPr>
              <a:spLocks/>
            </p:cNvSpPr>
            <p:nvPr/>
          </p:nvSpPr>
          <p:spPr>
            <a:xfrm>
              <a:off x="4178161" y="2435557"/>
              <a:ext cx="884635" cy="1580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0821DF-87A4-D00E-3E84-C84EE11DDD5B}"/>
                </a:ext>
              </a:extLst>
            </p:cNvPr>
            <p:cNvSpPr>
              <a:spLocks/>
            </p:cNvSpPr>
            <p:nvPr/>
          </p:nvSpPr>
          <p:spPr>
            <a:xfrm>
              <a:off x="4178243" y="2667479"/>
              <a:ext cx="884553" cy="1408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D4CA20-05CB-5EC2-F223-78A59B4C763E}"/>
                </a:ext>
              </a:extLst>
            </p:cNvPr>
            <p:cNvSpPr>
              <a:spLocks/>
            </p:cNvSpPr>
            <p:nvPr/>
          </p:nvSpPr>
          <p:spPr>
            <a:xfrm>
              <a:off x="4179769" y="3133585"/>
              <a:ext cx="884553" cy="12234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722E327-8B51-87B2-236B-3483EE140EF4}"/>
                </a:ext>
              </a:extLst>
            </p:cNvPr>
            <p:cNvSpPr>
              <a:spLocks/>
            </p:cNvSpPr>
            <p:nvPr/>
          </p:nvSpPr>
          <p:spPr>
            <a:xfrm>
              <a:off x="4182309" y="3355835"/>
              <a:ext cx="884553" cy="12234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9CE4B4-D05D-9B7A-9AC6-3528F7D7B5F0}"/>
                </a:ext>
              </a:extLst>
            </p:cNvPr>
            <p:cNvSpPr txBox="1">
              <a:spLocks/>
            </p:cNvSpPr>
            <p:nvPr/>
          </p:nvSpPr>
          <p:spPr>
            <a:xfrm>
              <a:off x="5002437" y="2380171"/>
              <a:ext cx="471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4-1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C02AA3-7DC5-316C-01F3-BC11111FFD9C}"/>
                </a:ext>
              </a:extLst>
            </p:cNvPr>
            <p:cNvSpPr txBox="1">
              <a:spLocks/>
            </p:cNvSpPr>
            <p:nvPr/>
          </p:nvSpPr>
          <p:spPr>
            <a:xfrm>
              <a:off x="5002437" y="2624884"/>
              <a:ext cx="471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4-2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5B963F-5977-FAE9-BC87-141AD0C2B291}"/>
                </a:ext>
              </a:extLst>
            </p:cNvPr>
            <p:cNvSpPr txBox="1">
              <a:spLocks/>
            </p:cNvSpPr>
            <p:nvPr/>
          </p:nvSpPr>
          <p:spPr>
            <a:xfrm>
              <a:off x="5000532" y="2838161"/>
              <a:ext cx="471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4-3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14D8F5-2CF5-7F7F-6E1D-5FE51AF0D174}"/>
                </a:ext>
              </a:extLst>
            </p:cNvPr>
            <p:cNvSpPr txBox="1">
              <a:spLocks/>
            </p:cNvSpPr>
            <p:nvPr/>
          </p:nvSpPr>
          <p:spPr>
            <a:xfrm>
              <a:off x="5002437" y="3070257"/>
              <a:ext cx="471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4-4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854FF4-BE13-F0D5-5734-9E68287B192B}"/>
                </a:ext>
              </a:extLst>
            </p:cNvPr>
            <p:cNvSpPr txBox="1">
              <a:spLocks/>
            </p:cNvSpPr>
            <p:nvPr/>
          </p:nvSpPr>
          <p:spPr>
            <a:xfrm>
              <a:off x="5002437" y="3290291"/>
              <a:ext cx="471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4-5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6981BC-59CD-A34F-7E73-0B52D65BDC00}"/>
                </a:ext>
              </a:extLst>
            </p:cNvPr>
            <p:cNvSpPr>
              <a:spLocks/>
            </p:cNvSpPr>
            <p:nvPr/>
          </p:nvSpPr>
          <p:spPr>
            <a:xfrm>
              <a:off x="4175703" y="2888459"/>
              <a:ext cx="884553" cy="1408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4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6779813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카테고리 </a:t>
            </a:r>
            <a:r>
              <a:rPr lang="en-US" altLang="ko-KR" sz="4400" dirty="0"/>
              <a:t>(</a:t>
            </a:r>
            <a:r>
              <a:rPr lang="ko-KR" altLang="en-US" sz="4400" dirty="0"/>
              <a:t>개인정보수정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48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212331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4-2: </a:t>
                      </a:r>
                      <a:r>
                        <a:rPr lang="ko-KR" altLang="en-US" sz="1200" dirty="0"/>
                        <a:t>개인정보 수정 페이지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4-2-1: </a:t>
                      </a:r>
                      <a:r>
                        <a:rPr lang="ko-KR" altLang="en-US" sz="1200" dirty="0"/>
                        <a:t>잘못 작성 </a:t>
                      </a:r>
                      <a:r>
                        <a:rPr lang="ko-KR" altLang="en-US" sz="1200" dirty="0" err="1"/>
                        <a:t>하였을때</a:t>
                      </a:r>
                      <a:r>
                        <a:rPr lang="ko-KR" altLang="en-US" sz="1200" dirty="0"/>
                        <a:t> 작성 취소 버튼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4-2-2: </a:t>
                      </a:r>
                      <a:r>
                        <a:rPr lang="ko-KR" altLang="en-US" sz="1200" dirty="0"/>
                        <a:t>입력한후 변경 완료 버튼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4-2-3: </a:t>
                      </a:r>
                      <a:r>
                        <a:rPr lang="ko-KR" altLang="en-US" sz="1200" dirty="0"/>
                        <a:t>회원 탈퇴 버튼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89FB1CAA-03D3-9EBD-9125-4D6B0FAC58C8}"/>
              </a:ext>
            </a:extLst>
          </p:cNvPr>
          <p:cNvGrpSpPr/>
          <p:nvPr/>
        </p:nvGrpSpPr>
        <p:grpSpPr>
          <a:xfrm>
            <a:off x="3008819" y="1400865"/>
            <a:ext cx="2544148" cy="4478867"/>
            <a:chOff x="2840866" y="1447519"/>
            <a:chExt cx="2544148" cy="447886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4931505-894B-0755-D25E-10B752C3A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109" y="1447519"/>
              <a:ext cx="2142067" cy="4478867"/>
            </a:xfrm>
            <a:prstGeom prst="rect">
              <a:avLst/>
            </a:prstGeom>
          </p:spPr>
        </p:pic>
        <p:pic>
          <p:nvPicPr>
            <p:cNvPr id="50" name="그림 4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6952D3C-D0E0-AC97-3191-3EA30C8A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028" y="2076449"/>
              <a:ext cx="1869877" cy="33242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6F4386-C1D8-124D-541E-EDFEC042B4A1}"/>
                </a:ext>
              </a:extLst>
            </p:cNvPr>
            <p:cNvSpPr>
              <a:spLocks/>
            </p:cNvSpPr>
            <p:nvPr/>
          </p:nvSpPr>
          <p:spPr>
            <a:xfrm>
              <a:off x="3396134" y="2805092"/>
              <a:ext cx="1328266" cy="16998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C0AEBE-8CA5-262D-DEAF-C2806F35CADC}"/>
                </a:ext>
              </a:extLst>
            </p:cNvPr>
            <p:cNvSpPr txBox="1">
              <a:spLocks/>
            </p:cNvSpPr>
            <p:nvPr/>
          </p:nvSpPr>
          <p:spPr>
            <a:xfrm>
              <a:off x="3242524" y="2528093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AF5738-0448-A551-5B8D-786865725F85}"/>
                </a:ext>
              </a:extLst>
            </p:cNvPr>
            <p:cNvSpPr>
              <a:spLocks/>
            </p:cNvSpPr>
            <p:nvPr/>
          </p:nvSpPr>
          <p:spPr>
            <a:xfrm>
              <a:off x="3406294" y="4567428"/>
              <a:ext cx="637386" cy="2551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E5EF3-0B77-7BF9-183E-C90161F8C55D}"/>
                </a:ext>
              </a:extLst>
            </p:cNvPr>
            <p:cNvSpPr txBox="1">
              <a:spLocks/>
            </p:cNvSpPr>
            <p:nvPr/>
          </p:nvSpPr>
          <p:spPr>
            <a:xfrm>
              <a:off x="2840866" y="4567427"/>
              <a:ext cx="640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4-2-1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7B3AD64-CF87-47E2-2A8B-9B647777384A}"/>
                </a:ext>
              </a:extLst>
            </p:cNvPr>
            <p:cNvSpPr>
              <a:spLocks/>
            </p:cNvSpPr>
            <p:nvPr/>
          </p:nvSpPr>
          <p:spPr>
            <a:xfrm>
              <a:off x="4074949" y="4567428"/>
              <a:ext cx="637386" cy="2551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DE68E2-D18D-631F-2A18-5140779E602D}"/>
                </a:ext>
              </a:extLst>
            </p:cNvPr>
            <p:cNvSpPr txBox="1">
              <a:spLocks/>
            </p:cNvSpPr>
            <p:nvPr/>
          </p:nvSpPr>
          <p:spPr>
            <a:xfrm>
              <a:off x="4744325" y="4567428"/>
              <a:ext cx="640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4-2-2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0386098-E73E-373D-2001-4CE4689E00CC}"/>
                </a:ext>
              </a:extLst>
            </p:cNvPr>
            <p:cNvSpPr>
              <a:spLocks/>
            </p:cNvSpPr>
            <p:nvPr/>
          </p:nvSpPr>
          <p:spPr>
            <a:xfrm>
              <a:off x="3520212" y="4872228"/>
              <a:ext cx="1100555" cy="2551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F9F516-4ACE-9238-8C98-3AD28B3DCF20}"/>
                </a:ext>
              </a:extLst>
            </p:cNvPr>
            <p:cNvSpPr txBox="1">
              <a:spLocks/>
            </p:cNvSpPr>
            <p:nvPr/>
          </p:nvSpPr>
          <p:spPr>
            <a:xfrm>
              <a:off x="4622730" y="4864901"/>
              <a:ext cx="640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4-2-3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4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6779813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smtClean="0"/>
              <a:t>카테고리 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교육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258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967046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운영자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4-3: 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운영자 교육 페이지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4-3-1: </a:t>
                      </a:r>
                      <a:r>
                        <a:rPr lang="ko-KR" altLang="en-US" sz="1200" dirty="0"/>
                        <a:t>아동 안심 지킴이집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교육 내용이 출력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4-3-2: </a:t>
                      </a:r>
                      <a:r>
                        <a:rPr lang="ko-KR" altLang="en-US" sz="1200" dirty="0"/>
                        <a:t>여성 안심지킴이집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교육 내용이 출력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596640-7F43-0728-0CBD-80A3CA26AEC5}"/>
              </a:ext>
            </a:extLst>
          </p:cNvPr>
          <p:cNvGrpSpPr/>
          <p:nvPr/>
        </p:nvGrpSpPr>
        <p:grpSpPr>
          <a:xfrm>
            <a:off x="2933700" y="1352939"/>
            <a:ext cx="2978480" cy="4973216"/>
            <a:chOff x="2933700" y="1352939"/>
            <a:chExt cx="2978480" cy="49732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1659DBD-6C34-4C5D-4EC4-F8C1ABACE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414" y="1352939"/>
              <a:ext cx="2378494" cy="497321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C6760DD-70EC-3547-E89A-AC6DA8A6A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20" y="2061916"/>
              <a:ext cx="2032000" cy="3612445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A4757F-399C-4B53-DDCF-54C8797546C3}"/>
                </a:ext>
              </a:extLst>
            </p:cNvPr>
            <p:cNvSpPr>
              <a:spLocks/>
            </p:cNvSpPr>
            <p:nvPr/>
          </p:nvSpPr>
          <p:spPr>
            <a:xfrm>
              <a:off x="3411374" y="2876212"/>
              <a:ext cx="1953106" cy="27727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817839-8AFE-1E37-E8D3-7BDF14F76360}"/>
                </a:ext>
              </a:extLst>
            </p:cNvPr>
            <p:cNvSpPr>
              <a:spLocks/>
            </p:cNvSpPr>
            <p:nvPr/>
          </p:nvSpPr>
          <p:spPr>
            <a:xfrm>
              <a:off x="3487574" y="2351936"/>
              <a:ext cx="865986" cy="2309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50BC17-4454-0F1B-4AB7-2AF378E5E796}"/>
                </a:ext>
              </a:extLst>
            </p:cNvPr>
            <p:cNvSpPr>
              <a:spLocks/>
            </p:cNvSpPr>
            <p:nvPr/>
          </p:nvSpPr>
          <p:spPr>
            <a:xfrm>
              <a:off x="4468014" y="2351936"/>
              <a:ext cx="865986" cy="2309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795119-6FF2-5647-DBD7-8FC06B29FD96}"/>
                </a:ext>
              </a:extLst>
            </p:cNvPr>
            <p:cNvSpPr txBox="1">
              <a:spLocks/>
            </p:cNvSpPr>
            <p:nvPr/>
          </p:nvSpPr>
          <p:spPr>
            <a:xfrm>
              <a:off x="2933700" y="2330565"/>
              <a:ext cx="60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71EA6-2899-1B7A-59A4-7ED625BE4CF9}"/>
                </a:ext>
              </a:extLst>
            </p:cNvPr>
            <p:cNvSpPr txBox="1">
              <a:spLocks/>
            </p:cNvSpPr>
            <p:nvPr/>
          </p:nvSpPr>
          <p:spPr>
            <a:xfrm>
              <a:off x="5304574" y="2330565"/>
              <a:ext cx="60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4A84BD-0DC0-D994-971D-D6DC45DAD1FE}"/>
                </a:ext>
              </a:extLst>
            </p:cNvPr>
            <p:cNvSpPr txBox="1">
              <a:spLocks/>
            </p:cNvSpPr>
            <p:nvPr/>
          </p:nvSpPr>
          <p:spPr>
            <a:xfrm>
              <a:off x="3317786" y="2615724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03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131614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운영자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4-3: 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운영자 교육 페이지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4-3-1: </a:t>
                      </a:r>
                      <a:r>
                        <a:rPr lang="ko-KR" altLang="en-US" sz="1200" dirty="0"/>
                        <a:t>아동 안심 지킴이집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교육 내용이 출력 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4-3-2: </a:t>
                      </a:r>
                      <a:r>
                        <a:rPr lang="ko-KR" altLang="en-US" sz="1200" dirty="0"/>
                        <a:t>여성 안심지킴이집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교육 내용이 출력 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53762C1-1A5A-2608-A582-F4E733277E80}"/>
              </a:ext>
            </a:extLst>
          </p:cNvPr>
          <p:cNvGrpSpPr/>
          <p:nvPr/>
        </p:nvGrpSpPr>
        <p:grpSpPr>
          <a:xfrm>
            <a:off x="2933700" y="1352939"/>
            <a:ext cx="2978480" cy="4973216"/>
            <a:chOff x="2933700" y="1352939"/>
            <a:chExt cx="2978480" cy="497321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1659DBD-6C34-4C5D-4EC4-F8C1ABACE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414" y="1352939"/>
              <a:ext cx="2378494" cy="497321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1EC311-D9D5-D640-5AEE-56CCD36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37" y="2057011"/>
              <a:ext cx="2063014" cy="366758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A4757F-399C-4B53-DDCF-54C8797546C3}"/>
                </a:ext>
              </a:extLst>
            </p:cNvPr>
            <p:cNvSpPr>
              <a:spLocks/>
            </p:cNvSpPr>
            <p:nvPr/>
          </p:nvSpPr>
          <p:spPr>
            <a:xfrm>
              <a:off x="3411374" y="2914312"/>
              <a:ext cx="1953106" cy="27727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817839-8AFE-1E37-E8D3-7BDF14F76360}"/>
                </a:ext>
              </a:extLst>
            </p:cNvPr>
            <p:cNvSpPr>
              <a:spLocks/>
            </p:cNvSpPr>
            <p:nvPr/>
          </p:nvSpPr>
          <p:spPr>
            <a:xfrm>
              <a:off x="3487574" y="2351936"/>
              <a:ext cx="865986" cy="2309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50BC17-4454-0F1B-4AB7-2AF378E5E796}"/>
                </a:ext>
              </a:extLst>
            </p:cNvPr>
            <p:cNvSpPr>
              <a:spLocks/>
            </p:cNvSpPr>
            <p:nvPr/>
          </p:nvSpPr>
          <p:spPr>
            <a:xfrm>
              <a:off x="4468014" y="2351936"/>
              <a:ext cx="865986" cy="2309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795119-6FF2-5647-DBD7-8FC06B29FD96}"/>
                </a:ext>
              </a:extLst>
            </p:cNvPr>
            <p:cNvSpPr txBox="1">
              <a:spLocks/>
            </p:cNvSpPr>
            <p:nvPr/>
          </p:nvSpPr>
          <p:spPr>
            <a:xfrm>
              <a:off x="2933700" y="2330565"/>
              <a:ext cx="60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71EA6-2899-1B7A-59A4-7ED625BE4CF9}"/>
                </a:ext>
              </a:extLst>
            </p:cNvPr>
            <p:cNvSpPr txBox="1">
              <a:spLocks/>
            </p:cNvSpPr>
            <p:nvPr/>
          </p:nvSpPr>
          <p:spPr>
            <a:xfrm>
              <a:off x="5304574" y="2330565"/>
              <a:ext cx="60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4A84BD-0DC0-D994-971D-D6DC45DAD1FE}"/>
                </a:ext>
              </a:extLst>
            </p:cNvPr>
            <p:cNvSpPr txBox="1">
              <a:spLocks/>
            </p:cNvSpPr>
            <p:nvPr/>
          </p:nvSpPr>
          <p:spPr>
            <a:xfrm>
              <a:off x="3317786" y="2634774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969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6779813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카테고리 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게시판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4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490443-DF0C-F9D9-32A3-A6E7CDECD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95439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4-4-1: </a:t>
                      </a:r>
                      <a:r>
                        <a:rPr lang="ko-KR" altLang="en-US" sz="1200" dirty="0"/>
                        <a:t>배너 터치 시 지킴이집 사용후기 글 목록 전체보기 창으로 이동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4-4-2: </a:t>
                      </a:r>
                      <a:r>
                        <a:rPr lang="ko-KR" altLang="en-US" sz="1200" dirty="0"/>
                        <a:t>배너 터치 시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위험지역 공유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 글 목록 전체보기 창으로 이동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해당 창과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지킴이집 사용 후기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창의 디자인과 기능은 같으나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창은 사진을 </a:t>
                      </a:r>
                      <a:r>
                        <a:rPr lang="ko-KR" altLang="en-US" sz="1200" dirty="0" err="1"/>
                        <a:t>업로드시킬</a:t>
                      </a:r>
                      <a:r>
                        <a:rPr lang="ko-KR" altLang="en-US" sz="1200" dirty="0"/>
                        <a:t> 수 있는 기능이 포함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4-4-3: </a:t>
                      </a:r>
                      <a:r>
                        <a:rPr lang="ko-KR" altLang="en-US" sz="1200" dirty="0"/>
                        <a:t>게시판 글 전체보기 창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글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작성일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4-4-4: </a:t>
                      </a:r>
                      <a:r>
                        <a:rPr lang="ko-KR" altLang="en-US" sz="1200" dirty="0"/>
                        <a:t>글 제목 터치 시 해당 후기 글에 들어갈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4-4-5: </a:t>
                      </a:r>
                      <a:r>
                        <a:rPr lang="ko-KR" altLang="en-US" sz="1200" dirty="0"/>
                        <a:t>페이지 넘버링을 통해 작성일 순서에 따라 게시글을 볼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4-4-6: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글 쓰는 창으로 이동한다</a:t>
                      </a:r>
                      <a:r>
                        <a:rPr lang="en-US" altLang="ko-KR" sz="1200" dirty="0"/>
                        <a:t>(p.</a:t>
                      </a:r>
                      <a:r>
                        <a:rPr lang="ko-KR" altLang="en-US" sz="1200" dirty="0"/>
                        <a:t>글쓰기페이지번호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4-4-7: </a:t>
                      </a:r>
                      <a:r>
                        <a:rPr lang="ko-KR" altLang="en-US" sz="1200" dirty="0"/>
                        <a:t>앱을 사용하는 사용자들 위주의 게시판이며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버튼을 터치 시</a:t>
                      </a:r>
                      <a:r>
                        <a:rPr lang="en-US" altLang="ko-KR" sz="1200" dirty="0"/>
                        <a:t>, ‘</a:t>
                      </a:r>
                      <a:r>
                        <a:rPr lang="ko-KR" altLang="en-US" sz="1200" dirty="0"/>
                        <a:t>지킴이집 사용 후기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및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위험 지역 공유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두 개의 배너를 선택할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4ABD7519-1B23-29CB-D068-2BDECBE05562}"/>
              </a:ext>
            </a:extLst>
          </p:cNvPr>
          <p:cNvGrpSpPr/>
          <p:nvPr/>
        </p:nvGrpSpPr>
        <p:grpSpPr>
          <a:xfrm>
            <a:off x="2995294" y="1467096"/>
            <a:ext cx="2793931" cy="4476504"/>
            <a:chOff x="2506921" y="1045029"/>
            <a:chExt cx="3477918" cy="58129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55DE91-40EE-5DBD-99E4-CB8A918E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1869" y="1045029"/>
              <a:ext cx="2780117" cy="5812971"/>
            </a:xfrm>
            <a:prstGeom prst="rect">
              <a:avLst/>
            </a:prstGeom>
          </p:spPr>
        </p:pic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2F3945DD-0AA7-1887-DAC2-0AF6529C8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395" y="1858554"/>
              <a:ext cx="2391445" cy="42514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D1115A-6A09-5E6A-843F-A401D05BB689}"/>
                </a:ext>
              </a:extLst>
            </p:cNvPr>
            <p:cNvSpPr>
              <a:spLocks/>
            </p:cNvSpPr>
            <p:nvPr/>
          </p:nvSpPr>
          <p:spPr>
            <a:xfrm>
              <a:off x="3117771" y="3339341"/>
              <a:ext cx="1992710" cy="1520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575C83-26FE-7552-615E-839B454F49C7}"/>
                </a:ext>
              </a:extLst>
            </p:cNvPr>
            <p:cNvSpPr>
              <a:spLocks/>
            </p:cNvSpPr>
            <p:nvPr/>
          </p:nvSpPr>
          <p:spPr>
            <a:xfrm>
              <a:off x="3431540" y="5066344"/>
              <a:ext cx="1463040" cy="1937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2048C6-6A3E-1B51-370A-76F6BAC97BA4}"/>
                </a:ext>
              </a:extLst>
            </p:cNvPr>
            <p:cNvSpPr>
              <a:spLocks/>
            </p:cNvSpPr>
            <p:nvPr/>
          </p:nvSpPr>
          <p:spPr>
            <a:xfrm>
              <a:off x="3083720" y="5812970"/>
              <a:ext cx="403700" cy="2112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14EF74-6140-FC80-1859-22112864BE8B}"/>
                </a:ext>
              </a:extLst>
            </p:cNvPr>
            <p:cNvSpPr txBox="1">
              <a:spLocks/>
            </p:cNvSpPr>
            <p:nvPr/>
          </p:nvSpPr>
          <p:spPr>
            <a:xfrm>
              <a:off x="2506921" y="2536563"/>
              <a:ext cx="739891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A8A867-DE92-FFD1-A0EE-2FE8D06A40FD}"/>
                </a:ext>
              </a:extLst>
            </p:cNvPr>
            <p:cNvSpPr txBox="1">
              <a:spLocks/>
            </p:cNvSpPr>
            <p:nvPr/>
          </p:nvSpPr>
          <p:spPr>
            <a:xfrm>
              <a:off x="4975972" y="2530476"/>
              <a:ext cx="808931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BB79992-D956-A235-2DCD-93904B8D1DEB}"/>
                </a:ext>
              </a:extLst>
            </p:cNvPr>
            <p:cNvSpPr>
              <a:spLocks/>
            </p:cNvSpPr>
            <p:nvPr/>
          </p:nvSpPr>
          <p:spPr>
            <a:xfrm>
              <a:off x="3083720" y="2903248"/>
              <a:ext cx="2080279" cy="27279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AB8620E-C739-3581-B833-654455DE77EB}"/>
                </a:ext>
              </a:extLst>
            </p:cNvPr>
            <p:cNvSpPr>
              <a:spLocks/>
            </p:cNvSpPr>
            <p:nvPr/>
          </p:nvSpPr>
          <p:spPr>
            <a:xfrm>
              <a:off x="4314974" y="2618928"/>
              <a:ext cx="691365" cy="1752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6ECBF4-A6A9-065D-E1C7-FDD9758ADD80}"/>
                </a:ext>
              </a:extLst>
            </p:cNvPr>
            <p:cNvSpPr>
              <a:spLocks/>
            </p:cNvSpPr>
            <p:nvPr/>
          </p:nvSpPr>
          <p:spPr>
            <a:xfrm>
              <a:off x="3164519" y="2618928"/>
              <a:ext cx="856480" cy="1752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DB13F-B167-E608-B54D-561C7AB22FCF}"/>
                </a:ext>
              </a:extLst>
            </p:cNvPr>
            <p:cNvSpPr txBox="1">
              <a:spLocks/>
            </p:cNvSpPr>
            <p:nvPr/>
          </p:nvSpPr>
          <p:spPr>
            <a:xfrm>
              <a:off x="5157496" y="2871594"/>
              <a:ext cx="827343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13F764-F3B3-D20D-49CE-D6783FC9CB30}"/>
                </a:ext>
              </a:extLst>
            </p:cNvPr>
            <p:cNvSpPr txBox="1">
              <a:spLocks/>
            </p:cNvSpPr>
            <p:nvPr/>
          </p:nvSpPr>
          <p:spPr>
            <a:xfrm>
              <a:off x="4095202" y="3028709"/>
              <a:ext cx="827343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A67FA4-EA74-9E88-4D75-765E3678211E}"/>
                </a:ext>
              </a:extLst>
            </p:cNvPr>
            <p:cNvSpPr txBox="1">
              <a:spLocks/>
            </p:cNvSpPr>
            <p:nvPr/>
          </p:nvSpPr>
          <p:spPr>
            <a:xfrm>
              <a:off x="4548516" y="4779751"/>
              <a:ext cx="965851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077DAE-93A1-5DAF-6EDE-DE857E807C95}"/>
                </a:ext>
              </a:extLst>
            </p:cNvPr>
            <p:cNvSpPr txBox="1">
              <a:spLocks/>
            </p:cNvSpPr>
            <p:nvPr/>
          </p:nvSpPr>
          <p:spPr>
            <a:xfrm>
              <a:off x="3454427" y="5611435"/>
              <a:ext cx="762578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4-4-7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1980FC-C338-5F5D-2601-D328AFE74F12}"/>
                </a:ext>
              </a:extLst>
            </p:cNvPr>
            <p:cNvSpPr>
              <a:spLocks/>
            </p:cNvSpPr>
            <p:nvPr/>
          </p:nvSpPr>
          <p:spPr>
            <a:xfrm>
              <a:off x="3744518" y="5297386"/>
              <a:ext cx="774141" cy="2051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B48F8-9E14-2AA1-E1E5-57549DFA2DFF}"/>
                </a:ext>
              </a:extLst>
            </p:cNvPr>
            <p:cNvSpPr txBox="1">
              <a:spLocks/>
            </p:cNvSpPr>
            <p:nvPr/>
          </p:nvSpPr>
          <p:spPr>
            <a:xfrm>
              <a:off x="4479921" y="5268831"/>
              <a:ext cx="835402" cy="35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517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25230" y="523692"/>
            <a:ext cx="1245891" cy="2038525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 i="1">
                <a:solidFill>
                  <a:schemeClr val="dk2"/>
                </a:solidFill>
                <a:latin typeface="KoPubWorld돋움체_Pro Medium"/>
                <a:ea typeface="KoPubWorld돋움체_Pro Medium"/>
                <a:cs typeface="Arial"/>
                <a:sym typeface="굴림"/>
              </a:rPr>
              <a:t>Header</a:t>
            </a:r>
          </a:p>
          <a:p>
            <a:pPr lvl="0" algn="ctr">
              <a:defRPr/>
            </a:pPr>
            <a:endParaRPr lang="en-US" altLang="ko-KR" sz="1200">
              <a:solidFill>
                <a:schemeClr val="tx1"/>
              </a:solidFill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  <a:p>
            <a:pPr lvl="0" algn="ctr">
              <a:defRPr/>
            </a:pPr>
            <a:endParaRPr lang="en-US" altLang="ko-KR">
              <a:latin typeface="KoPubWorld돋움체_Pro Medium"/>
              <a:ea typeface="KoPubWorld돋움체_Pro Medium"/>
              <a:cs typeface="Arial"/>
            </a:endParaRPr>
          </a:p>
        </p:txBody>
      </p:sp>
      <p:sp>
        <p:nvSpPr>
          <p:cNvPr id="12" name="Google Shape;134;g1346d44c302_0_5046"/>
          <p:cNvSpPr/>
          <p:nvPr/>
        </p:nvSpPr>
        <p:spPr>
          <a:xfrm>
            <a:off x="1886235" y="1245261"/>
            <a:ext cx="1080000" cy="300600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 w="952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0" i="0" u="none" strike="noStrike" cap="none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간편로그인</a:t>
            </a:r>
          </a:p>
        </p:txBody>
      </p:sp>
      <p:sp>
        <p:nvSpPr>
          <p:cNvPr id="13" name="Google Shape;104;g1346d44c302_0_5046"/>
          <p:cNvSpPr/>
          <p:nvPr/>
        </p:nvSpPr>
        <p:spPr>
          <a:xfrm>
            <a:off x="3240112" y="811080"/>
            <a:ext cx="1477203" cy="252300"/>
          </a:xfrm>
          <a:prstGeom prst="roundRect">
            <a:avLst>
              <a:gd name="adj" fmla="val 16667"/>
            </a:avLst>
          </a:prstGeom>
          <a:solidFill>
            <a:srgbClr val="C0CDEF"/>
          </a:solidFill>
          <a:ln w="9525" cap="flat" cmpd="sng">
            <a:solidFill>
              <a:srgbClr val="999999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000" b="0" i="0" u="none" strike="noStrike" cap="none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회원가입</a:t>
            </a:r>
          </a:p>
        </p:txBody>
      </p:sp>
      <p:sp>
        <p:nvSpPr>
          <p:cNvPr id="14" name="Google Shape;108;g1346d44c302_0_5046"/>
          <p:cNvSpPr/>
          <p:nvPr/>
        </p:nvSpPr>
        <p:spPr>
          <a:xfrm>
            <a:off x="3240352" y="1683971"/>
            <a:ext cx="1099630" cy="252600"/>
          </a:xfrm>
          <a:prstGeom prst="roundRect">
            <a:avLst>
              <a:gd name="adj" fmla="val 16667"/>
            </a:avLst>
          </a:prstGeom>
          <a:solidFill>
            <a:srgbClr val="C0CDEF"/>
          </a:solidFill>
          <a:ln w="952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900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메뉴</a:t>
            </a:r>
          </a:p>
        </p:txBody>
      </p:sp>
      <p:sp>
        <p:nvSpPr>
          <p:cNvPr id="18" name="Google Shape;134;g1346d44c302_0_5046"/>
          <p:cNvSpPr/>
          <p:nvPr/>
        </p:nvSpPr>
        <p:spPr>
          <a:xfrm>
            <a:off x="1871089" y="787153"/>
            <a:ext cx="1080000" cy="300600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 w="952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0" i="0" u="none" strike="noStrike" cap="none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로그인</a:t>
            </a:r>
            <a:endParaRPr sz="1100" b="0" i="0" u="none" strike="noStrike" cap="none">
              <a:solidFill>
                <a:schemeClr val="dk2"/>
              </a:solidFill>
              <a:latin typeface="+mn-ea"/>
              <a:cs typeface="굴림"/>
              <a:sym typeface="굴림"/>
            </a:endParaRPr>
          </a:p>
        </p:txBody>
      </p:sp>
      <p:cxnSp>
        <p:nvCxnSpPr>
          <p:cNvPr id="19" name="Google Shape;136;g1346d44c302_0_5046"/>
          <p:cNvCxnSpPr>
            <a:endCxn id="18" idx="1"/>
          </p:cNvCxnSpPr>
          <p:nvPr/>
        </p:nvCxnSpPr>
        <p:spPr>
          <a:xfrm rot="10800000" flipH="1">
            <a:off x="1581848" y="937548"/>
            <a:ext cx="289199" cy="489300"/>
          </a:xfrm>
          <a:prstGeom prst="bentConnector3">
            <a:avLst>
              <a:gd name="adj1" fmla="val 49978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20" name="Google Shape;140;g1346d44c302_0_5046"/>
          <p:cNvCxnSpPr>
            <a:stCxn id="18" idx="3"/>
            <a:endCxn id="13" idx="1"/>
          </p:cNvCxnSpPr>
          <p:nvPr/>
        </p:nvCxnSpPr>
        <p:spPr>
          <a:xfrm flipV="1">
            <a:off x="2951088" y="937230"/>
            <a:ext cx="289024" cy="2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22" name="Google Shape;146;g1346d44c302_0_5046"/>
          <p:cNvCxnSpPr>
            <a:stCxn id="24" idx="2"/>
            <a:endCxn id="23" idx="0"/>
          </p:cNvCxnSpPr>
          <p:nvPr/>
        </p:nvCxnSpPr>
        <p:spPr>
          <a:xfrm rot="5400000">
            <a:off x="913883" y="1238114"/>
            <a:ext cx="269214" cy="90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sp>
        <p:nvSpPr>
          <p:cNvPr id="23" name="Google Shape;210;g1346d44c302_0_4248"/>
          <p:cNvSpPr/>
          <p:nvPr/>
        </p:nvSpPr>
        <p:spPr>
          <a:xfrm>
            <a:off x="434537" y="1377260"/>
            <a:ext cx="1218827" cy="440596"/>
          </a:xfrm>
          <a:prstGeom prst="roundRect">
            <a:avLst>
              <a:gd name="adj" fmla="val 16667"/>
            </a:avLst>
          </a:prstGeom>
          <a:solidFill>
            <a:srgbClr val="6182D6"/>
          </a:solidFill>
          <a:ln w="9525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100" b="0" i="0" u="none" strike="noStrike" cap="none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메인페이지</a:t>
            </a:r>
            <a:endParaRPr sz="1100" b="0" i="0" u="none" strike="noStrike" cap="none">
              <a:solidFill>
                <a:schemeClr val="dk2"/>
              </a:solidFill>
              <a:latin typeface="+mn-ea"/>
              <a:cs typeface="굴림"/>
              <a:sym typeface="굴림"/>
            </a:endParaRPr>
          </a:p>
        </p:txBody>
      </p:sp>
      <p:sp>
        <p:nvSpPr>
          <p:cNvPr id="24" name="Google Shape;209;g1346d44c302_0_4248"/>
          <p:cNvSpPr/>
          <p:nvPr/>
        </p:nvSpPr>
        <p:spPr>
          <a:xfrm>
            <a:off x="463252" y="616161"/>
            <a:ext cx="1179554" cy="491884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400" b="0" i="0" u="none" strike="noStrike" cap="none">
                <a:solidFill>
                  <a:schemeClr val="bg1"/>
                </a:solidFill>
                <a:latin typeface="+mn-ea"/>
                <a:cs typeface="굴림"/>
                <a:sym typeface="굴림"/>
              </a:rPr>
              <a:t>지켜</a:t>
            </a:r>
            <a:r>
              <a:rPr lang="en-US" altLang="ko-KR" sz="1400" b="0" i="0" u="none" strike="noStrike" cap="none">
                <a:solidFill>
                  <a:schemeClr val="bg1"/>
                </a:solidFill>
                <a:latin typeface="+mn-ea"/>
                <a:cs typeface="굴림"/>
                <a:sym typeface="굴림"/>
              </a:rPr>
              <a:t>Dream</a:t>
            </a:r>
          </a:p>
        </p:txBody>
      </p:sp>
      <p:sp>
        <p:nvSpPr>
          <p:cNvPr id="25" name="Google Shape;134;g1346d44c302_0_5046"/>
          <p:cNvSpPr/>
          <p:nvPr/>
        </p:nvSpPr>
        <p:spPr>
          <a:xfrm>
            <a:off x="1879220" y="1659633"/>
            <a:ext cx="1080000" cy="286992"/>
          </a:xfrm>
          <a:prstGeom prst="roundRect">
            <a:avLst>
              <a:gd name="adj" fmla="val 16667"/>
            </a:avLst>
          </a:prstGeom>
          <a:solidFill>
            <a:srgbClr val="A0B4E6"/>
          </a:solidFill>
          <a:ln w="952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0" i="0" u="none" strike="noStrike" cap="none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카테고리</a:t>
            </a:r>
            <a:endParaRPr lang="en-US" altLang="ko-KR" sz="1100" b="0" i="0" u="none" strike="noStrike" cap="none">
              <a:solidFill>
                <a:schemeClr val="dk2"/>
              </a:solidFill>
              <a:latin typeface="KoPubWorld돋움체_Pro Medium"/>
              <a:ea typeface="KoPubWorld돋움체_Pro Medium"/>
              <a:cs typeface="굴림"/>
              <a:sym typeface="굴림"/>
            </a:endParaRPr>
          </a:p>
        </p:txBody>
      </p:sp>
      <p:cxnSp>
        <p:nvCxnSpPr>
          <p:cNvPr id="35" name="Google Shape;147;g1346d44c302_0_5046"/>
          <p:cNvCxnSpPr/>
          <p:nvPr/>
        </p:nvCxnSpPr>
        <p:spPr>
          <a:xfrm>
            <a:off x="2946758" y="1808700"/>
            <a:ext cx="289199" cy="6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72" name="Google Shape;147;g1346d44c302_0_5046"/>
          <p:cNvCxnSpPr>
            <a:endCxn id="25" idx="1"/>
          </p:cNvCxnSpPr>
          <p:nvPr/>
        </p:nvCxnSpPr>
        <p:spPr>
          <a:xfrm flipV="1">
            <a:off x="1728736" y="1803129"/>
            <a:ext cx="150484" cy="680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11" name="Google Shape;147;g1346d44c302_0_5046"/>
          <p:cNvCxnSpPr/>
          <p:nvPr/>
        </p:nvCxnSpPr>
        <p:spPr>
          <a:xfrm>
            <a:off x="1728736" y="2310480"/>
            <a:ext cx="1574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12" name="Google Shape;147;g1346d44c302_0_5046"/>
          <p:cNvCxnSpPr/>
          <p:nvPr/>
        </p:nvCxnSpPr>
        <p:spPr>
          <a:xfrm>
            <a:off x="1730132" y="1425718"/>
            <a:ext cx="156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sm" len="sm"/>
            <a:tailEnd type="triangle" w="med" len="med"/>
          </a:ln>
        </p:spPr>
      </p:cxnSp>
      <p:sp>
        <p:nvSpPr>
          <p:cNvPr id="171" name="Google Shape;115;g1346d44c302_0_5046"/>
          <p:cNvSpPr/>
          <p:nvPr/>
        </p:nvSpPr>
        <p:spPr>
          <a:xfrm>
            <a:off x="5219986" y="1570884"/>
            <a:ext cx="1244523" cy="48379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관련사이트</a:t>
            </a:r>
          </a:p>
        </p:txBody>
      </p:sp>
      <p:cxnSp>
        <p:nvCxnSpPr>
          <p:cNvPr id="176" name="선 175"/>
          <p:cNvCxnSpPr/>
          <p:nvPr/>
        </p:nvCxnSpPr>
        <p:spPr>
          <a:xfrm rot="16200000" flipH="1">
            <a:off x="1266263" y="1843367"/>
            <a:ext cx="9188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양방향 화살표 176"/>
          <p:cNvCxnSpPr>
            <a:endCxn id="13" idx="2"/>
          </p:cNvCxnSpPr>
          <p:nvPr/>
        </p:nvCxnSpPr>
        <p:spPr>
          <a:xfrm flipV="1">
            <a:off x="2958353" y="1063380"/>
            <a:ext cx="1020360" cy="376576"/>
          </a:xfrm>
          <a:prstGeom prst="bentConnector2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Google Shape;115;g1346d44c302_0_5046"/>
          <p:cNvSpPr/>
          <p:nvPr/>
        </p:nvSpPr>
        <p:spPr>
          <a:xfrm>
            <a:off x="5224758" y="5848984"/>
            <a:ext cx="1244523" cy="48379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홈으로가기</a:t>
            </a:r>
          </a:p>
        </p:txBody>
      </p:sp>
      <p:sp>
        <p:nvSpPr>
          <p:cNvPr id="95" name="Google Shape;108;g1346d44c302_0_5046"/>
          <p:cNvSpPr/>
          <p:nvPr/>
        </p:nvSpPr>
        <p:spPr>
          <a:xfrm>
            <a:off x="7342118" y="3806547"/>
            <a:ext cx="1296933" cy="252600"/>
          </a:xfrm>
          <a:prstGeom prst="roundRect">
            <a:avLst>
              <a:gd name="adj" fmla="val 16667"/>
            </a:avLst>
          </a:prstGeom>
          <a:solidFill>
            <a:srgbClr val="DFE6F7"/>
          </a:solidFill>
          <a:ln w="952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2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여성안심지킴이집</a:t>
            </a:r>
          </a:p>
        </p:txBody>
      </p:sp>
      <p:sp>
        <p:nvSpPr>
          <p:cNvPr id="173" name="Google Shape;115;g1346d44c302_0_5046"/>
          <p:cNvSpPr/>
          <p:nvPr/>
        </p:nvSpPr>
        <p:spPr>
          <a:xfrm>
            <a:off x="5216984" y="2700446"/>
            <a:ext cx="1244523" cy="48379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개인정보수정</a:t>
            </a:r>
          </a:p>
        </p:txBody>
      </p:sp>
      <p:cxnSp>
        <p:nvCxnSpPr>
          <p:cNvPr id="174" name="Google Shape;147;g1346d44c302_0_5046"/>
          <p:cNvCxnSpPr>
            <a:endCxn id="183" idx="1"/>
          </p:cNvCxnSpPr>
          <p:nvPr/>
        </p:nvCxnSpPr>
        <p:spPr>
          <a:xfrm rot="16200000" flipH="1">
            <a:off x="2586674" y="3459601"/>
            <a:ext cx="4558627" cy="731148"/>
          </a:xfrm>
          <a:prstGeom prst="bentConnector2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178" name="화살표 177"/>
          <p:cNvCxnSpPr/>
          <p:nvPr/>
        </p:nvCxnSpPr>
        <p:spPr>
          <a:xfrm>
            <a:off x="4483554" y="2924685"/>
            <a:ext cx="744140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화살표 178"/>
          <p:cNvCxnSpPr/>
          <p:nvPr/>
        </p:nvCxnSpPr>
        <p:spPr>
          <a:xfrm flipV="1">
            <a:off x="4471648" y="3960529"/>
            <a:ext cx="726280" cy="5953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Google Shape;115;g1346d44c302_0_5046"/>
          <p:cNvSpPr/>
          <p:nvPr/>
        </p:nvSpPr>
        <p:spPr>
          <a:xfrm>
            <a:off x="5208649" y="3692237"/>
            <a:ext cx="1244523" cy="48379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사용자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운영자 교육</a:t>
            </a:r>
          </a:p>
        </p:txBody>
      </p:sp>
      <p:cxnSp>
        <p:nvCxnSpPr>
          <p:cNvPr id="184" name="화살표 183"/>
          <p:cNvCxnSpPr>
            <a:cxnSpLocks/>
            <a:endCxn id="185" idx="1"/>
          </p:cNvCxnSpPr>
          <p:nvPr/>
        </p:nvCxnSpPr>
        <p:spPr>
          <a:xfrm>
            <a:off x="4506493" y="5147857"/>
            <a:ext cx="700092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15;g1346d44c302_0_5046"/>
          <p:cNvSpPr/>
          <p:nvPr/>
        </p:nvSpPr>
        <p:spPr>
          <a:xfrm>
            <a:off x="5206585" y="4905960"/>
            <a:ext cx="1244523" cy="48379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게시판</a:t>
            </a:r>
          </a:p>
        </p:txBody>
      </p:sp>
      <p:sp>
        <p:nvSpPr>
          <p:cNvPr id="189" name="Google Shape;108;g1346d44c302_0_5046"/>
          <p:cNvSpPr/>
          <p:nvPr/>
        </p:nvSpPr>
        <p:spPr>
          <a:xfrm>
            <a:off x="7351645" y="4226010"/>
            <a:ext cx="1296933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아동안심지킴이집</a:t>
            </a:r>
          </a:p>
        </p:txBody>
      </p:sp>
      <p:cxnSp>
        <p:nvCxnSpPr>
          <p:cNvPr id="190" name="꺾인 연결선 189"/>
          <p:cNvCxnSpPr>
            <a:stCxn id="180" idx="3"/>
            <a:endCxn id="189" idx="1"/>
          </p:cNvCxnSpPr>
          <p:nvPr/>
        </p:nvCxnSpPr>
        <p:spPr>
          <a:xfrm>
            <a:off x="6453172" y="3934135"/>
            <a:ext cx="898473" cy="418175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화살표 190"/>
          <p:cNvCxnSpPr>
            <a:endCxn id="95" idx="1"/>
          </p:cNvCxnSpPr>
          <p:nvPr/>
        </p:nvCxnSpPr>
        <p:spPr>
          <a:xfrm flipV="1">
            <a:off x="6902903" y="3932846"/>
            <a:ext cx="439215" cy="615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08;g1346d44c302_0_5046"/>
          <p:cNvSpPr/>
          <p:nvPr/>
        </p:nvSpPr>
        <p:spPr>
          <a:xfrm>
            <a:off x="9056338" y="3811632"/>
            <a:ext cx="1379356" cy="230909"/>
          </a:xfrm>
          <a:prstGeom prst="roundRect">
            <a:avLst>
              <a:gd name="adj" fmla="val 16667"/>
            </a:avLst>
          </a:prstGeom>
          <a:solidFill>
            <a:srgbClr val="ECF1F8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사용자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운영자 교육</a:t>
            </a:r>
          </a:p>
        </p:txBody>
      </p:sp>
      <p:sp>
        <p:nvSpPr>
          <p:cNvPr id="195" name="Google Shape;108;g1346d44c302_0_5046"/>
          <p:cNvSpPr/>
          <p:nvPr/>
        </p:nvSpPr>
        <p:spPr>
          <a:xfrm>
            <a:off x="9057408" y="4226010"/>
            <a:ext cx="1378286" cy="220744"/>
          </a:xfrm>
          <a:prstGeom prst="roundRect">
            <a:avLst>
              <a:gd name="adj" fmla="val 16667"/>
            </a:avLst>
          </a:prstGeom>
          <a:solidFill>
            <a:srgbClr val="ECF1F8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사용자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운영자 교육</a:t>
            </a:r>
          </a:p>
        </p:txBody>
      </p:sp>
      <p:cxnSp>
        <p:nvCxnSpPr>
          <p:cNvPr id="198" name="화살표 197"/>
          <p:cNvCxnSpPr>
            <a:cxnSpLocks/>
            <a:stCxn id="95" idx="3"/>
            <a:endCxn id="192" idx="1"/>
          </p:cNvCxnSpPr>
          <p:nvPr/>
        </p:nvCxnSpPr>
        <p:spPr>
          <a:xfrm flipV="1">
            <a:off x="8639051" y="3927087"/>
            <a:ext cx="417287" cy="576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Google Shape;115;g1346d44c302_0_5046"/>
          <p:cNvSpPr/>
          <p:nvPr/>
        </p:nvSpPr>
        <p:spPr>
          <a:xfrm>
            <a:off x="7304028" y="2803916"/>
            <a:ext cx="1379356" cy="252600"/>
          </a:xfrm>
          <a:prstGeom prst="roundRect">
            <a:avLst>
              <a:gd name="adj" fmla="val 16667"/>
            </a:avLst>
          </a:prstGeom>
          <a:solidFill>
            <a:srgbClr val="E2F0D9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회원 탈퇴</a:t>
            </a:r>
          </a:p>
        </p:txBody>
      </p:sp>
      <p:sp>
        <p:nvSpPr>
          <p:cNvPr id="202" name="Google Shape;115;g1346d44c302_0_5046"/>
          <p:cNvSpPr/>
          <p:nvPr/>
        </p:nvSpPr>
        <p:spPr>
          <a:xfrm>
            <a:off x="7320357" y="3190007"/>
            <a:ext cx="1372554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변경하기</a:t>
            </a:r>
          </a:p>
        </p:txBody>
      </p:sp>
      <p:cxnSp>
        <p:nvCxnSpPr>
          <p:cNvPr id="203" name="꺾인 연결선 202"/>
          <p:cNvCxnSpPr>
            <a:stCxn id="173" idx="3"/>
            <a:endCxn id="202" idx="1"/>
          </p:cNvCxnSpPr>
          <p:nvPr/>
        </p:nvCxnSpPr>
        <p:spPr>
          <a:xfrm>
            <a:off x="6461507" y="2942344"/>
            <a:ext cx="858850" cy="373963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화살표 203"/>
          <p:cNvCxnSpPr>
            <a:endCxn id="201" idx="1"/>
          </p:cNvCxnSpPr>
          <p:nvPr/>
        </p:nvCxnSpPr>
        <p:spPr>
          <a:xfrm flipV="1">
            <a:off x="6735535" y="2930216"/>
            <a:ext cx="568493" cy="1573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185" idx="3"/>
            <a:endCxn id="207" idx="1"/>
          </p:cNvCxnSpPr>
          <p:nvPr/>
        </p:nvCxnSpPr>
        <p:spPr>
          <a:xfrm flipV="1">
            <a:off x="6451108" y="4768712"/>
            <a:ext cx="878753" cy="379145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Google Shape;108;g1346d44c302_0_5046"/>
          <p:cNvSpPr/>
          <p:nvPr/>
        </p:nvSpPr>
        <p:spPr>
          <a:xfrm>
            <a:off x="7329861" y="4642412"/>
            <a:ext cx="1296933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사용자</a:t>
            </a:r>
          </a:p>
        </p:txBody>
      </p:sp>
      <p:sp>
        <p:nvSpPr>
          <p:cNvPr id="208" name="Google Shape;108;g1346d44c302_0_5046"/>
          <p:cNvSpPr/>
          <p:nvPr/>
        </p:nvSpPr>
        <p:spPr>
          <a:xfrm>
            <a:off x="7324782" y="5023412"/>
            <a:ext cx="1296933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운영자</a:t>
            </a:r>
          </a:p>
        </p:txBody>
      </p:sp>
      <p:sp>
        <p:nvSpPr>
          <p:cNvPr id="209" name="Google Shape;108;g1346d44c302_0_5046"/>
          <p:cNvSpPr/>
          <p:nvPr/>
        </p:nvSpPr>
        <p:spPr>
          <a:xfrm>
            <a:off x="7322333" y="5407133"/>
            <a:ext cx="1296933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관리자 공지</a:t>
            </a:r>
          </a:p>
        </p:txBody>
      </p:sp>
      <p:cxnSp>
        <p:nvCxnSpPr>
          <p:cNvPr id="210" name="꺾인 연결선 209"/>
          <p:cNvCxnSpPr>
            <a:cxnSpLocks/>
            <a:stCxn id="185" idx="3"/>
            <a:endCxn id="209" idx="1"/>
          </p:cNvCxnSpPr>
          <p:nvPr/>
        </p:nvCxnSpPr>
        <p:spPr>
          <a:xfrm>
            <a:off x="6451108" y="5147857"/>
            <a:ext cx="871225" cy="3855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  <a:tailEnd type="arrow"/>
          </a:ln>
        </p:spPr>
      </p:cxnSp>
      <p:cxnSp>
        <p:nvCxnSpPr>
          <p:cNvPr id="211" name="화살표 210"/>
          <p:cNvCxnSpPr>
            <a:cxnSpLocks/>
            <a:stCxn id="185" idx="3"/>
            <a:endCxn id="208" idx="1"/>
          </p:cNvCxnSpPr>
          <p:nvPr/>
        </p:nvCxnSpPr>
        <p:spPr>
          <a:xfrm>
            <a:off x="6451108" y="5147857"/>
            <a:ext cx="873674" cy="1855"/>
          </a:xfrm>
          <a:prstGeom prst="straightConnector1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  <a:tailEnd type="arrow"/>
          </a:ln>
        </p:spPr>
      </p:cxnSp>
      <p:cxnSp>
        <p:nvCxnSpPr>
          <p:cNvPr id="212" name="Google Shape;147;g1346d44c302_0_5046"/>
          <p:cNvCxnSpPr>
            <a:stCxn id="14" idx="3"/>
            <a:endCxn id="171" idx="1"/>
          </p:cNvCxnSpPr>
          <p:nvPr/>
        </p:nvCxnSpPr>
        <p:spPr>
          <a:xfrm>
            <a:off x="4339982" y="1810271"/>
            <a:ext cx="880004" cy="251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44546A">
                <a:alpha val="100000"/>
              </a:srgbClr>
            </a:solidFill>
            <a:prstDash val="solid"/>
            <a:round/>
            <a:headEnd w="sm" len="sm"/>
            <a:tailEnd type="triangle" w="med" len="med"/>
          </a:ln>
        </p:spPr>
      </p:cxnSp>
      <p:cxnSp>
        <p:nvCxnSpPr>
          <p:cNvPr id="214" name="꺾인 연결선 213"/>
          <p:cNvCxnSpPr>
            <a:stCxn id="171" idx="3"/>
            <a:endCxn id="220" idx="1"/>
          </p:cNvCxnSpPr>
          <p:nvPr/>
        </p:nvCxnSpPr>
        <p:spPr>
          <a:xfrm flipV="1">
            <a:off x="6464509" y="1443862"/>
            <a:ext cx="837795" cy="368919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Google Shape;115;g1346d44c302_0_5046"/>
          <p:cNvSpPr/>
          <p:nvPr/>
        </p:nvSpPr>
        <p:spPr>
          <a:xfrm>
            <a:off x="7304028" y="2803916"/>
            <a:ext cx="1379356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회원 탈퇴</a:t>
            </a:r>
          </a:p>
        </p:txBody>
      </p:sp>
      <p:sp>
        <p:nvSpPr>
          <p:cNvPr id="217" name="Google Shape;115;g1346d44c302_0_5046"/>
          <p:cNvSpPr/>
          <p:nvPr/>
        </p:nvSpPr>
        <p:spPr>
          <a:xfrm>
            <a:off x="7299583" y="1682233"/>
            <a:ext cx="1379356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안심귀가 신청</a:t>
            </a:r>
          </a:p>
        </p:txBody>
      </p:sp>
      <p:sp>
        <p:nvSpPr>
          <p:cNvPr id="218" name="Google Shape;115;g1346d44c302_0_5046"/>
          <p:cNvSpPr/>
          <p:nvPr/>
        </p:nvSpPr>
        <p:spPr>
          <a:xfrm>
            <a:off x="7302304" y="2099973"/>
            <a:ext cx="1379356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지킴이집 등록</a:t>
            </a:r>
          </a:p>
        </p:txBody>
      </p:sp>
      <p:sp>
        <p:nvSpPr>
          <p:cNvPr id="220" name="Google Shape;115;g1346d44c302_0_5046"/>
          <p:cNvSpPr/>
          <p:nvPr/>
        </p:nvSpPr>
        <p:spPr>
          <a:xfrm>
            <a:off x="7302304" y="1317562"/>
            <a:ext cx="1379356" cy="252600"/>
          </a:xfrm>
          <a:prstGeom prst="roundRect">
            <a:avLst>
              <a:gd name="adj" fmla="val 16667"/>
            </a:avLst>
          </a:prstGeom>
          <a:solidFill>
            <a:srgbClr val="DFE6F7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순찰지역등록신청</a:t>
            </a:r>
          </a:p>
        </p:txBody>
      </p:sp>
      <p:cxnSp>
        <p:nvCxnSpPr>
          <p:cNvPr id="221" name="꺾인 연결선 220"/>
          <p:cNvCxnSpPr>
            <a:stCxn id="171" idx="3"/>
            <a:endCxn id="217" idx="1"/>
          </p:cNvCxnSpPr>
          <p:nvPr/>
        </p:nvCxnSpPr>
        <p:spPr>
          <a:xfrm flipV="1">
            <a:off x="6464509" y="1808533"/>
            <a:ext cx="835074" cy="42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  <a:tailEnd type="arrow"/>
          </a:ln>
        </p:spPr>
      </p:cxnSp>
      <p:cxnSp>
        <p:nvCxnSpPr>
          <p:cNvPr id="222" name="꺾인 연결선 221"/>
          <p:cNvCxnSpPr>
            <a:stCxn id="171" idx="3"/>
            <a:endCxn id="218" idx="1"/>
          </p:cNvCxnSpPr>
          <p:nvPr/>
        </p:nvCxnSpPr>
        <p:spPr>
          <a:xfrm>
            <a:off x="6464509" y="1812781"/>
            <a:ext cx="837795" cy="4134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  <a:tailEnd type="arrow"/>
          </a:ln>
        </p:spPr>
      </p:cxnSp>
      <p:sp>
        <p:nvSpPr>
          <p:cNvPr id="232" name="Google Shape;134;g1346d44c302_0_5046"/>
          <p:cNvSpPr/>
          <p:nvPr/>
        </p:nvSpPr>
        <p:spPr>
          <a:xfrm>
            <a:off x="1888745" y="2179426"/>
            <a:ext cx="1080000" cy="286992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9525" cap="flat" cmpd="sng">
            <a:solidFill>
              <a:srgbClr val="888888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44546A"/>
                </a:solidFill>
                <a:latin typeface="KoPubWorld돋움체_Pro Medium"/>
                <a:ea typeface="KoPubWorld돋움체_Pro Medium"/>
                <a:cs typeface="굴림"/>
                <a:sym typeface="굴림"/>
              </a:rPr>
              <a:t>Test</a:t>
            </a:r>
          </a:p>
        </p:txBody>
      </p:sp>
      <p:cxnSp>
        <p:nvCxnSpPr>
          <p:cNvPr id="233" name="화살표 232"/>
          <p:cNvCxnSpPr/>
          <p:nvPr/>
        </p:nvCxnSpPr>
        <p:spPr>
          <a:xfrm>
            <a:off x="8639051" y="4352310"/>
            <a:ext cx="417286" cy="10165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83661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490443-DF0C-F9D9-32A3-A6E7CDECD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80401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4-4-1: '</a:t>
                      </a:r>
                      <a:r>
                        <a:rPr lang="ko-KR" altLang="en-US" sz="1200" dirty="0"/>
                        <a:t>운영자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지킴이집 업주 자유게시판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4-4--2: </a:t>
                      </a:r>
                      <a:r>
                        <a:rPr lang="ko-KR" altLang="en-US" sz="1200" dirty="0"/>
                        <a:t>지킴이집을 운영하는 업주들의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정보 공유 글 목록 전체보기 창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4-4-3: </a:t>
                      </a:r>
                      <a:r>
                        <a:rPr lang="ko-KR" altLang="en-US" sz="1200" dirty="0"/>
                        <a:t>작성일에 따라 정렬된 게시판 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작성일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4-4-4: </a:t>
                      </a:r>
                      <a:r>
                        <a:rPr lang="ko-KR" altLang="en-US" sz="1200" dirty="0"/>
                        <a:t>업주들의 지킴이집 수호 활동 경험 및 주의사항에 대해 공유할 수 있는 글쓰기 페이지로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7ED246-060F-D441-6519-08CDE794F205}"/>
              </a:ext>
            </a:extLst>
          </p:cNvPr>
          <p:cNvGrpSpPr/>
          <p:nvPr/>
        </p:nvGrpSpPr>
        <p:grpSpPr>
          <a:xfrm>
            <a:off x="3177820" y="1472594"/>
            <a:ext cx="2243269" cy="4427463"/>
            <a:chOff x="3270708" y="1577318"/>
            <a:chExt cx="2142067" cy="447886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C782EA-F698-63E7-023C-ED225561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0708" y="1577318"/>
              <a:ext cx="2142067" cy="4478867"/>
            </a:xfrm>
            <a:prstGeom prst="rect">
              <a:avLst/>
            </a:prstGeom>
          </p:spPr>
        </p:pic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8574213F-8798-57AA-75DB-DE15DD7E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827" y="2207445"/>
              <a:ext cx="1844412" cy="327895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FDBAB-0F6B-6D6E-323C-48762772DCFE}"/>
                </a:ext>
              </a:extLst>
            </p:cNvPr>
            <p:cNvSpPr txBox="1">
              <a:spLocks/>
            </p:cNvSpPr>
            <p:nvPr/>
          </p:nvSpPr>
          <p:spPr>
            <a:xfrm>
              <a:off x="3396650" y="2445881"/>
              <a:ext cx="555330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CF4A7-B3FF-3E01-71A1-5791E08BF289}"/>
                </a:ext>
              </a:extLst>
            </p:cNvPr>
            <p:cNvSpPr txBox="1">
              <a:spLocks/>
            </p:cNvSpPr>
            <p:nvPr/>
          </p:nvSpPr>
          <p:spPr>
            <a:xfrm>
              <a:off x="4193217" y="3090012"/>
              <a:ext cx="651455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2AE3DC-8B74-CA3B-DD6A-CEBDB1534EA9}"/>
                </a:ext>
              </a:extLst>
            </p:cNvPr>
            <p:cNvSpPr>
              <a:spLocks/>
            </p:cNvSpPr>
            <p:nvPr/>
          </p:nvSpPr>
          <p:spPr>
            <a:xfrm>
              <a:off x="3421827" y="2722880"/>
              <a:ext cx="1819236" cy="2486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23A6C9-BE76-8381-C83E-BA29C7B1E62D}"/>
                </a:ext>
              </a:extLst>
            </p:cNvPr>
            <p:cNvSpPr>
              <a:spLocks/>
            </p:cNvSpPr>
            <p:nvPr/>
          </p:nvSpPr>
          <p:spPr>
            <a:xfrm>
              <a:off x="4088130" y="5250180"/>
              <a:ext cx="392430" cy="1849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E832B-4BE0-228D-FDE8-115AA877CB46}"/>
                </a:ext>
              </a:extLst>
            </p:cNvPr>
            <p:cNvSpPr txBox="1">
              <a:spLocks/>
            </p:cNvSpPr>
            <p:nvPr/>
          </p:nvSpPr>
          <p:spPr>
            <a:xfrm>
              <a:off x="4060825" y="5420532"/>
              <a:ext cx="572135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1AA4A5-283D-975C-1467-66DC915DF996}"/>
                </a:ext>
              </a:extLst>
            </p:cNvPr>
            <p:cNvSpPr>
              <a:spLocks/>
            </p:cNvSpPr>
            <p:nvPr/>
          </p:nvSpPr>
          <p:spPr>
            <a:xfrm>
              <a:off x="3563154" y="3358823"/>
              <a:ext cx="1536581" cy="1311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65D2C2-E0A4-4D6C-F4A0-44EE72D878D5}"/>
                </a:ext>
              </a:extLst>
            </p:cNvPr>
            <p:cNvSpPr txBox="1">
              <a:spLocks/>
            </p:cNvSpPr>
            <p:nvPr/>
          </p:nvSpPr>
          <p:spPr>
            <a:xfrm>
              <a:off x="4608266" y="4800031"/>
              <a:ext cx="584834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A28218-CDE8-AD71-B2A5-7240E0186037}"/>
                </a:ext>
              </a:extLst>
            </p:cNvPr>
            <p:cNvSpPr>
              <a:spLocks/>
            </p:cNvSpPr>
            <p:nvPr/>
          </p:nvSpPr>
          <p:spPr>
            <a:xfrm>
              <a:off x="4048125" y="4832966"/>
              <a:ext cx="584835" cy="2140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27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490443-DF0C-F9D9-32A3-A6E7CDECD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5694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4-4-1: ＇</a:t>
                      </a:r>
                      <a:r>
                        <a:rPr lang="ko-KR" altLang="en-US" sz="1200" dirty="0"/>
                        <a:t>관리자 공지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모범 지킴이집 시설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'</a:t>
                      </a:r>
                      <a:r>
                        <a:rPr lang="ko-KR" altLang="en-US" sz="1200" dirty="0"/>
                        <a:t>이벤트 공지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배너를 볼 수 있는 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4-4-2: </a:t>
                      </a:r>
                      <a:r>
                        <a:rPr lang="ko-KR" altLang="en-US" sz="1200" dirty="0"/>
                        <a:t>지킴이집을 운영하는 업주들 중에 모범적으로 수호역할을 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경찰청 및 관련기관에 포상 및 표창을 받은 시설을 홍보해준다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4-4-3: </a:t>
                      </a:r>
                      <a:r>
                        <a:rPr lang="ko-KR" altLang="en-US" sz="1200" dirty="0" err="1"/>
                        <a:t>홍보글을</a:t>
                      </a:r>
                      <a:r>
                        <a:rPr lang="ko-KR" altLang="en-US" sz="1200" dirty="0"/>
                        <a:t> 작성할 수 있는 페이지로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787352-0378-976C-C254-CB590024A003}"/>
              </a:ext>
            </a:extLst>
          </p:cNvPr>
          <p:cNvGrpSpPr/>
          <p:nvPr/>
        </p:nvGrpSpPr>
        <p:grpSpPr>
          <a:xfrm>
            <a:off x="3144241" y="1459835"/>
            <a:ext cx="2212981" cy="4427463"/>
            <a:chOff x="3344957" y="1729791"/>
            <a:chExt cx="2142067" cy="44788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2191A01-3AE4-7D01-27BD-F2CD6108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4957" y="1729791"/>
              <a:ext cx="2142067" cy="4478867"/>
            </a:xfrm>
            <a:prstGeom prst="rect">
              <a:avLst/>
            </a:prstGeom>
          </p:spPr>
        </p:pic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EC73CA5E-6D5F-E1E6-FBF7-8F0E3642A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94" y="2366121"/>
              <a:ext cx="1838306" cy="32680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FDBAB-0F6B-6D6E-323C-48762772DCFE}"/>
                </a:ext>
              </a:extLst>
            </p:cNvPr>
            <p:cNvSpPr txBox="1">
              <a:spLocks/>
            </p:cNvSpPr>
            <p:nvPr/>
          </p:nvSpPr>
          <p:spPr>
            <a:xfrm>
              <a:off x="4672820" y="2572661"/>
              <a:ext cx="575837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CF4A7-B3FF-3E01-71A1-5791E08BF289}"/>
                </a:ext>
              </a:extLst>
            </p:cNvPr>
            <p:cNvSpPr txBox="1">
              <a:spLocks/>
            </p:cNvSpPr>
            <p:nvPr/>
          </p:nvSpPr>
          <p:spPr>
            <a:xfrm>
              <a:off x="4656123" y="4945310"/>
              <a:ext cx="678276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2AE3DC-8B74-CA3B-DD6A-CEBDB1534EA9}"/>
                </a:ext>
              </a:extLst>
            </p:cNvPr>
            <p:cNvSpPr>
              <a:spLocks/>
            </p:cNvSpPr>
            <p:nvPr/>
          </p:nvSpPr>
          <p:spPr>
            <a:xfrm>
              <a:off x="3496094" y="2851905"/>
              <a:ext cx="1838306" cy="243403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23A6C9-BE76-8381-C83E-BA29C7B1E62D}"/>
                </a:ext>
              </a:extLst>
            </p:cNvPr>
            <p:cNvSpPr>
              <a:spLocks/>
            </p:cNvSpPr>
            <p:nvPr/>
          </p:nvSpPr>
          <p:spPr>
            <a:xfrm>
              <a:off x="4735723" y="5378156"/>
              <a:ext cx="512933" cy="22083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E832B-4BE0-228D-FDE8-115AA877CB46}"/>
                </a:ext>
              </a:extLst>
            </p:cNvPr>
            <p:cNvSpPr txBox="1">
              <a:spLocks/>
            </p:cNvSpPr>
            <p:nvPr/>
          </p:nvSpPr>
          <p:spPr>
            <a:xfrm>
              <a:off x="4765564" y="5578642"/>
              <a:ext cx="568835" cy="28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1AA4A5-283D-975C-1467-66DC915DF996}"/>
                </a:ext>
              </a:extLst>
            </p:cNvPr>
            <p:cNvSpPr>
              <a:spLocks/>
            </p:cNvSpPr>
            <p:nvPr/>
          </p:nvSpPr>
          <p:spPr>
            <a:xfrm>
              <a:off x="4126992" y="4982220"/>
              <a:ext cx="581552" cy="2031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781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490443-DF0C-F9D9-32A3-A6E7CDECD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4725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4-4-1: </a:t>
                      </a:r>
                      <a:r>
                        <a:rPr lang="ko-KR" altLang="en-US" sz="1200" dirty="0"/>
                        <a:t>카테고리를 만들어 어디에 글을 작성 할 것인지 선택 가능하다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4-4-2: </a:t>
                      </a:r>
                      <a:r>
                        <a:rPr lang="ko-KR" altLang="en-US" sz="1200" dirty="0"/>
                        <a:t>작성하고자 하는 제목과 내용을 작성 할 수 있는 공간 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4-4-3: </a:t>
                      </a:r>
                      <a:r>
                        <a:rPr lang="ko-KR" altLang="en-US" sz="1200" dirty="0"/>
                        <a:t>이미지 파일을 올릴 수 있는 버튼이다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4-4-4: “</a:t>
                      </a:r>
                      <a:r>
                        <a:rPr lang="ko-KR" altLang="en-US" sz="1200" dirty="0"/>
                        <a:t>작성 취소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버튼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4-4-5: “</a:t>
                      </a:r>
                      <a:r>
                        <a:rPr lang="ko-KR" altLang="en-US" sz="1200" dirty="0"/>
                        <a:t>완료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버튼</a:t>
                      </a: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20BD04-6E1B-76A8-3C39-78F49E2043F4}"/>
              </a:ext>
            </a:extLst>
          </p:cNvPr>
          <p:cNvGrpSpPr/>
          <p:nvPr/>
        </p:nvGrpSpPr>
        <p:grpSpPr>
          <a:xfrm>
            <a:off x="3059430" y="1472594"/>
            <a:ext cx="2679794" cy="4478867"/>
            <a:chOff x="3059430" y="1472594"/>
            <a:chExt cx="2679794" cy="447886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46CA98F-F0D5-4EDB-7DCD-0420E0EA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651" y="1472594"/>
              <a:ext cx="2142067" cy="447886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54695F-D254-1F85-0718-476807AF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553" y="2108348"/>
              <a:ext cx="1843345" cy="32770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CF4A7-B3FF-3E01-71A1-5791E08BF289}"/>
                </a:ext>
              </a:extLst>
            </p:cNvPr>
            <p:cNvSpPr txBox="1">
              <a:spLocks/>
            </p:cNvSpPr>
            <p:nvPr/>
          </p:nvSpPr>
          <p:spPr>
            <a:xfrm>
              <a:off x="3059430" y="2679171"/>
              <a:ext cx="619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E832B-4BE0-228D-FDE8-115AA877CB46}"/>
                </a:ext>
              </a:extLst>
            </p:cNvPr>
            <p:cNvSpPr txBox="1">
              <a:spLocks/>
            </p:cNvSpPr>
            <p:nvPr/>
          </p:nvSpPr>
          <p:spPr>
            <a:xfrm>
              <a:off x="3188699" y="4829483"/>
              <a:ext cx="584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1AA4A5-283D-975C-1467-66DC915DF996}"/>
                </a:ext>
              </a:extLst>
            </p:cNvPr>
            <p:cNvSpPr>
              <a:spLocks/>
            </p:cNvSpPr>
            <p:nvPr/>
          </p:nvSpPr>
          <p:spPr>
            <a:xfrm>
              <a:off x="3599794" y="2768190"/>
              <a:ext cx="581045" cy="1324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65D2C2-E0A4-4D6C-F4A0-44EE72D878D5}"/>
                </a:ext>
              </a:extLst>
            </p:cNvPr>
            <p:cNvSpPr txBox="1">
              <a:spLocks/>
            </p:cNvSpPr>
            <p:nvPr/>
          </p:nvSpPr>
          <p:spPr>
            <a:xfrm>
              <a:off x="5097241" y="4829483"/>
              <a:ext cx="641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EA28218-CDE8-AD71-B2A5-7240E0186037}"/>
                </a:ext>
              </a:extLst>
            </p:cNvPr>
            <p:cNvSpPr>
              <a:spLocks/>
            </p:cNvSpPr>
            <p:nvPr/>
          </p:nvSpPr>
          <p:spPr>
            <a:xfrm>
              <a:off x="4446271" y="4849498"/>
              <a:ext cx="641984" cy="2115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0199E1-9843-8C64-994E-918C1C7C9605}"/>
                </a:ext>
              </a:extLst>
            </p:cNvPr>
            <p:cNvSpPr>
              <a:spLocks/>
            </p:cNvSpPr>
            <p:nvPr/>
          </p:nvSpPr>
          <p:spPr>
            <a:xfrm>
              <a:off x="3699511" y="4851403"/>
              <a:ext cx="641984" cy="2115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51502D-0EB8-2779-DCF2-D27FEF3B23DF}"/>
                </a:ext>
              </a:extLst>
            </p:cNvPr>
            <p:cNvSpPr>
              <a:spLocks/>
            </p:cNvSpPr>
            <p:nvPr/>
          </p:nvSpPr>
          <p:spPr>
            <a:xfrm>
              <a:off x="3609954" y="2935329"/>
              <a:ext cx="1546245" cy="161205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D9635B-081A-2383-B708-0C0589262FDD}"/>
                </a:ext>
              </a:extLst>
            </p:cNvPr>
            <p:cNvSpPr>
              <a:spLocks/>
            </p:cNvSpPr>
            <p:nvPr/>
          </p:nvSpPr>
          <p:spPr>
            <a:xfrm>
              <a:off x="3624861" y="4590134"/>
              <a:ext cx="200380" cy="191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85010-72AF-D74D-FCC7-93FA975A5DF4}"/>
                </a:ext>
              </a:extLst>
            </p:cNvPr>
            <p:cNvSpPr txBox="1">
              <a:spLocks/>
            </p:cNvSpPr>
            <p:nvPr/>
          </p:nvSpPr>
          <p:spPr>
            <a:xfrm>
              <a:off x="3773204" y="4565703"/>
              <a:ext cx="664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322D6B-E082-A668-A735-A8F6326574E0}"/>
                </a:ext>
              </a:extLst>
            </p:cNvPr>
            <p:cNvSpPr txBox="1">
              <a:spLocks/>
            </p:cNvSpPr>
            <p:nvPr/>
          </p:nvSpPr>
          <p:spPr>
            <a:xfrm>
              <a:off x="3086100" y="2991154"/>
              <a:ext cx="584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4-4-2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22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6779813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카테고리 </a:t>
            </a:r>
            <a:r>
              <a:rPr lang="en-US" altLang="ko-KR" sz="4400" dirty="0" smtClean="0"/>
              <a:t>(</a:t>
            </a:r>
            <a:r>
              <a:rPr lang="ko-KR" altLang="en-US" sz="4400" dirty="0"/>
              <a:t>관련사이트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23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1356B3-16C3-0EF5-C31D-5B74A84EE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36" y="1408915"/>
            <a:ext cx="2142067" cy="447886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6A6D269-2097-F1BB-F754-DEEA78A33AD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62" y="2049260"/>
            <a:ext cx="1854662" cy="329717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652599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관련사이트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순찰지역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4-5-1: </a:t>
                      </a:r>
                      <a:r>
                        <a:rPr lang="ko-KR" altLang="en-US" sz="1200" dirty="0"/>
                        <a:t>내용설명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4-5-2: </a:t>
                      </a:r>
                      <a:r>
                        <a:rPr lang="ko-KR" altLang="en-US" sz="1200" dirty="0" smtClean="0"/>
                        <a:t>브라우저에서 관련사이트가 열림</a:t>
                      </a:r>
                      <a:r>
                        <a:rPr lang="en-US" altLang="ko-KR" sz="1200" dirty="0" smtClean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4-5-3: “</a:t>
                      </a:r>
                      <a:r>
                        <a:rPr lang="ko-KR" altLang="en-US" sz="1200" dirty="0"/>
                        <a:t>순찰지역 등록 신청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화면으로 이동하는 버튼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4-5-4: “</a:t>
                      </a:r>
                      <a:r>
                        <a:rPr lang="ko-KR" altLang="en-US" sz="1200" dirty="0"/>
                        <a:t>안심귀가 신청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화면으로 이동하는 버튼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4-5-5: “</a:t>
                      </a:r>
                      <a:r>
                        <a:rPr lang="ko-KR" altLang="en-US" sz="1200" dirty="0"/>
                        <a:t>지킴이집 등록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화면으로 이동하는 버튼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72CE4-8517-85AC-F827-FAA8A542D578}"/>
              </a:ext>
            </a:extLst>
          </p:cNvPr>
          <p:cNvSpPr>
            <a:spLocks/>
          </p:cNvSpPr>
          <p:nvPr/>
        </p:nvSpPr>
        <p:spPr>
          <a:xfrm>
            <a:off x="3326362" y="2559411"/>
            <a:ext cx="1854662" cy="25002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1592C-337E-E5BD-B38E-C9390463A10F}"/>
              </a:ext>
            </a:extLst>
          </p:cNvPr>
          <p:cNvSpPr txBox="1">
            <a:spLocks/>
          </p:cNvSpPr>
          <p:nvPr/>
        </p:nvSpPr>
        <p:spPr>
          <a:xfrm>
            <a:off x="3294689" y="2313842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08C14D-1B6F-5F2F-8C89-BFC6F95F2BB8}"/>
              </a:ext>
            </a:extLst>
          </p:cNvPr>
          <p:cNvSpPr>
            <a:spLocks/>
          </p:cNvSpPr>
          <p:nvPr/>
        </p:nvSpPr>
        <p:spPr>
          <a:xfrm>
            <a:off x="4785360" y="4834128"/>
            <a:ext cx="379692" cy="2123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765B9-FF25-ED16-8BF9-A4AF22F79A04}"/>
              </a:ext>
            </a:extLst>
          </p:cNvPr>
          <p:cNvSpPr txBox="1">
            <a:spLocks/>
          </p:cNvSpPr>
          <p:nvPr/>
        </p:nvSpPr>
        <p:spPr>
          <a:xfrm>
            <a:off x="5172354" y="4695628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B66D3-E9E0-D2FD-5099-7975F40BA129}"/>
              </a:ext>
            </a:extLst>
          </p:cNvPr>
          <p:cNvSpPr txBox="1">
            <a:spLocks/>
          </p:cNvSpPr>
          <p:nvPr/>
        </p:nvSpPr>
        <p:spPr>
          <a:xfrm>
            <a:off x="4580084" y="5270431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28C741-37AF-B151-371C-FEC75E7E6C08}"/>
              </a:ext>
            </a:extLst>
          </p:cNvPr>
          <p:cNvSpPr>
            <a:spLocks/>
          </p:cNvSpPr>
          <p:nvPr/>
        </p:nvSpPr>
        <p:spPr>
          <a:xfrm>
            <a:off x="4004505" y="5116829"/>
            <a:ext cx="510929" cy="1723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DD9E59-FDF3-A350-115D-4C57536BC4FF}"/>
              </a:ext>
            </a:extLst>
          </p:cNvPr>
          <p:cNvSpPr>
            <a:spLocks/>
          </p:cNvSpPr>
          <p:nvPr/>
        </p:nvSpPr>
        <p:spPr>
          <a:xfrm>
            <a:off x="4622077" y="5116829"/>
            <a:ext cx="510929" cy="1723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D0A72A-5015-96CE-CCE6-2E52E445C432}"/>
              </a:ext>
            </a:extLst>
          </p:cNvPr>
          <p:cNvSpPr>
            <a:spLocks/>
          </p:cNvSpPr>
          <p:nvPr/>
        </p:nvSpPr>
        <p:spPr>
          <a:xfrm>
            <a:off x="3382160" y="5116432"/>
            <a:ext cx="510929" cy="1723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7AB6A-96BB-126C-6CA9-795C29EAD32B}"/>
              </a:ext>
            </a:extLst>
          </p:cNvPr>
          <p:cNvSpPr txBox="1">
            <a:spLocks/>
          </p:cNvSpPr>
          <p:nvPr/>
        </p:nvSpPr>
        <p:spPr>
          <a:xfrm>
            <a:off x="3311296" y="5268958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0AF58-F314-E9D8-C620-079A5BEF209F}"/>
              </a:ext>
            </a:extLst>
          </p:cNvPr>
          <p:cNvSpPr txBox="1">
            <a:spLocks/>
          </p:cNvSpPr>
          <p:nvPr/>
        </p:nvSpPr>
        <p:spPr>
          <a:xfrm>
            <a:off x="3924762" y="5271039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24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3424F5-5CC0-513E-0A1C-F7DFABEC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515" y="1328813"/>
            <a:ext cx="2142067" cy="4478867"/>
          </a:xfrm>
          <a:prstGeom prst="rect">
            <a:avLst/>
          </a:prstGeom>
        </p:spPr>
      </p:pic>
      <p:pic>
        <p:nvPicPr>
          <p:cNvPr id="5" name="그림 4" descr="웹사이트이(가) 표시된 사진&#10;&#10;자동 생성된 설명">
            <a:extLst>
              <a:ext uri="{FF2B5EF4-FFF2-40B4-BE49-F238E27FC236}">
                <a16:creationId xmlns:a16="http://schemas.microsoft.com/office/drawing/2014/main" id="{42BAA34C-2D1D-A9CE-AA7F-5F2D296773E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09" y="1969517"/>
            <a:ext cx="1834285" cy="3260951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496108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관련사이트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안전 귀가 신청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4-5-4: “</a:t>
                      </a:r>
                      <a:r>
                        <a:rPr lang="ko-KR" altLang="en-US" sz="1200" dirty="0"/>
                        <a:t>안심귀가 신청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화면에서 안심귀가 스카우트 서비스의 설명과 신청 방법을 보여줍니다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72CE4-8517-85AC-F827-FAA8A542D578}"/>
              </a:ext>
            </a:extLst>
          </p:cNvPr>
          <p:cNvSpPr>
            <a:spLocks/>
          </p:cNvSpPr>
          <p:nvPr/>
        </p:nvSpPr>
        <p:spPr>
          <a:xfrm>
            <a:off x="3341580" y="2463283"/>
            <a:ext cx="1816565" cy="24744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1592C-337E-E5BD-B38E-C9390463A10F}"/>
              </a:ext>
            </a:extLst>
          </p:cNvPr>
          <p:cNvSpPr txBox="1">
            <a:spLocks/>
          </p:cNvSpPr>
          <p:nvPr/>
        </p:nvSpPr>
        <p:spPr>
          <a:xfrm>
            <a:off x="2740316" y="2463282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79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BB9520-56BA-13C1-E47C-F6CC34F0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42" y="1364031"/>
            <a:ext cx="2142067" cy="4478867"/>
          </a:xfrm>
          <a:prstGeom prst="rect">
            <a:avLst/>
          </a:prstGeom>
        </p:spPr>
      </p:pic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2C007DF3-E2E5-1EDB-3936-F567F97FCC7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7" y="1981200"/>
            <a:ext cx="1852613" cy="3293534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482815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관련 사이트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지킴이집 신청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4-5-5: “</a:t>
                      </a:r>
                      <a:r>
                        <a:rPr lang="ko-KR" altLang="en-US" sz="1200" dirty="0"/>
                        <a:t>지킴이집 등록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 화면으로 이동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72CE4-8517-85AC-F827-FAA8A542D578}"/>
              </a:ext>
            </a:extLst>
          </p:cNvPr>
          <p:cNvSpPr>
            <a:spLocks/>
          </p:cNvSpPr>
          <p:nvPr/>
        </p:nvSpPr>
        <p:spPr>
          <a:xfrm>
            <a:off x="3341580" y="2499360"/>
            <a:ext cx="1816565" cy="2509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1592C-337E-E5BD-B38E-C9390463A10F}"/>
              </a:ext>
            </a:extLst>
          </p:cNvPr>
          <p:cNvSpPr txBox="1">
            <a:spLocks/>
          </p:cNvSpPr>
          <p:nvPr/>
        </p:nvSpPr>
        <p:spPr>
          <a:xfrm>
            <a:off x="2754279" y="2499360"/>
            <a:ext cx="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4-5-5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6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로그인</a:t>
            </a:r>
            <a:r>
              <a:rPr lang="ko-KR" altLang="en-US" sz="4400" dirty="0" smtClean="0"/>
              <a:t> </a:t>
            </a:r>
            <a:r>
              <a:rPr lang="ko-KR" altLang="en-US" sz="4400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84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41432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1-</a:t>
                      </a:r>
                      <a:r>
                        <a:rPr lang="en-US" altLang="ko-KR" sz="1200" baseline="0" dirty="0"/>
                        <a:t>1: ID, PW </a:t>
                      </a:r>
                      <a:r>
                        <a:rPr lang="ko-KR" altLang="en-US" sz="1200" baseline="0" dirty="0"/>
                        <a:t>입력 받는 </a:t>
                      </a:r>
                      <a:r>
                        <a:rPr lang="en-US" altLang="ko-KR" sz="1200" baseline="0" dirty="0"/>
                        <a:t>input </a:t>
                      </a:r>
                      <a:r>
                        <a:rPr lang="ko-KR" altLang="en-US" sz="1200" baseline="0" dirty="0"/>
                        <a:t>창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1-2: </a:t>
                      </a:r>
                      <a:r>
                        <a:rPr lang="ko-KR" altLang="en-US" sz="1200" baseline="0" dirty="0"/>
                        <a:t>자동로그인 체크박스에 체크를 </a:t>
                      </a:r>
                      <a:r>
                        <a:rPr lang="ko-KR" altLang="en-US" sz="1200" baseline="0" dirty="0" err="1"/>
                        <a:t>해두면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다시 앱을 켰을 때 자동으로 로그인이 됩니다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1-3: </a:t>
                      </a:r>
                      <a:r>
                        <a:rPr lang="ko-KR" altLang="en-US" sz="1200" baseline="0" dirty="0"/>
                        <a:t>회원가입창으로 이동시켜주는 버튼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1-4: </a:t>
                      </a:r>
                      <a:r>
                        <a:rPr lang="ko-KR" altLang="en-US" sz="1200" baseline="0" dirty="0"/>
                        <a:t>로그인 버튼을 클릭하면 </a:t>
                      </a:r>
                      <a:r>
                        <a:rPr lang="en-US" altLang="ko-KR" sz="1200" baseline="0" dirty="0"/>
                        <a:t>DB</a:t>
                      </a:r>
                      <a:r>
                        <a:rPr lang="ko-KR" altLang="en-US" sz="1200" baseline="0" dirty="0"/>
                        <a:t>에 저장된 회원들의 정보를 불러와 저장 데이터를 이어서 사용할 수 있다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로그인이 성공 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메인화면으로</a:t>
                      </a:r>
                      <a:r>
                        <a:rPr lang="ko-KR" altLang="en-US" sz="1200" baseline="0" dirty="0"/>
                        <a:t> 이동한다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1-5: </a:t>
                      </a:r>
                      <a:r>
                        <a:rPr lang="ko-KR" altLang="en-US" sz="1200" baseline="0" dirty="0"/>
                        <a:t>소셜미디어를 이용한 간편로그인이 가능하다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5BE123-D5EF-67DD-FC0E-0E5C89F96DC3}"/>
              </a:ext>
            </a:extLst>
          </p:cNvPr>
          <p:cNvGrpSpPr/>
          <p:nvPr/>
        </p:nvGrpSpPr>
        <p:grpSpPr>
          <a:xfrm>
            <a:off x="3096885" y="1413499"/>
            <a:ext cx="2272784" cy="4491189"/>
            <a:chOff x="3179576" y="1295400"/>
            <a:chExt cx="2182605" cy="44788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4F59FE-4A2E-A8F6-468B-573F71F67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114" y="1295400"/>
              <a:ext cx="2142067" cy="447886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A5F4D6-DD0A-C4F1-25EE-533FBCC6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548" y="1937830"/>
              <a:ext cx="1843866" cy="327798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594100" y="3300753"/>
              <a:ext cx="1417320" cy="6847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824BF0-779C-58AA-6513-7C62692DE550}"/>
                </a:ext>
              </a:extLst>
            </p:cNvPr>
            <p:cNvSpPr txBox="1"/>
            <p:nvPr/>
          </p:nvSpPr>
          <p:spPr>
            <a:xfrm>
              <a:off x="3179576" y="3048766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86CCA-4BB8-D130-9D22-5EC9590A44B4}"/>
                </a:ext>
              </a:extLst>
            </p:cNvPr>
            <p:cNvSpPr txBox="1"/>
            <p:nvPr/>
          </p:nvSpPr>
          <p:spPr>
            <a:xfrm>
              <a:off x="3388994" y="3954693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8CE8E6-AC9B-6E1D-682F-6E84E010AAE9}"/>
                </a:ext>
              </a:extLst>
            </p:cNvPr>
            <p:cNvSpPr/>
            <p:nvPr/>
          </p:nvSpPr>
          <p:spPr>
            <a:xfrm>
              <a:off x="3745209" y="4025460"/>
              <a:ext cx="570346" cy="1394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6DDFDC-C298-0061-2DDC-5278C1B02375}"/>
                </a:ext>
              </a:extLst>
            </p:cNvPr>
            <p:cNvSpPr/>
            <p:nvPr/>
          </p:nvSpPr>
          <p:spPr>
            <a:xfrm>
              <a:off x="3671298" y="4202828"/>
              <a:ext cx="618652" cy="2416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EC79EA-407A-CEDA-AD8D-7AD37D5218DB}"/>
                </a:ext>
              </a:extLst>
            </p:cNvPr>
            <p:cNvSpPr txBox="1"/>
            <p:nvPr/>
          </p:nvSpPr>
          <p:spPr>
            <a:xfrm>
              <a:off x="3296903" y="4189441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02CCFE-E18A-36D7-EC41-4ED4A9E49249}"/>
                </a:ext>
              </a:extLst>
            </p:cNvPr>
            <p:cNvSpPr txBox="1"/>
            <p:nvPr/>
          </p:nvSpPr>
          <p:spPr>
            <a:xfrm>
              <a:off x="4896581" y="4185149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329BA4-1DA2-ED70-9FEE-311D78761271}"/>
                </a:ext>
              </a:extLst>
            </p:cNvPr>
            <p:cNvSpPr/>
            <p:nvPr/>
          </p:nvSpPr>
          <p:spPr>
            <a:xfrm>
              <a:off x="4334348" y="4205158"/>
              <a:ext cx="618652" cy="2393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991619-03D4-9444-040D-192B148134DF}"/>
                </a:ext>
              </a:extLst>
            </p:cNvPr>
            <p:cNvSpPr/>
            <p:nvPr/>
          </p:nvSpPr>
          <p:spPr>
            <a:xfrm>
              <a:off x="3671299" y="4503733"/>
              <a:ext cx="1281702" cy="4289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10A004-DB0F-3A7B-F3EF-84D812D0582D}"/>
                </a:ext>
              </a:extLst>
            </p:cNvPr>
            <p:cNvSpPr txBox="1"/>
            <p:nvPr/>
          </p:nvSpPr>
          <p:spPr>
            <a:xfrm>
              <a:off x="4915141" y="4626724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1-5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13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57577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69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2: </a:t>
                      </a:r>
                      <a:r>
                        <a:rPr lang="ko-KR" altLang="en-US" sz="1200" dirty="0"/>
                        <a:t>회원가입 정보를 입력할 수 있는 창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2-1: “</a:t>
                      </a:r>
                      <a:r>
                        <a:rPr lang="ko-KR" altLang="en-US" sz="1200" dirty="0"/>
                        <a:t>중복확인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버튼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본인이 사용하고자 하는 아이디가 기존회원의 아이디와 중복되는지 확인해주는 기능이다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2-2: “</a:t>
                      </a:r>
                      <a:r>
                        <a:rPr lang="ko-KR" altLang="en-US" sz="1200" dirty="0"/>
                        <a:t>가입 완료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버튼으로</a:t>
                      </a:r>
                      <a:r>
                        <a:rPr lang="en-US" altLang="ko-KR" sz="1200" dirty="0"/>
                        <a:t>, SQL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가 저장된다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2-3: “</a:t>
                      </a:r>
                      <a:r>
                        <a:rPr lang="ko-KR" altLang="en-US" sz="1200" dirty="0"/>
                        <a:t>보호자 연락처 입력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/>
                        <a:t>보호자 연락처는 저희 기능에서 긴급상황시 문자 메세지가 전송 되기때문에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개의 보호자 연락처는 필수적으로 입력 </a:t>
                      </a:r>
                      <a:r>
                        <a:rPr lang="ko-KR" altLang="en-US" sz="1200" dirty="0" err="1"/>
                        <a:t>해야한다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2C9636-A5DA-D977-1B60-45C6A91751E0}"/>
              </a:ext>
            </a:extLst>
          </p:cNvPr>
          <p:cNvGrpSpPr/>
          <p:nvPr/>
        </p:nvGrpSpPr>
        <p:grpSpPr>
          <a:xfrm>
            <a:off x="3104329" y="1417127"/>
            <a:ext cx="2255614" cy="4487560"/>
            <a:chOff x="3211332" y="1452932"/>
            <a:chExt cx="2142067" cy="44788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1783F0-D057-D0F1-1134-E8EDEFCF5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1332" y="1452932"/>
              <a:ext cx="2142067" cy="4478867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730B5009-25BD-F401-5449-4E5F1907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521" y="2095362"/>
              <a:ext cx="1843865" cy="32779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894015-1E14-6260-F734-E20F9E288121}"/>
                </a:ext>
              </a:extLst>
            </p:cNvPr>
            <p:cNvSpPr txBox="1"/>
            <p:nvPr/>
          </p:nvSpPr>
          <p:spPr>
            <a:xfrm>
              <a:off x="3275193" y="2398932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E207B95-FE28-6A1C-EECF-7170AEE9F1C5}"/>
                </a:ext>
              </a:extLst>
            </p:cNvPr>
            <p:cNvSpPr/>
            <p:nvPr/>
          </p:nvSpPr>
          <p:spPr>
            <a:xfrm>
              <a:off x="3498713" y="2675931"/>
              <a:ext cx="1576876" cy="25183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E8655C-ADBB-372D-B8C3-27824C5B98EF}"/>
                </a:ext>
              </a:extLst>
            </p:cNvPr>
            <p:cNvSpPr/>
            <p:nvPr/>
          </p:nvSpPr>
          <p:spPr>
            <a:xfrm>
              <a:off x="4409439" y="3180080"/>
              <a:ext cx="497841" cy="2489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0B4017-6252-36E4-2A00-AB8CBA1AC884}"/>
                </a:ext>
              </a:extLst>
            </p:cNvPr>
            <p:cNvSpPr txBox="1"/>
            <p:nvPr/>
          </p:nvSpPr>
          <p:spPr>
            <a:xfrm>
              <a:off x="4043906" y="3152001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2-1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5EF376-3C95-43C8-93A2-1BC719D9D9A0}"/>
                </a:ext>
              </a:extLst>
            </p:cNvPr>
            <p:cNvSpPr/>
            <p:nvPr/>
          </p:nvSpPr>
          <p:spPr>
            <a:xfrm>
              <a:off x="4033746" y="4851452"/>
              <a:ext cx="497841" cy="2489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ED6AAF-4ADC-7B8C-67AD-FB82C505FD18}"/>
                </a:ext>
              </a:extLst>
            </p:cNvPr>
            <p:cNvSpPr txBox="1"/>
            <p:nvPr/>
          </p:nvSpPr>
          <p:spPr>
            <a:xfrm>
              <a:off x="3668213" y="4823373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2-2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DF6EDE-1533-60A5-C11C-321BFAA87940}"/>
                </a:ext>
              </a:extLst>
            </p:cNvPr>
            <p:cNvSpPr/>
            <p:nvPr/>
          </p:nvSpPr>
          <p:spPr>
            <a:xfrm>
              <a:off x="3699581" y="4156857"/>
              <a:ext cx="1207699" cy="6665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BAB28F-018F-B66A-C383-A9C7585B93E3}"/>
                </a:ext>
              </a:extLst>
            </p:cNvPr>
            <p:cNvSpPr txBox="1"/>
            <p:nvPr/>
          </p:nvSpPr>
          <p:spPr>
            <a:xfrm>
              <a:off x="3520147" y="3871460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8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C6602-A5D3-A188-85F3-B7F0677E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2248263"/>
            <a:ext cx="3768917" cy="1606163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smtClean="0"/>
              <a:t>메인 </a:t>
            </a:r>
            <a:r>
              <a:rPr lang="ko-KR" altLang="en-US" sz="4400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78CB5-8F9A-564A-2522-A4E917E9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6952" y1="68721" x2="76952" y2="68721"/>
                        <a14:foregroundMark x1="72571" y1="53196" x2="72571" y2="53196"/>
                        <a14:foregroundMark x1="72190" y1="45890" x2="72190" y2="45890"/>
                        <a14:foregroundMark x1="65714" y1="39726" x2="65714" y2="39726"/>
                        <a14:foregroundMark x1="67238" y1="41324" x2="67238" y2="41324"/>
                        <a14:foregroundMark x1="68952" y1="51370" x2="68952" y2="51370"/>
                        <a14:foregroundMark x1="82095" y1="44749" x2="82095" y2="44749"/>
                        <a14:foregroundMark x1="67238" y1="73973" x2="67238" y2="73973"/>
                        <a14:foregroundMark x1="68952" y1="71233" x2="74476" y2="79224"/>
                        <a14:foregroundMark x1="60952" y1="89269" x2="59619" y2="84247"/>
                        <a14:foregroundMark x1="64952" y1="49087" x2="64952" y2="51826"/>
                        <a14:foregroundMark x1="67810" y1="47717" x2="66476" y2="54110"/>
                        <a14:foregroundMark x1="69714" y1="59361" x2="82667" y2="85160"/>
                        <a14:foregroundMark x1="82286" y1="94292" x2="45714" y2="81279"/>
                        <a14:foregroundMark x1="65333" y1="66210" x2="51619" y2="63699"/>
                        <a14:foregroundMark x1="51238" y1="79680" x2="53524" y2="66895"/>
                        <a14:foregroundMark x1="63619" y1="78767" x2="67810" y2="83790"/>
                        <a14:foregroundMark x1="68000" y1="96347" x2="60000" y2="92466"/>
                        <a14:foregroundMark x1="54857" y1="96347" x2="60762" y2="98402"/>
                        <a14:foregroundMark x1="28381" y1="55479" x2="30286" y2="65525"/>
                        <a14:foregroundMark x1="31429" y1="52055" x2="29333" y2="96119"/>
                        <a14:foregroundMark x1="21143" y1="86301" x2="19048" y2="92009"/>
                        <a14:foregroundMark x1="22286" y1="95205" x2="24381" y2="97945"/>
                        <a14:foregroundMark x1="31429" y1="97032" x2="31810" y2="99087"/>
                        <a14:foregroundMark x1="40000" y1="96347" x2="38857" y2="97945"/>
                        <a14:foregroundMark x1="9905" y1="8447" x2="7238" y2="14155"/>
                        <a14:foregroundMark x1="89524" y1="74658" x2="90857" y2="81050"/>
                        <a14:foregroundMark x1="90857" y1="81050" x2="91429" y2="86530"/>
                        <a14:foregroundMark x1="91429" y1="86530" x2="90286" y2="88356"/>
                        <a14:foregroundMark x1="21524" y1="80822" x2="19238" y2="83790"/>
                        <a14:backgroundMark x1="952" y1="7534" x2="381" y2="10274"/>
                        <a14:backgroundMark x1="381" y1="12100" x2="762" y2="14612"/>
                        <a14:backgroundMark x1="6667" y1="5708" x2="7048" y2="7078"/>
                        <a14:backgroundMark x1="53524" y1="26941" x2="53524" y2="27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29" y="1562479"/>
            <a:ext cx="4371155" cy="3649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00C984-3061-9CA3-B378-3857BF103979}"/>
              </a:ext>
            </a:extLst>
          </p:cNvPr>
          <p:cNvSpPr/>
          <p:nvPr/>
        </p:nvSpPr>
        <p:spPr>
          <a:xfrm>
            <a:off x="0" y="6213513"/>
            <a:ext cx="12192000" cy="644487"/>
          </a:xfrm>
          <a:prstGeom prst="rect">
            <a:avLst/>
          </a:prstGeom>
          <a:solidFill>
            <a:srgbClr val="375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65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11349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Main_1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앱 홈 화면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</a:t>
                      </a:r>
                      <a:r>
                        <a:rPr lang="en-US" altLang="ko-KR" sz="1200" baseline="0" dirty="0"/>
                        <a:t>1: </a:t>
                      </a:r>
                      <a:r>
                        <a:rPr lang="ko-KR" altLang="en-US" sz="1200" baseline="0" dirty="0"/>
                        <a:t>버튼 터치 시 사이렌 소리가 울린다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3-2: </a:t>
                      </a:r>
                      <a:r>
                        <a:rPr lang="ko-KR" altLang="en-US" sz="1200" baseline="0" dirty="0"/>
                        <a:t>버튼 터치 시 긴급 신고 대기 페이지로 이동한다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3-3: </a:t>
                      </a:r>
                      <a:r>
                        <a:rPr lang="ko-KR" altLang="en-US" sz="1200" baseline="0" dirty="0"/>
                        <a:t>버튼 터치 시 </a:t>
                      </a:r>
                      <a:r>
                        <a:rPr lang="en-US" altLang="ko-KR" sz="1200" baseline="0" dirty="0"/>
                        <a:t>“</a:t>
                      </a:r>
                      <a:r>
                        <a:rPr lang="ko-KR" altLang="en-US" sz="1200" baseline="0" dirty="0"/>
                        <a:t>지킴이집 검색</a:t>
                      </a:r>
                      <a:r>
                        <a:rPr lang="en-US" altLang="ko-KR" sz="1200" baseline="0" dirty="0"/>
                        <a:t>”</a:t>
                      </a:r>
                      <a:r>
                        <a:rPr lang="ko-KR" altLang="en-US" sz="1200" baseline="0" dirty="0"/>
                        <a:t> 화면으로 이동한다</a:t>
                      </a:r>
                      <a:r>
                        <a:rPr lang="en-US" altLang="ko-KR" sz="1200" baseline="0" dirty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3-4: </a:t>
                      </a:r>
                      <a:r>
                        <a:rPr lang="ko-KR" altLang="en-US" sz="1200" dirty="0"/>
                        <a:t>버튼 터치 시 카테고리가 생성 </a:t>
                      </a:r>
                      <a:r>
                        <a:rPr lang="en-US" altLang="ko-KR" sz="1200" dirty="0"/>
                        <a:t>– 4p</a:t>
                      </a:r>
                      <a:endParaRPr lang="ko-KR" altLang="en-US" sz="1200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2CD75A7-EA6C-0F88-F08D-EFF3484B1614}"/>
              </a:ext>
            </a:extLst>
          </p:cNvPr>
          <p:cNvGrpSpPr/>
          <p:nvPr/>
        </p:nvGrpSpPr>
        <p:grpSpPr>
          <a:xfrm>
            <a:off x="3156855" y="1386837"/>
            <a:ext cx="2601919" cy="4644312"/>
            <a:chOff x="3259592" y="1691692"/>
            <a:chExt cx="2475555" cy="44788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F8970A-EFB4-314A-D3E9-FAD61032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9592" y="1691692"/>
              <a:ext cx="2142067" cy="44788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53A6C9-5C55-4497-AA01-EE450FD2F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646" y="2330391"/>
              <a:ext cx="1845963" cy="3281713"/>
            </a:xfrm>
            <a:prstGeom prst="rect">
              <a:avLst/>
            </a:prstGeom>
          </p:spPr>
        </p:pic>
        <p:sp>
          <p:nvSpPr>
            <p:cNvPr id="9" name="직사각형 8"/>
            <p:cNvSpPr>
              <a:spLocks/>
            </p:cNvSpPr>
            <p:nvPr/>
          </p:nvSpPr>
          <p:spPr>
            <a:xfrm>
              <a:off x="3615558" y="4834759"/>
              <a:ext cx="1476704" cy="39939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5044183" y="4895955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3886251" y="3014180"/>
              <a:ext cx="895739" cy="7425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3615559" y="4008159"/>
              <a:ext cx="1476703" cy="7425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737915" y="2839328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4861351" y="3755026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AFB9AE-665E-5180-944F-A7121FA6EA15}"/>
                </a:ext>
              </a:extLst>
            </p:cNvPr>
            <p:cNvSpPr>
              <a:spLocks/>
            </p:cNvSpPr>
            <p:nvPr/>
          </p:nvSpPr>
          <p:spPr>
            <a:xfrm>
              <a:off x="4932037" y="2320167"/>
              <a:ext cx="339760" cy="35771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26AA6F-B48B-531E-2A50-E64D2028F658}"/>
                </a:ext>
              </a:extLst>
            </p:cNvPr>
            <p:cNvSpPr txBox="1">
              <a:spLocks/>
            </p:cNvSpPr>
            <p:nvPr/>
          </p:nvSpPr>
          <p:spPr>
            <a:xfrm>
              <a:off x="5288107" y="2360526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9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00637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Main_2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3-2: </a:t>
                      </a:r>
                      <a:r>
                        <a:rPr lang="ko-KR" altLang="en-US" sz="1200" dirty="0"/>
                        <a:t>비활성화 된 화면으로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활성화 된 것과 비활성화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된 것의 차이를 버튼의 색깔로 구분했다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3-2-1: </a:t>
                      </a:r>
                      <a:r>
                        <a:rPr lang="ko-KR" altLang="en-US" sz="1200" dirty="0"/>
                        <a:t>비활성화 상태 표시로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어두운 색상으로 표현했다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3-2-2: </a:t>
                      </a:r>
                      <a:r>
                        <a:rPr lang="ko-KR" altLang="en-US" sz="1200" dirty="0"/>
                        <a:t>활성화 버튼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3-2-3:</a:t>
                      </a:r>
                      <a:r>
                        <a:rPr lang="ko-KR" altLang="en-US" sz="1200" dirty="0"/>
                        <a:t> 비상시 사이렌소리가 나오는 버튼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43640C-5D6D-DE34-A21C-EF5FC1ED271C}"/>
              </a:ext>
            </a:extLst>
          </p:cNvPr>
          <p:cNvGrpSpPr/>
          <p:nvPr/>
        </p:nvGrpSpPr>
        <p:grpSpPr>
          <a:xfrm>
            <a:off x="2835046" y="1399453"/>
            <a:ext cx="2583260" cy="4514964"/>
            <a:chOff x="2835046" y="1389293"/>
            <a:chExt cx="2492884" cy="447886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55CE944-90DE-C958-DCA7-0C1FF7B23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5863" y="1389293"/>
              <a:ext cx="2142067" cy="4478867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AF9C489-1DAA-5EEE-D358-7882868D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721" y="2013062"/>
              <a:ext cx="1852341" cy="32930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6F4386-C1D8-124D-541E-EDFEC042B4A1}"/>
                </a:ext>
              </a:extLst>
            </p:cNvPr>
            <p:cNvSpPr>
              <a:spLocks/>
            </p:cNvSpPr>
            <p:nvPr/>
          </p:nvSpPr>
          <p:spPr>
            <a:xfrm>
              <a:off x="3440045" y="2542868"/>
              <a:ext cx="1626477" cy="17706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C0AEBE-8CA5-262D-DEAF-C2806F35CADC}"/>
                </a:ext>
              </a:extLst>
            </p:cNvPr>
            <p:cNvSpPr txBox="1">
              <a:spLocks/>
            </p:cNvSpPr>
            <p:nvPr/>
          </p:nvSpPr>
          <p:spPr>
            <a:xfrm>
              <a:off x="2835046" y="2523689"/>
              <a:ext cx="58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ED7FFF-0529-5214-AE80-6E50A0F5EC46}"/>
                </a:ext>
              </a:extLst>
            </p:cNvPr>
            <p:cNvSpPr>
              <a:spLocks/>
            </p:cNvSpPr>
            <p:nvPr/>
          </p:nvSpPr>
          <p:spPr>
            <a:xfrm>
              <a:off x="3440045" y="4367586"/>
              <a:ext cx="1626478" cy="27080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49BD3A-1B6D-E9C5-5458-222C82BFD280}"/>
                </a:ext>
              </a:extLst>
            </p:cNvPr>
            <p:cNvSpPr txBox="1">
              <a:spLocks/>
            </p:cNvSpPr>
            <p:nvPr/>
          </p:nvSpPr>
          <p:spPr>
            <a:xfrm>
              <a:off x="2947654" y="4697270"/>
              <a:ext cx="592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EE0E0A-CCE7-3300-D892-F8B01AE5E624}"/>
                </a:ext>
              </a:extLst>
            </p:cNvPr>
            <p:cNvSpPr txBox="1">
              <a:spLocks/>
            </p:cNvSpPr>
            <p:nvPr/>
          </p:nvSpPr>
          <p:spPr>
            <a:xfrm>
              <a:off x="2947654" y="4328588"/>
              <a:ext cx="58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FE693D-5BBD-A9FB-1996-CA9D1CD3800B}"/>
                </a:ext>
              </a:extLst>
            </p:cNvPr>
            <p:cNvSpPr>
              <a:spLocks/>
            </p:cNvSpPr>
            <p:nvPr/>
          </p:nvSpPr>
          <p:spPr>
            <a:xfrm>
              <a:off x="3325013" y="2523689"/>
              <a:ext cx="1848968" cy="27824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B740DE-20CF-89A4-328D-02F531CA3892}"/>
                </a:ext>
              </a:extLst>
            </p:cNvPr>
            <p:cNvSpPr txBox="1">
              <a:spLocks/>
            </p:cNvSpPr>
            <p:nvPr/>
          </p:nvSpPr>
          <p:spPr>
            <a:xfrm>
              <a:off x="3310296" y="2276987"/>
              <a:ext cx="431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CFF5EF-D03A-F04A-69D6-8DEB95AF19DF}"/>
                </a:ext>
              </a:extLst>
            </p:cNvPr>
            <p:cNvSpPr>
              <a:spLocks/>
            </p:cNvSpPr>
            <p:nvPr/>
          </p:nvSpPr>
          <p:spPr>
            <a:xfrm>
              <a:off x="3444861" y="4697271"/>
              <a:ext cx="1626478" cy="27080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81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0500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417801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237518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80794421"/>
                    </a:ext>
                  </a:extLst>
                </a:gridCol>
                <a:gridCol w="1408030">
                  <a:extLst>
                    <a:ext uri="{9D8B030D-6E8A-4147-A177-3AD203B41FA5}">
                      <a16:colId xmlns:a16="http://schemas.microsoft.com/office/drawing/2014/main" val="2887012791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29320974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0836773"/>
                    </a:ext>
                  </a:extLst>
                </a:gridCol>
              </a:tblGrid>
              <a:tr h="3163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기능 설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Main_2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활성화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00679"/>
                  </a:ext>
                </a:extLst>
              </a:tr>
              <a:tr h="384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메뉴 경로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추가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62999"/>
                  </a:ext>
                </a:extLst>
              </a:tr>
              <a:tr h="4359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화면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15043"/>
                  </a:ext>
                </a:extLst>
              </a:tr>
              <a:tr h="57209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 </a:t>
                      </a:r>
                      <a:r>
                        <a:rPr lang="ko-KR" altLang="en-US" sz="1200" dirty="0"/>
                        <a:t>시작버튼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보여지는 활성화 상태의 버튼 상태이다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3-2-1: </a:t>
                      </a:r>
                      <a:r>
                        <a:rPr lang="ko-KR" altLang="en-US" sz="1200" dirty="0"/>
                        <a:t>버튼 클릭 시 </a:t>
                      </a:r>
                      <a:r>
                        <a:rPr lang="en-US" altLang="ko-KR" sz="1200" dirty="0"/>
                        <a:t>112</a:t>
                      </a:r>
                      <a:r>
                        <a:rPr lang="ko-KR" altLang="en-US" sz="1200" dirty="0"/>
                        <a:t>에게 신고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3-2-2: </a:t>
                      </a:r>
                      <a:r>
                        <a:rPr lang="ko-KR" altLang="en-US" sz="1200" dirty="0"/>
                        <a:t>버튼을 클릭 시 문자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보호자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경찰상황실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가 전송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3-2-3: </a:t>
                      </a:r>
                      <a:r>
                        <a:rPr lang="ko-KR" altLang="en-US" sz="1200" dirty="0"/>
                        <a:t>작동 중이라는 상태를 표시해줍니다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3-2-4:</a:t>
                      </a:r>
                      <a:r>
                        <a:rPr lang="ko-KR" altLang="en-US" sz="1200" dirty="0"/>
                        <a:t> 상황 종료가 필요할 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집 도착 시</a:t>
                      </a:r>
                      <a:r>
                        <a:rPr lang="en-US" altLang="ko-KR" sz="1200" dirty="0"/>
                        <a:t>),</a:t>
                      </a:r>
                      <a:r>
                        <a:rPr lang="ko-KR" altLang="en-US" sz="1200" dirty="0"/>
                        <a:t> 버튼을 눌러 다시 </a:t>
                      </a:r>
                      <a:r>
                        <a:rPr lang="ko-KR" altLang="en-US" sz="1200" dirty="0" err="1"/>
                        <a:t>비활성화시켜</a:t>
                      </a:r>
                      <a:r>
                        <a:rPr lang="ko-KR" altLang="en-US" sz="1200" dirty="0"/>
                        <a:t> 줄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3-2-5 </a:t>
                      </a:r>
                      <a:r>
                        <a:rPr lang="ko-KR" altLang="en-US" sz="1200" dirty="0"/>
                        <a:t>비상 사이렌소리 재생버튼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375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2E6F57-BB20-9A63-EB78-009E58710F9A}"/>
              </a:ext>
            </a:extLst>
          </p:cNvPr>
          <p:cNvGrpSpPr/>
          <p:nvPr/>
        </p:nvGrpSpPr>
        <p:grpSpPr>
          <a:xfrm>
            <a:off x="2956130" y="1402162"/>
            <a:ext cx="2744282" cy="4502526"/>
            <a:chOff x="2946400" y="1443320"/>
            <a:chExt cx="2652002" cy="447886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271AF6-7CFB-1052-C5DB-2C24F134D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7170" y="1443320"/>
              <a:ext cx="2142067" cy="447886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1D6B0AF-AF8A-C3D6-A518-1E925B18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028" y="2076419"/>
              <a:ext cx="1852341" cy="329305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5F9638-A5D1-1532-E1A9-2E2171965A35}"/>
                </a:ext>
              </a:extLst>
            </p:cNvPr>
            <p:cNvSpPr>
              <a:spLocks/>
            </p:cNvSpPr>
            <p:nvPr/>
          </p:nvSpPr>
          <p:spPr>
            <a:xfrm>
              <a:off x="3509876" y="2536350"/>
              <a:ext cx="1495994" cy="92415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396CFF-BBE9-9DDC-CA31-9EA144A29574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2545643"/>
              <a:ext cx="65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4E7F4B8-855D-0BBC-B3D4-8C463CC0B887}"/>
                </a:ext>
              </a:extLst>
            </p:cNvPr>
            <p:cNvSpPr>
              <a:spLocks/>
            </p:cNvSpPr>
            <p:nvPr/>
          </p:nvSpPr>
          <p:spPr>
            <a:xfrm>
              <a:off x="3560352" y="4416058"/>
              <a:ext cx="683768" cy="2865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D53E89-B5E8-C08C-6183-DBE8D41E25CC}"/>
                </a:ext>
              </a:extLst>
            </p:cNvPr>
            <p:cNvSpPr txBox="1">
              <a:spLocks/>
            </p:cNvSpPr>
            <p:nvPr/>
          </p:nvSpPr>
          <p:spPr>
            <a:xfrm>
              <a:off x="4983359" y="4770867"/>
              <a:ext cx="612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188148-9890-91F5-D9D9-FB333761FD32}"/>
                </a:ext>
              </a:extLst>
            </p:cNvPr>
            <p:cNvSpPr>
              <a:spLocks/>
            </p:cNvSpPr>
            <p:nvPr/>
          </p:nvSpPr>
          <p:spPr>
            <a:xfrm>
              <a:off x="3559156" y="4740985"/>
              <a:ext cx="1398578" cy="3121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B99328-CC68-15BB-F806-0572520B6ADB}"/>
                </a:ext>
              </a:extLst>
            </p:cNvPr>
            <p:cNvSpPr txBox="1">
              <a:spLocks/>
            </p:cNvSpPr>
            <p:nvPr/>
          </p:nvSpPr>
          <p:spPr>
            <a:xfrm>
              <a:off x="2946400" y="3469802"/>
              <a:ext cx="61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0EBF23-30DC-012F-9525-9A71F5072F0D}"/>
                </a:ext>
              </a:extLst>
            </p:cNvPr>
            <p:cNvSpPr txBox="1">
              <a:spLocks/>
            </p:cNvSpPr>
            <p:nvPr/>
          </p:nvSpPr>
          <p:spPr>
            <a:xfrm>
              <a:off x="4985647" y="4412438"/>
              <a:ext cx="612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3-2-4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3E6D81-4FDF-F054-873B-A7F734EAC9E7}"/>
                </a:ext>
              </a:extLst>
            </p:cNvPr>
            <p:cNvSpPr>
              <a:spLocks/>
            </p:cNvSpPr>
            <p:nvPr/>
          </p:nvSpPr>
          <p:spPr>
            <a:xfrm>
              <a:off x="3334028" y="2407920"/>
              <a:ext cx="1850182" cy="29428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D4A93E-9637-2CCC-DBE6-F294CEA6ED06}"/>
                </a:ext>
              </a:extLst>
            </p:cNvPr>
            <p:cNvSpPr txBox="1">
              <a:spLocks/>
            </p:cNvSpPr>
            <p:nvPr/>
          </p:nvSpPr>
          <p:spPr>
            <a:xfrm>
              <a:off x="3215882" y="2170474"/>
              <a:ext cx="4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AEAA07-5CCD-6FCC-3998-D9CABA286A2B}"/>
                </a:ext>
              </a:extLst>
            </p:cNvPr>
            <p:cNvSpPr>
              <a:spLocks/>
            </p:cNvSpPr>
            <p:nvPr/>
          </p:nvSpPr>
          <p:spPr>
            <a:xfrm>
              <a:off x="3509876" y="3504665"/>
              <a:ext cx="1495994" cy="86361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134AAC-F839-5086-0F5C-6F589DFCF70E}"/>
                </a:ext>
              </a:extLst>
            </p:cNvPr>
            <p:cNvSpPr>
              <a:spLocks/>
            </p:cNvSpPr>
            <p:nvPr/>
          </p:nvSpPr>
          <p:spPr>
            <a:xfrm>
              <a:off x="4273966" y="4418306"/>
              <a:ext cx="683768" cy="2865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562691-1F9F-07CA-5C9A-24C89D1D3C59}"/>
                </a:ext>
              </a:extLst>
            </p:cNvPr>
            <p:cNvSpPr txBox="1">
              <a:spLocks/>
            </p:cNvSpPr>
            <p:nvPr/>
          </p:nvSpPr>
          <p:spPr>
            <a:xfrm>
              <a:off x="3006010" y="4419695"/>
              <a:ext cx="61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3-2-3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09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A3838"/>
      </a:hlink>
      <a:folHlink>
        <a:srgbClr val="3A383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0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5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6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7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8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19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0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5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26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5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6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7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8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ppt/theme/themeOverride9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3A3838"/>
    </a:hlink>
    <a:folHlink>
      <a:srgbClr val="3A38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1332</Words>
  <Application>Microsoft Office PowerPoint</Application>
  <PresentationFormat>와이드스크린</PresentationFormat>
  <Paragraphs>402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KoPubWorld돋움체_Pro Medium</vt:lpstr>
      <vt:lpstr>굴림</vt:lpstr>
      <vt:lpstr>맑은 고딕</vt:lpstr>
      <vt:lpstr>함초롬돋움</vt:lpstr>
      <vt:lpstr>휴먼둥근헤드라인</vt:lpstr>
      <vt:lpstr>휴먼모음T</vt:lpstr>
      <vt:lpstr>Arial</vt:lpstr>
      <vt:lpstr>1_Office 테마</vt:lpstr>
      <vt:lpstr>PowerPoint 프레젠테이션</vt:lpstr>
      <vt:lpstr>PowerPoint 프레젠테이션</vt:lpstr>
      <vt:lpstr>로그인 화면</vt:lpstr>
      <vt:lpstr>PowerPoint 프레젠테이션</vt:lpstr>
      <vt:lpstr>PowerPoint 프레젠테이션</vt:lpstr>
      <vt:lpstr>메인 화면</vt:lpstr>
      <vt:lpstr>PowerPoint 프레젠테이션</vt:lpstr>
      <vt:lpstr>PowerPoint 프레젠테이션</vt:lpstr>
      <vt:lpstr>PowerPoint 프레젠테이션</vt:lpstr>
      <vt:lpstr>PowerPoint 프레젠테이션</vt:lpstr>
      <vt:lpstr>카테고리</vt:lpstr>
      <vt:lpstr>PowerPoint 프레젠테이션</vt:lpstr>
      <vt:lpstr>카테고리 (개인정보수정)</vt:lpstr>
      <vt:lpstr>PowerPoint 프레젠테이션</vt:lpstr>
      <vt:lpstr>카테고리 (교육)</vt:lpstr>
      <vt:lpstr>PowerPoint 프레젠테이션</vt:lpstr>
      <vt:lpstr>PowerPoint 프레젠테이션</vt:lpstr>
      <vt:lpstr>카테고리 (게시판)</vt:lpstr>
      <vt:lpstr>PowerPoint 프레젠테이션</vt:lpstr>
      <vt:lpstr>PowerPoint 프레젠테이션</vt:lpstr>
      <vt:lpstr>PowerPoint 프레젠테이션</vt:lpstr>
      <vt:lpstr>PowerPoint 프레젠테이션</vt:lpstr>
      <vt:lpstr>카테고리 (관련사이트)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7133</dc:creator>
  <cp:lastModifiedBy>Windows 사용자</cp:lastModifiedBy>
  <cp:revision>22</cp:revision>
  <dcterms:created xsi:type="dcterms:W3CDTF">2023-04-24T09:21:24Z</dcterms:created>
  <dcterms:modified xsi:type="dcterms:W3CDTF">2023-04-26T05:46:37Z</dcterms:modified>
</cp:coreProperties>
</file>