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33FF"/>
    <a:srgbClr val="FF7C8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BEC88-FCD1-4363-92FF-9E9A92E2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30414-7882-450C-96AA-BC6CF2AD7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8B8F7-E14B-4A18-B8C1-EF2AF7A9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FED5F-BD09-41A3-8E9B-B8206925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441BA2-6F81-4037-923E-EF9B814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1A028-F42C-4C79-B287-9523F6B9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67148-6267-428D-8EB0-794334C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F3157D-8FE6-4DD2-852B-3F62E857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7FA354-B7C6-4D95-A35B-FE9BFA56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B5C73-6F00-40E4-8C9C-F378D382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2BB624-56D4-4B39-AC70-8A68553D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6685DE-F7BF-4135-84E0-7823832E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A9BA6-D9DD-40BF-9D72-DBBB11E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C9904F-C83B-4958-8388-7F25AD72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3E36A-144E-49F3-9F14-292BEAC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2E43A-AE4F-418A-A654-18C01270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60673-1AFA-45BC-B333-6EA42D41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EE873-5096-4D95-A480-782DF499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18CBA-1C70-41B7-B756-664E91AF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3CD671-AB92-4207-A4A8-A173B3F6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81FA-F1BB-4A90-9028-DA3A614A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93001-739B-4732-A6D3-9DA392D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FBA91-3531-42EB-BE39-E7709FFF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50E74-BDF8-4065-9AB4-4E866B2E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1226B-786C-490E-9758-61BDE7EF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0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ED283-D3D1-422E-A040-575189CD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5A81D-70F1-434A-9C14-C61C1B3AE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35D93C-0D2F-4F6C-A5F8-E400F8D5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764EA8-84E4-4B8E-83CA-F95C3540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FFC7EE-824C-4DD4-807C-6F66F62A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8FA0F1-BD48-447F-BA94-61BFABB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82E2-6A90-4360-A73F-BB772B0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E88B5-C407-436B-AEFA-FD4FE046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DF4972-90DB-4CA5-97A1-E2A0297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16E8E-742E-470A-8778-E1386D320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4D4518-6557-43C8-ADDB-24A1137B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BBAE74-AFAE-4539-ADB3-F10071BA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83A90-2772-4EFF-8646-A5736775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DEF16-86B1-40FB-A440-802D444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0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CC63-86F1-4D75-B7EC-313939CF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8B386E-B254-442A-9C2C-239712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5CAC6-2ADF-4AD3-8393-D1252774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15D704-EFAD-4F65-B6AB-AEDA54E2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2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B972CC-8C76-4C66-B4CB-7D548FF4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1B6AF8-7F31-4263-84B8-8AE6026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E3277C-B1AF-494C-A580-4CA9A3D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1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E190D-0FB0-40E8-876A-AFBB7CD9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3CD50-CE5F-4D9F-A05B-184AC3C2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B297C-A114-4FED-AA79-24CA58AC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AA84BD-CE90-43CF-9AAB-8E48B3E8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36451F-893E-4B15-B0B6-4B7CFCBD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3CB3DF-7EEE-466C-907F-C2D55E4B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33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5B1CC-1F45-4F55-833B-2DF2B9F1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5CA25C-5DEA-494E-B8BA-CF41961CE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F3D097-6F99-4A2C-9B0A-8B641948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01C898-AD44-4C36-B1F3-EA9D44E5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A6F14-0E5C-4F13-A39C-B3190F94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94CDEF-B1D3-49D1-9338-2B8E71A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6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BA1D31-A943-4EAD-A127-1FB7191A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90FA5C-845C-4359-8FE8-93F7D6B7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6EB43-E73B-46E9-9684-0C17C6EC5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9148-4B7D-4324-B6DB-30394E88AC42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02CA5-D893-4EE1-BE96-DEC920DB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6BBF4-5945-49A9-B225-B48477AB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3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9ABFA6F-4ED1-4DEC-B43B-8C2765FCC87D}"/>
              </a:ext>
            </a:extLst>
          </p:cNvPr>
          <p:cNvSpPr txBox="1">
            <a:spLocks/>
          </p:cNvSpPr>
          <p:nvPr/>
        </p:nvSpPr>
        <p:spPr>
          <a:xfrm>
            <a:off x="3214687" y="1689100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6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少女と廃墟の街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1E95A457-FE96-6A7D-2520-DECD8CBA3722}"/>
              </a:ext>
            </a:extLst>
          </p:cNvPr>
          <p:cNvSpPr txBox="1">
            <a:spLocks/>
          </p:cNvSpPr>
          <p:nvPr/>
        </p:nvSpPr>
        <p:spPr>
          <a:xfrm>
            <a:off x="4333875" y="307657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311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61665-7062-1055-A3D6-60A1CCA5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17F86D77-FB16-9EB8-C338-9D09E80A402D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演出・表現</a:t>
            </a:r>
          </a:p>
        </p:txBody>
      </p:sp>
    </p:spTree>
    <p:extLst>
      <p:ext uri="{BB962C8B-B14F-4D97-AF65-F5344CB8AC3E}">
        <p14:creationId xmlns:p14="http://schemas.microsoft.com/office/powerpoint/2010/main" val="77296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2064-55AE-644E-D7B3-094E39B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82C923DE-BD46-6DC6-8BF7-F96A0C7F64B8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41763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81E17C2-AF2D-EA04-D052-60C3AFD7DFF7}"/>
              </a:ext>
            </a:extLst>
          </p:cNvPr>
          <p:cNvSpPr txBox="1">
            <a:spLocks/>
          </p:cNvSpPr>
          <p:nvPr/>
        </p:nvSpPr>
        <p:spPr>
          <a:xfrm>
            <a:off x="438149" y="-9207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コンセプト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29ED3C5-77A1-32B6-D0AF-F14E09829216}"/>
              </a:ext>
            </a:extLst>
          </p:cNvPr>
          <p:cNvSpPr txBox="1">
            <a:spLocks/>
          </p:cNvSpPr>
          <p:nvPr/>
        </p:nvSpPr>
        <p:spPr>
          <a:xfrm>
            <a:off x="3319462" y="1250950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「正義のための殺戮」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BA0E42B9-FE24-2F42-2A80-90D9D9C915E3}"/>
              </a:ext>
            </a:extLst>
          </p:cNvPr>
          <p:cNvSpPr txBox="1">
            <a:spLocks/>
          </p:cNvSpPr>
          <p:nvPr/>
        </p:nvSpPr>
        <p:spPr>
          <a:xfrm>
            <a:off x="871537" y="2803525"/>
            <a:ext cx="11320463" cy="330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36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プレイヤーの操作そのものが</a:t>
            </a:r>
            <a:r>
              <a:rPr lang="ja-JP" altLang="en-US" sz="36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“罪を重ねる行為”</a:t>
            </a:r>
            <a:br>
              <a:rPr lang="en-US" altLang="ja-JP" sz="36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</a:br>
            <a:r>
              <a:rPr lang="ja-JP" altLang="en-US" sz="36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人類のために魔族を</a:t>
            </a:r>
            <a:r>
              <a:rPr lang="ja-JP" altLang="en-US" sz="36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殺す</a:t>
            </a:r>
            <a:r>
              <a:rPr lang="ja-JP" altLang="en-US" sz="36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。自分たちの</a:t>
            </a:r>
            <a:r>
              <a:rPr lang="ja-JP" altLang="en-US" sz="36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正義</a:t>
            </a:r>
            <a:r>
              <a:rPr lang="ja-JP" altLang="en-US" sz="36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を掲げて。</a:t>
            </a:r>
          </a:p>
        </p:txBody>
      </p:sp>
    </p:spTree>
    <p:extLst>
      <p:ext uri="{BB962C8B-B14F-4D97-AF65-F5344CB8AC3E}">
        <p14:creationId xmlns:p14="http://schemas.microsoft.com/office/powerpoint/2010/main" val="321061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B907CF77-FD0F-9F53-E829-8A4AA700DC5E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表現したいこと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8742795A-E6C8-DB09-8E6F-EC1E2C7452A2}"/>
              </a:ext>
            </a:extLst>
          </p:cNvPr>
          <p:cNvSpPr txBox="1">
            <a:spLocks/>
          </p:cNvSpPr>
          <p:nvPr/>
        </p:nvSpPr>
        <p:spPr>
          <a:xfrm>
            <a:off x="771524" y="2740025"/>
            <a:ext cx="13468351" cy="474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「</a:t>
            </a:r>
            <a:r>
              <a:rPr lang="ja-JP" altLang="en-US" sz="28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正義とは何か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」「</a:t>
            </a:r>
            <a:r>
              <a:rPr lang="ja-JP" altLang="en-US" sz="28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人を殺す正当性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とは何か」を問いかけたい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b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</a:b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正義のためと戦い殺す敵にも「友人」 「恋人」 「家族」がいる。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人類と同じように</a:t>
            </a:r>
            <a:r>
              <a:rPr lang="ja-JP" altLang="en-US" sz="28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生き、愛し、笑う 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“誰かの</a:t>
            </a:r>
            <a:r>
              <a:rPr lang="ja-JP" altLang="en-US" sz="28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人生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”</a:t>
            </a:r>
            <a:r>
              <a:rPr lang="ja-JP" altLang="en-US" sz="28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 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がある。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プレイヤーにはその重さを体験しながら「正義」「敵」「人間らしさ」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といった</a:t>
            </a:r>
            <a:r>
              <a:rPr lang="ja-JP" altLang="en-US" sz="28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価値観が揺らいでいく感覚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を味わってほしい。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ja-JP" altLang="en-US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76560BD0-9D44-54E9-5593-2D033BA35AAB}"/>
              </a:ext>
            </a:extLst>
          </p:cNvPr>
          <p:cNvSpPr txBox="1">
            <a:spLocks/>
          </p:cNvSpPr>
          <p:nvPr/>
        </p:nvSpPr>
        <p:spPr>
          <a:xfrm>
            <a:off x="333375" y="-39687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世界観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86E2E7D-1CCC-5025-0567-EA352EC1F977}"/>
              </a:ext>
            </a:extLst>
          </p:cNvPr>
          <p:cNvSpPr txBox="1">
            <a:spLocks/>
          </p:cNvSpPr>
          <p:nvPr/>
        </p:nvSpPr>
        <p:spPr>
          <a:xfrm>
            <a:off x="1343026" y="1250950"/>
            <a:ext cx="10848974" cy="5111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36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45849-DE17-849B-B3DE-77F7BA07F070}"/>
              </a:ext>
            </a:extLst>
          </p:cNvPr>
          <p:cNvSpPr txBox="1"/>
          <p:nvPr/>
        </p:nvSpPr>
        <p:spPr>
          <a:xfrm>
            <a:off x="1774825" y="1176938"/>
            <a:ext cx="16183429" cy="525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かつて世界を焼く尽くした「</a:t>
            </a:r>
            <a:r>
              <a:rPr lang="ja-JP" altLang="en-US" sz="2000" b="1" dirty="0">
                <a:solidFill>
                  <a:srgbClr val="9933FF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大厄災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」</a:t>
            </a:r>
            <a:br>
              <a:rPr lang="en-US" altLang="ja-JP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</a:b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その原因は“</a:t>
            </a:r>
            <a:r>
              <a:rPr lang="ja-JP" altLang="en-US" sz="2000" b="1" dirty="0">
                <a:solidFill>
                  <a:srgbClr val="9933FF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魔族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”と呼ばれる存在だとされていた。</a:t>
            </a: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人類は「</a:t>
            </a:r>
            <a:r>
              <a:rPr lang="ja-JP" altLang="en-US" sz="20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救世の勇者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」を選出して、</a:t>
            </a:r>
            <a:r>
              <a:rPr lang="ja-JP" altLang="en-US" sz="2000" b="1" dirty="0">
                <a:solidFill>
                  <a:srgbClr val="9933FF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魔族殲滅の旅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へと送り出す。</a:t>
            </a: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主人公は、</a:t>
            </a:r>
            <a:r>
              <a:rPr lang="ja-JP" altLang="en-US" sz="20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正義と使命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を信じて剣を振るう。</a:t>
            </a: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それが世界を救う唯一の方法だと信じて。</a:t>
            </a: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しかし進むごとに敵は</a:t>
            </a:r>
            <a:r>
              <a:rPr lang="ja-JP" altLang="en-US" sz="2000" b="1" dirty="0">
                <a:solidFill>
                  <a:srgbClr val="800000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「魔物」から「人間に近い魔族」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へと変わっていく。</a:t>
            </a: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言葉を話し、お互いを助け合い、子を想い、涙を流す者たち。</a:t>
            </a:r>
            <a:endParaRPr lang="en-US" altLang="ja-JP" sz="20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70000"/>
              </a:lnSpc>
            </a:pP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殺すたびに正義が揺らぎ、幻聴が心を</a:t>
            </a:r>
            <a:r>
              <a:rPr lang="ja-JP" altLang="en-US" sz="2000" b="1" dirty="0">
                <a:solidFill>
                  <a:srgbClr val="9933FF"/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蝕んでいく</a:t>
            </a: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。</a:t>
            </a:r>
            <a:br>
              <a:rPr lang="en-US" altLang="ja-JP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</a:br>
            <a:r>
              <a:rPr lang="ja-JP" altLang="en-US" sz="20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正義とはーーー。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105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D2B30AB-63AC-04A6-F34B-2391DACD33C2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登場人物</a:t>
            </a:r>
          </a:p>
        </p:txBody>
      </p:sp>
    </p:spTree>
    <p:extLst>
      <p:ext uri="{BB962C8B-B14F-4D97-AF65-F5344CB8AC3E}">
        <p14:creationId xmlns:p14="http://schemas.microsoft.com/office/powerpoint/2010/main" val="17467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F301-6126-C19D-9644-EE7680C3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099502A-AA81-4A9A-72F0-FE5FDCAF224E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ゲーム概要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FC50CBB-FA8B-D64C-5147-9B20CFBD026C}"/>
              </a:ext>
            </a:extLst>
          </p:cNvPr>
          <p:cNvSpPr txBox="1">
            <a:spLocks/>
          </p:cNvSpPr>
          <p:nvPr/>
        </p:nvSpPr>
        <p:spPr>
          <a:xfrm>
            <a:off x="333375" y="1689100"/>
            <a:ext cx="11606213" cy="54737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ジャンル　　　　：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2D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横スクロール、ダークファンタージアクション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プレイ人数　　　：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1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人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プラットフォーム：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Windows</a:t>
            </a: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操作　　　　　　：ゲームパッド推奨（キーボード 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or 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ゲームパッド）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開発環境　　　　：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C++ / 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自作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ECS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フレームワーク（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SFML</a:t>
            </a: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使用）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ライブラリ　　　：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STL / SFML / </a:t>
            </a:r>
            <a:r>
              <a:rPr lang="en-US" altLang="ja-JP" sz="2800" b="1" dirty="0" err="1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ImGui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 / Cereal / </a:t>
            </a:r>
            <a:r>
              <a:rPr lang="en-US" altLang="ja-JP" sz="2800" b="1" dirty="0" err="1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XInput</a:t>
            </a:r>
            <a:r>
              <a:rPr lang="en-US" altLang="ja-JP" sz="28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 / </a:t>
            </a:r>
            <a:r>
              <a:rPr lang="en-US" altLang="ja-JP" sz="2800" b="1" dirty="0" err="1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SQlite</a:t>
            </a: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  <a:p>
            <a:pPr>
              <a:lnSpc>
                <a:spcPct val="150000"/>
              </a:lnSpc>
            </a:pPr>
            <a:endParaRPr lang="ja-JP" altLang="en-US" sz="2800" b="1" dirty="0"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49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3E96C-11E5-0249-D5F2-C9571E95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63A03DA-D8C9-A140-12B8-7C351FFB6F5E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3515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4CF31-B646-9FCA-8F44-E1A28797F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DB48285A-E717-DA70-597A-CA11D31B5369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キーシステム</a:t>
            </a:r>
          </a:p>
        </p:txBody>
      </p:sp>
    </p:spTree>
    <p:extLst>
      <p:ext uri="{BB962C8B-B14F-4D97-AF65-F5344CB8AC3E}">
        <p14:creationId xmlns:p14="http://schemas.microsoft.com/office/powerpoint/2010/main" val="341438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0EA57-C17B-15CC-DF8F-38FA971BE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2B6EDFB-1225-B23E-71AA-05B375A723A0}"/>
              </a:ext>
            </a:extLst>
          </p:cNvPr>
          <p:cNvSpPr txBox="1">
            <a:spLocks/>
          </p:cNvSpPr>
          <p:nvPr/>
        </p:nvSpPr>
        <p:spPr>
          <a:xfrm>
            <a:off x="333375" y="-339725"/>
            <a:ext cx="57626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5400" b="1" dirty="0"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分岐</a:t>
            </a:r>
          </a:p>
        </p:txBody>
      </p:sp>
    </p:spTree>
    <p:extLst>
      <p:ext uri="{BB962C8B-B14F-4D97-AF65-F5344CB8AC3E}">
        <p14:creationId xmlns:p14="http://schemas.microsoft.com/office/powerpoint/2010/main" val="425754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322</Words>
  <Application>Microsoft Office PowerPoint</Application>
  <PresentationFormat>ワイド画面</PresentationFormat>
  <Paragraphs>35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Malgun Gothic Semilight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少女と廃墟</dc:title>
  <dc:creator>com</dc:creator>
  <cp:lastModifiedBy>鹿原 希吏斗</cp:lastModifiedBy>
  <cp:revision>10</cp:revision>
  <dcterms:created xsi:type="dcterms:W3CDTF">2025-10-21T09:12:27Z</dcterms:created>
  <dcterms:modified xsi:type="dcterms:W3CDTF">2025-10-30T15:21:05Z</dcterms:modified>
</cp:coreProperties>
</file>