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195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CBEC88-FCD1-4363-92FF-9E9A92E2A7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130414-7882-450C-96AA-BC6CF2AD7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F8B8F7-E14B-4A18-B8C1-EF2AF7A93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FED5F-BD09-41A3-8E9B-B82069254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441BA2-6F81-4037-923E-EF9B8148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15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81A028-F42C-4C79-B287-9523F6B9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867148-6267-428D-8EB0-794334C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F3157D-8FE6-4DD2-852B-3F62E8570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7FA354-B7C6-4D95-A35B-FE9BFA567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AB5C73-6F00-40E4-8C9C-F378D382E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18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52BB624-56D4-4B39-AC70-8A68553D0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46685DE-F7BF-4135-84E0-7823832ED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7A9BA6-D9DD-40BF-9D72-DBBB11E0F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C9904F-C83B-4958-8388-7F25AD726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33E36A-144E-49F3-9F14-292BEACD1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24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2E43A-AE4F-418A-A654-18C01270D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60673-1AFA-45BC-B333-6EA42D41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4EE873-5096-4D95-A480-782DF499A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018CBA-1C70-41B7-B756-664E91AF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3CD671-AB92-4207-A4A8-A173B3F6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0578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5381FA-F1BB-4A90-9028-DA3A614A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93001-739B-4732-A6D3-9DA392D0B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8FBA91-3531-42EB-BE39-E7709FFF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750E74-BDF8-4065-9AB4-4E866B2E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31226B-786C-490E-9758-61BDE7EF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03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ED283-D3D1-422E-A040-575189CD0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85A81D-70F1-434A-9C14-C61C1B3AE1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35D93C-0D2F-4F6C-A5F8-E400F8D55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7764EA8-84E4-4B8E-83CA-F95C3540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FFC7EE-824C-4DD4-807C-6F66F62A9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8FA0F1-BD48-447F-BA94-61BFABBC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9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B82E2-6A90-4360-A73F-BB772B05D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5E88B5-C407-436B-AEFA-FD4FE0468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DF4972-90DB-4CA5-97A1-E2A029768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D116E8E-742E-470A-8778-E1386D3206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24D4518-6557-43C8-ADDB-24A1137B1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CBBAE74-AFAE-4539-ADB3-F10071BA0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183A90-2772-4EFF-8646-A5736775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F3DEF16-86B1-40FB-A440-802D4440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064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CCC63-86F1-4D75-B7EC-313939CF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28B386E-B254-442A-9C2C-239712F3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605CAC6-2ADF-4AD3-8393-D12527746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015D704-EFAD-4F65-B6AB-AEDA54E29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4523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FB972CC-8C76-4C66-B4CB-7D548FF4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B1B6AF8-7F31-4263-84B8-8AE60267C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E3277C-B1AF-494C-A580-4CA9A3D43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610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AE190D-0FB0-40E8-876A-AFBB7CD9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3CD50-CE5F-4D9F-A05B-184AC3C2F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F8B297C-A114-4FED-AA79-24CA58AC0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AA84BD-CE90-43CF-9AAB-8E48B3E8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36451F-893E-4B15-B0B6-4B7CFCBD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3CB3DF-7EEE-466C-907F-C2D55E4B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334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5B1CC-1F45-4F55-833B-2DF2B9F1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F5CA25C-5DEA-494E-B8BA-CF41961CE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F3D097-6F99-4A2C-9B0A-8B641948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01C898-AD44-4C36-B1F3-EA9D44E5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5A6F14-0E5C-4F13-A39C-B3190F94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94CDEF-B1D3-49D1-9338-2B8E71AA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6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CBA1D31-A943-4EAD-A127-1FB7191AF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90FA5C-845C-4359-8FE8-93F7D6B7C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F6EB43-E73B-46E9-9684-0C17C6EC53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19148-4B7D-4324-B6DB-30394E88AC42}" type="datetimeFigureOut">
              <a:rPr kumimoji="1" lang="ja-JP" altLang="en-US" smtClean="0"/>
              <a:t>2025/10/21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F02CA5-D893-4EE1-BE96-DEC920DBE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F6BBF4-5945-49A9-B225-B48477AB43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F89FD-3D97-4348-971A-E2F7BC1D92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43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DDAC110-CAAB-407C-B40C-B6C8F4D3F1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19ABFA6F-4ED1-4DEC-B43B-8C2765FCC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0644"/>
            <a:ext cx="9144000" cy="2387600"/>
          </a:xfrm>
        </p:spPr>
        <p:txBody>
          <a:bodyPr/>
          <a:lstStyle/>
          <a:p>
            <a:r>
              <a:rPr lang="ja-JP" altLang="en-US" dirty="0">
                <a:solidFill>
                  <a:schemeClr val="bg1">
                    <a:lumMod val="95000"/>
                  </a:schemeClr>
                </a:solidFill>
                <a:latin typeface="Malgun Gothic Semilight" panose="020B0502040204020203" pitchFamily="50" charset="-128"/>
                <a:ea typeface="Malgun Gothic Semilight" panose="020B0502040204020203" pitchFamily="50" charset="-128"/>
                <a:cs typeface="Malgun Gothic Semilight" panose="020B0502040204020203" pitchFamily="50" charset="-128"/>
              </a:rPr>
              <a:t>少女と廃墟の街</a:t>
            </a:r>
            <a:endParaRPr kumimoji="1" lang="ja-JP" altLang="en-US" dirty="0">
              <a:solidFill>
                <a:schemeClr val="bg1">
                  <a:lumMod val="95000"/>
                </a:schemeClr>
              </a:solidFill>
              <a:latin typeface="Malgun Gothic Semilight" panose="020B0502040204020203" pitchFamily="50" charset="-128"/>
              <a:ea typeface="Malgun Gothic Semilight" panose="020B0502040204020203" pitchFamily="50" charset="-128"/>
              <a:cs typeface="Malgun Gothic Semilight" panose="020B0502040204020203" pitchFamily="50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30DDAC-53AA-404D-9208-974EA2C5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2360"/>
            <a:ext cx="9144000" cy="1655762"/>
          </a:xfrm>
        </p:spPr>
        <p:txBody>
          <a:bodyPr/>
          <a:lstStyle/>
          <a:p>
            <a:r>
              <a:rPr lang="ja-JP" altLang="en-US" dirty="0">
                <a:solidFill>
                  <a:schemeClr val="bg1"/>
                </a:solidFill>
              </a:rPr>
              <a:t>ー剣と弓と魔法のアクションゲームー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45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805955-366D-478B-B533-DA176A3E5E5A}"/>
              </a:ext>
            </a:extLst>
          </p:cNvPr>
          <p:cNvSpPr txBox="1"/>
          <p:nvPr/>
        </p:nvSpPr>
        <p:spPr>
          <a:xfrm>
            <a:off x="3930162" y="395653"/>
            <a:ext cx="32971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dirty="0"/>
              <a:t>コンセプト</a:t>
            </a:r>
          </a:p>
        </p:txBody>
      </p:sp>
    </p:spTree>
    <p:extLst>
      <p:ext uri="{BB962C8B-B14F-4D97-AF65-F5344CB8AC3E}">
        <p14:creationId xmlns:p14="http://schemas.microsoft.com/office/powerpoint/2010/main" val="683428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14</Words>
  <Application>Microsoft Office PowerPoint</Application>
  <PresentationFormat>ワイド画面</PresentationFormat>
  <Paragraphs>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Malgun Gothic Semilight</vt:lpstr>
      <vt:lpstr>游ゴシック</vt:lpstr>
      <vt:lpstr>游ゴシック Light</vt:lpstr>
      <vt:lpstr>Arial</vt:lpstr>
      <vt:lpstr>Office テーマ</vt:lpstr>
      <vt:lpstr>少女と廃墟の街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少女と廃墟</dc:title>
  <dc:creator>com</dc:creator>
  <cp:lastModifiedBy>com</cp:lastModifiedBy>
  <cp:revision>7</cp:revision>
  <dcterms:created xsi:type="dcterms:W3CDTF">2025-10-21T09:12:27Z</dcterms:created>
  <dcterms:modified xsi:type="dcterms:W3CDTF">2025-10-21T10:25:00Z</dcterms:modified>
</cp:coreProperties>
</file>