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E7C4B-6C8E-4727-A5F4-402023F9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C7FB87-56CA-4D0C-BDC6-ACFFAC41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0B3BA-CB70-434E-93AB-B0B801F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7D5A7-AF8C-412C-985F-7114FFE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1F8B4-3335-41C6-B6C7-F4E68F13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4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F5F3-9E0F-46E9-8DE4-BC7E3EF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F93B4-346B-4A04-8DB0-9A86C43D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3F150-16B6-41B3-BC09-18A583C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60AE2-7675-4F77-87A7-ACEA3BA6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12CD3-9243-4DA0-9C2C-9F4A993C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C07670-6419-4DE8-BE9E-C06BA9EF5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79804-9E40-44BF-98FB-8C011CCF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DD3EC-5D26-490D-89C3-97C2A3DE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06EA0-2BE9-4633-90B0-8EC25BF6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586E7-6653-49B9-A4B4-34AA4C35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6223-CD19-4C5F-BE65-7253B277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E0310-0B56-475D-A3F6-F976E9B7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D094-0F7A-466F-B580-C4165903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DBC26-3CED-44DA-8C61-9CDF9C5F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60A40-B3D7-4CAA-B2DB-C5E0F79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9B96-5C73-405C-B782-95BBC65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3BB92-5B27-46EB-A017-AE179BC8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208D1-F119-4596-8EF0-B5015C06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CE416-F22B-455D-B0DC-CEF68302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4AE60-EF45-433A-A43E-EE6CC500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5B7BC-FCD5-458E-94D7-326D490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79590-EF10-4AE5-A3B7-8F2E076DC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E28C7-32A0-4507-9651-438D85AE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1A2C5-0BB1-4689-B907-C62B3294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1D662-CD9A-48EE-B932-26303575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9D2AA-7C06-428E-81DE-DE419304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7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EDE5-E25A-463A-A7C6-636A274C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B76BA-3638-405B-8707-176FFCCF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902C5-8E63-494C-9FCE-1434F8026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2EE40-9293-4376-8035-9B5D7829F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DEDCD-D081-4F34-96CD-D5E1FD0B2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E1674-22FB-431B-B9B6-B2B130D9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5E404-7E8E-4BB5-BFBB-5F4F29E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66EFC-E303-416E-9153-02842D37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2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053A-C9D9-45EE-8BE3-DC594DA4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96807-6F2F-4E06-876F-D9E6F8D7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125A6-25D2-4191-B99D-45373694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F49561-0FF9-4CEC-BEB7-4A708E64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1FCB71-11C1-4187-BEEF-4A72EE44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5DC230-F55D-409D-8B36-4B767F01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E1D44-BBFA-459E-AB60-68C1742E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DB845-0A58-463A-A82F-F203BD80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ECB22-172B-4672-9F24-F56A953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8E65D-5F68-45D5-BC4A-A4046E85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C0E5E-3602-48CA-A740-914A3669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6F1667-DF5F-4729-9E34-1BFA3F62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40A89-C567-40CA-BBAB-55B74680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8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2EB33-57F8-45D7-A323-512F139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C26E01-4FF0-424F-8981-B194E5B3D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B128B-DEA9-4E4B-9F3C-025CE8A87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FACCD-4B90-4390-BA58-B8ACA42A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B242C-19BA-45B8-9EA8-FAAB283F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41823-35B7-46EB-A3F5-8DDF86E9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59D82-69C9-4690-B049-ADACEFC2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765D8-3022-4E30-A894-E0E09504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FBD1E-D7D5-4CE6-B2F4-A78BC945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D348-0DF8-4E40-B6EC-EBC34E393A9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06C10-8829-49A1-BD2C-D8E9D2A80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2E5D6-D25E-41B6-9D0A-81BAB18DA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789A-CD10-4FEA-91B5-760BB2CF2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7F790A-CBDC-41F9-A0C2-7CBE153A2821}"/>
              </a:ext>
            </a:extLst>
          </p:cNvPr>
          <p:cNvSpPr/>
          <p:nvPr/>
        </p:nvSpPr>
        <p:spPr>
          <a:xfrm>
            <a:off x="6308521" y="878747"/>
            <a:ext cx="382538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이전 함수의 시작지점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A2EBD-2003-4106-B3B6-0A787A73485C}"/>
              </a:ext>
            </a:extLst>
          </p:cNvPr>
          <p:cNvSpPr txBox="1"/>
          <p:nvPr/>
        </p:nvSpPr>
        <p:spPr>
          <a:xfrm>
            <a:off x="503339" y="34290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레지스터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BCBF3-6B8B-4061-94BF-FD14865720C7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C6CD41-780A-4256-964B-CA5E2077ED3A}"/>
              </a:ext>
            </a:extLst>
          </p:cNvPr>
          <p:cNvSpPr/>
          <p:nvPr/>
        </p:nvSpPr>
        <p:spPr>
          <a:xfrm>
            <a:off x="5394121" y="878747"/>
            <a:ext cx="91440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ABFE04-ABEE-4DE9-8C80-C88364353A4D}"/>
              </a:ext>
            </a:extLst>
          </p:cNvPr>
          <p:cNvCxnSpPr>
            <a:cxnSpLocks/>
          </p:cNvCxnSpPr>
          <p:nvPr/>
        </p:nvCxnSpPr>
        <p:spPr>
          <a:xfrm>
            <a:off x="5394121" y="543606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844AF3-8F44-4C6A-BDF0-0CC67007A1A3}"/>
              </a:ext>
            </a:extLst>
          </p:cNvPr>
          <p:cNvCxnSpPr>
            <a:cxnSpLocks/>
          </p:cNvCxnSpPr>
          <p:nvPr/>
        </p:nvCxnSpPr>
        <p:spPr>
          <a:xfrm>
            <a:off x="5394121" y="488379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0F1320-AD27-410C-924E-908C2E4BE55D}"/>
              </a:ext>
            </a:extLst>
          </p:cNvPr>
          <p:cNvCxnSpPr>
            <a:cxnSpLocks/>
          </p:cNvCxnSpPr>
          <p:nvPr/>
        </p:nvCxnSpPr>
        <p:spPr>
          <a:xfrm>
            <a:off x="5394121" y="437346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BBDFC73-8FD3-49E1-BAA9-1396A269F34E}"/>
              </a:ext>
            </a:extLst>
          </p:cNvPr>
          <p:cNvCxnSpPr>
            <a:cxnSpLocks/>
          </p:cNvCxnSpPr>
          <p:nvPr/>
        </p:nvCxnSpPr>
        <p:spPr>
          <a:xfrm>
            <a:off x="5394121" y="3854742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389F6D-B2D8-4759-82DF-B0F0FE1BD73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5394121" y="3384259"/>
            <a:ext cx="4739780" cy="4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D273EC-5EB6-4C53-BA91-A3B104CE4837}"/>
              </a:ext>
            </a:extLst>
          </p:cNvPr>
          <p:cNvCxnSpPr>
            <a:cxnSpLocks/>
          </p:cNvCxnSpPr>
          <p:nvPr/>
        </p:nvCxnSpPr>
        <p:spPr>
          <a:xfrm>
            <a:off x="5394121" y="2873929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C166803-3924-423C-9549-AD4467F0924D}"/>
              </a:ext>
            </a:extLst>
          </p:cNvPr>
          <p:cNvCxnSpPr>
            <a:cxnSpLocks/>
          </p:cNvCxnSpPr>
          <p:nvPr/>
        </p:nvCxnSpPr>
        <p:spPr>
          <a:xfrm>
            <a:off x="5394121" y="238037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0C141D-B37E-4E80-A9A1-141E0F32B5C0}"/>
              </a:ext>
            </a:extLst>
          </p:cNvPr>
          <p:cNvCxnSpPr>
            <a:cxnSpLocks/>
          </p:cNvCxnSpPr>
          <p:nvPr/>
        </p:nvCxnSpPr>
        <p:spPr>
          <a:xfrm>
            <a:off x="5394121" y="1861657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2B9B3E-91BB-4BC4-B2AB-1F858B73D9A1}"/>
              </a:ext>
            </a:extLst>
          </p:cNvPr>
          <p:cNvCxnSpPr>
            <a:cxnSpLocks/>
          </p:cNvCxnSpPr>
          <p:nvPr/>
        </p:nvCxnSpPr>
        <p:spPr>
          <a:xfrm>
            <a:off x="5394121" y="1359715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D46C01-A259-42B0-BFFD-0521A3BA3378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5BD1-67A6-4BE5-8811-A5F3AC77BFAD}"/>
              </a:ext>
            </a:extLst>
          </p:cNvPr>
          <p:cNvSpPr txBox="1"/>
          <p:nvPr/>
        </p:nvSpPr>
        <p:spPr>
          <a:xfrm>
            <a:off x="5394121" y="4976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0x2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DC59CE-3CB0-484E-9ADB-0F955B8F8E80}"/>
              </a:ext>
            </a:extLst>
          </p:cNvPr>
          <p:cNvSpPr txBox="1"/>
          <p:nvPr/>
        </p:nvSpPr>
        <p:spPr>
          <a:xfrm>
            <a:off x="5394121" y="44657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0x3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FF175-FA62-49F1-9267-0EF517745E54}"/>
              </a:ext>
            </a:extLst>
          </p:cNvPr>
          <p:cNvSpPr txBox="1"/>
          <p:nvPr/>
        </p:nvSpPr>
        <p:spPr>
          <a:xfrm>
            <a:off x="5394121" y="39526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0x4</a:t>
            </a:r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9153BB-162F-4F81-92EE-44090A4B8134}"/>
              </a:ext>
            </a:extLst>
          </p:cNvPr>
          <p:cNvSpPr txBox="1"/>
          <p:nvPr/>
        </p:nvSpPr>
        <p:spPr>
          <a:xfrm>
            <a:off x="5394121" y="343614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0x5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AF2720-377C-4430-86E4-344DD4A7C659}"/>
              </a:ext>
            </a:extLst>
          </p:cNvPr>
          <p:cNvSpPr txBox="1"/>
          <p:nvPr/>
        </p:nvSpPr>
        <p:spPr>
          <a:xfrm>
            <a:off x="5394121" y="29326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0x6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720C28-3A14-4B8B-8145-082546E9F331}"/>
              </a:ext>
            </a:extLst>
          </p:cNvPr>
          <p:cNvSpPr txBox="1"/>
          <p:nvPr/>
        </p:nvSpPr>
        <p:spPr>
          <a:xfrm>
            <a:off x="5394121" y="244074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0x7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24F712-BD57-4FA4-8749-E6EF2432F738}"/>
              </a:ext>
            </a:extLst>
          </p:cNvPr>
          <p:cNvSpPr txBox="1"/>
          <p:nvPr/>
        </p:nvSpPr>
        <p:spPr>
          <a:xfrm>
            <a:off x="5394121" y="19320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0x8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712084-3B25-47C0-A6AE-921ADF34342E}"/>
              </a:ext>
            </a:extLst>
          </p:cNvPr>
          <p:cNvSpPr txBox="1"/>
          <p:nvPr/>
        </p:nvSpPr>
        <p:spPr>
          <a:xfrm>
            <a:off x="5394121" y="14284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0x9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62F7F5-43AC-489C-859C-F1990082ADFE}"/>
              </a:ext>
            </a:extLst>
          </p:cNvPr>
          <p:cNvSpPr txBox="1"/>
          <p:nvPr/>
        </p:nvSpPr>
        <p:spPr>
          <a:xfrm>
            <a:off x="5394121" y="960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0xA</a:t>
            </a:r>
            <a:endParaRPr lang="ko-KR" altLang="en-US" sz="1600" dirty="0"/>
          </a:p>
        </p:txBody>
      </p:sp>
      <p:sp>
        <p:nvSpPr>
          <p:cNvPr id="41" name="오른쪽 대괄호 40">
            <a:extLst>
              <a:ext uri="{FF2B5EF4-FFF2-40B4-BE49-F238E27FC236}">
                <a16:creationId xmlns:a16="http://schemas.microsoft.com/office/drawing/2014/main" id="{34B46AE3-39FE-4040-8758-4217F17AC9A8}"/>
              </a:ext>
            </a:extLst>
          </p:cNvPr>
          <p:cNvSpPr/>
          <p:nvPr/>
        </p:nvSpPr>
        <p:spPr>
          <a:xfrm>
            <a:off x="10234569" y="4978866"/>
            <a:ext cx="276837" cy="9144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384B4-4B87-4AE1-95F8-8839A7892834}"/>
              </a:ext>
            </a:extLst>
          </p:cNvPr>
          <p:cNvSpPr txBox="1"/>
          <p:nvPr/>
        </p:nvSpPr>
        <p:spPr>
          <a:xfrm>
            <a:off x="10417030" y="5266789"/>
            <a:ext cx="108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4byte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0A7C88-CEAE-4923-BB3D-0C940C4B58B8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3271C5-F8F4-4C08-A359-F9BEDBE7EC01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25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이전 함수</a:t>
            </a:r>
            <a:r>
              <a:rPr lang="en-US" altLang="ko-KR" sz="1400" dirty="0">
                <a:solidFill>
                  <a:schemeClr val="tx1"/>
                </a:solidFill>
              </a:rPr>
              <a:t>(main)</a:t>
            </a:r>
            <a:r>
              <a:rPr lang="ko-KR" altLang="en-US" sz="1400" dirty="0">
                <a:solidFill>
                  <a:schemeClr val="tx1"/>
                </a:solidFill>
              </a:rPr>
              <a:t>의 시작지점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Push  ebp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878747"/>
            <a:ext cx="382538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878747"/>
            <a:ext cx="91440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0B1639-5ACB-4696-ABD8-CA570F5E096F}"/>
              </a:ext>
            </a:extLst>
          </p:cNvPr>
          <p:cNvCxnSpPr>
            <a:cxnSpLocks/>
          </p:cNvCxnSpPr>
          <p:nvPr/>
        </p:nvCxnSpPr>
        <p:spPr>
          <a:xfrm>
            <a:off x="5394121" y="543606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4C1EF5-CDA5-45E5-A8FB-BF7D994109C5}"/>
              </a:ext>
            </a:extLst>
          </p:cNvPr>
          <p:cNvCxnSpPr>
            <a:cxnSpLocks/>
          </p:cNvCxnSpPr>
          <p:nvPr/>
        </p:nvCxnSpPr>
        <p:spPr>
          <a:xfrm>
            <a:off x="5394121" y="488379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3109B7-80EA-4C97-9455-0311DB83D0AE}"/>
              </a:ext>
            </a:extLst>
          </p:cNvPr>
          <p:cNvCxnSpPr>
            <a:cxnSpLocks/>
          </p:cNvCxnSpPr>
          <p:nvPr/>
        </p:nvCxnSpPr>
        <p:spPr>
          <a:xfrm>
            <a:off x="5394121" y="437346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F506D5-A4D0-4674-8782-92751076CFEF}"/>
              </a:ext>
            </a:extLst>
          </p:cNvPr>
          <p:cNvCxnSpPr>
            <a:cxnSpLocks/>
          </p:cNvCxnSpPr>
          <p:nvPr/>
        </p:nvCxnSpPr>
        <p:spPr>
          <a:xfrm>
            <a:off x="5394121" y="3854742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06087C-CABE-45CD-A0BB-D381FE2BCEC0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394121" y="3384259"/>
            <a:ext cx="4739780" cy="4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94334-62A2-4A80-ADE2-90F17CF34373}"/>
              </a:ext>
            </a:extLst>
          </p:cNvPr>
          <p:cNvCxnSpPr>
            <a:cxnSpLocks/>
          </p:cNvCxnSpPr>
          <p:nvPr/>
        </p:nvCxnSpPr>
        <p:spPr>
          <a:xfrm>
            <a:off x="5394121" y="2873929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25F6BF-50E4-49D0-B59E-7DA2DFFA565F}"/>
              </a:ext>
            </a:extLst>
          </p:cNvPr>
          <p:cNvCxnSpPr>
            <a:cxnSpLocks/>
          </p:cNvCxnSpPr>
          <p:nvPr/>
        </p:nvCxnSpPr>
        <p:spPr>
          <a:xfrm>
            <a:off x="5394121" y="238037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E7212-5406-4A27-A2B6-A399356596DA}"/>
              </a:ext>
            </a:extLst>
          </p:cNvPr>
          <p:cNvCxnSpPr>
            <a:cxnSpLocks/>
          </p:cNvCxnSpPr>
          <p:nvPr/>
        </p:nvCxnSpPr>
        <p:spPr>
          <a:xfrm>
            <a:off x="5394121" y="1861657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2A8FF8-A686-4563-8833-5579F9A7BDA4}"/>
              </a:ext>
            </a:extLst>
          </p:cNvPr>
          <p:cNvCxnSpPr>
            <a:cxnSpLocks/>
          </p:cNvCxnSpPr>
          <p:nvPr/>
        </p:nvCxnSpPr>
        <p:spPr>
          <a:xfrm>
            <a:off x="5394121" y="1359715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2F075-5854-4171-85F3-261E54C05AA9}"/>
              </a:ext>
            </a:extLst>
          </p:cNvPr>
          <p:cNvSpPr txBox="1"/>
          <p:nvPr/>
        </p:nvSpPr>
        <p:spPr>
          <a:xfrm>
            <a:off x="5394121" y="4976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0x2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82CF22-29E2-4CD5-B871-B2FF52B58403}"/>
              </a:ext>
            </a:extLst>
          </p:cNvPr>
          <p:cNvSpPr txBox="1"/>
          <p:nvPr/>
        </p:nvSpPr>
        <p:spPr>
          <a:xfrm>
            <a:off x="5394121" y="44657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0x3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4E656-C940-4090-B8DA-7D7E94E2AA2E}"/>
              </a:ext>
            </a:extLst>
          </p:cNvPr>
          <p:cNvSpPr txBox="1"/>
          <p:nvPr/>
        </p:nvSpPr>
        <p:spPr>
          <a:xfrm>
            <a:off x="5394121" y="39526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0x4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C1870-839E-432E-A5C1-2579F87FB16A}"/>
              </a:ext>
            </a:extLst>
          </p:cNvPr>
          <p:cNvSpPr txBox="1"/>
          <p:nvPr/>
        </p:nvSpPr>
        <p:spPr>
          <a:xfrm>
            <a:off x="5394121" y="343614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0x5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BA204-36FF-4C7B-BBD8-139419D74FC1}"/>
              </a:ext>
            </a:extLst>
          </p:cNvPr>
          <p:cNvSpPr txBox="1"/>
          <p:nvPr/>
        </p:nvSpPr>
        <p:spPr>
          <a:xfrm>
            <a:off x="5394121" y="29326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0x6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43BDC-2EEE-4396-A3FE-4162D8440992}"/>
              </a:ext>
            </a:extLst>
          </p:cNvPr>
          <p:cNvSpPr txBox="1"/>
          <p:nvPr/>
        </p:nvSpPr>
        <p:spPr>
          <a:xfrm>
            <a:off x="5394121" y="244074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0x7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C442B-F5FF-4F75-84EF-4B36CF088DFE}"/>
              </a:ext>
            </a:extLst>
          </p:cNvPr>
          <p:cNvSpPr txBox="1"/>
          <p:nvPr/>
        </p:nvSpPr>
        <p:spPr>
          <a:xfrm>
            <a:off x="5394121" y="19320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0x8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DC64D0-8EB2-4D6E-AFC2-96D903D70208}"/>
              </a:ext>
            </a:extLst>
          </p:cNvPr>
          <p:cNvSpPr txBox="1"/>
          <p:nvPr/>
        </p:nvSpPr>
        <p:spPr>
          <a:xfrm>
            <a:off x="5394121" y="14284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0x9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7EADB-A569-4AEC-8CAF-DCC577322C5F}"/>
              </a:ext>
            </a:extLst>
          </p:cNvPr>
          <p:cNvSpPr txBox="1"/>
          <p:nvPr/>
        </p:nvSpPr>
        <p:spPr>
          <a:xfrm>
            <a:off x="5394121" y="960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0xA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E43B4D5-8CDD-4B58-BFC2-6C85EB125AD1}"/>
              </a:ext>
            </a:extLst>
          </p:cNvPr>
          <p:cNvSpPr/>
          <p:nvPr/>
        </p:nvSpPr>
        <p:spPr>
          <a:xfrm>
            <a:off x="4309299" y="54653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D75D4-725C-41A8-9FEA-5725FFACA27E}"/>
              </a:ext>
            </a:extLst>
          </p:cNvPr>
          <p:cNvSpPr txBox="1"/>
          <p:nvPr/>
        </p:nvSpPr>
        <p:spPr>
          <a:xfrm>
            <a:off x="3288484" y="55282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esp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3CF4D-2C64-4E48-B361-0A8CE7959DB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57" name="오른쪽 대괄호 56">
            <a:extLst>
              <a:ext uri="{FF2B5EF4-FFF2-40B4-BE49-F238E27FC236}">
                <a16:creationId xmlns:a16="http://schemas.microsoft.com/office/drawing/2014/main" id="{5484257C-B00C-45F1-8C1D-45A433F07B5A}"/>
              </a:ext>
            </a:extLst>
          </p:cNvPr>
          <p:cNvSpPr/>
          <p:nvPr/>
        </p:nvSpPr>
        <p:spPr>
          <a:xfrm>
            <a:off x="10234569" y="4978866"/>
            <a:ext cx="276837" cy="9144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1BDF6E-D8A3-4237-B513-847F724E86AB}"/>
              </a:ext>
            </a:extLst>
          </p:cNvPr>
          <p:cNvSpPr txBox="1"/>
          <p:nvPr/>
        </p:nvSpPr>
        <p:spPr>
          <a:xfrm>
            <a:off x="10417030" y="5266789"/>
            <a:ext cx="108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4byte</a:t>
            </a:r>
            <a:endParaRPr lang="ko-KR" altLang="en-US" sz="16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3E17AF3-9B0E-4D9F-B2D4-4D36869B977C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FB05E2-87C1-4930-8F48-AD6DCF2A3F7C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75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0x1 (Temp </a:t>
            </a:r>
            <a:r>
              <a:rPr lang="ko-KR" altLang="en-US" sz="1400" dirty="0">
                <a:solidFill>
                  <a:schemeClr val="tx1"/>
                </a:solidFill>
              </a:rPr>
              <a:t>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mov  ebp, esp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878747"/>
            <a:ext cx="382538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878747"/>
            <a:ext cx="91440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0B1639-5ACB-4696-ABD8-CA570F5E096F}"/>
              </a:ext>
            </a:extLst>
          </p:cNvPr>
          <p:cNvCxnSpPr>
            <a:cxnSpLocks/>
          </p:cNvCxnSpPr>
          <p:nvPr/>
        </p:nvCxnSpPr>
        <p:spPr>
          <a:xfrm>
            <a:off x="5394121" y="543606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4C1EF5-CDA5-45E5-A8FB-BF7D994109C5}"/>
              </a:ext>
            </a:extLst>
          </p:cNvPr>
          <p:cNvCxnSpPr>
            <a:cxnSpLocks/>
          </p:cNvCxnSpPr>
          <p:nvPr/>
        </p:nvCxnSpPr>
        <p:spPr>
          <a:xfrm>
            <a:off x="5394121" y="488379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3109B7-80EA-4C97-9455-0311DB83D0AE}"/>
              </a:ext>
            </a:extLst>
          </p:cNvPr>
          <p:cNvCxnSpPr>
            <a:cxnSpLocks/>
          </p:cNvCxnSpPr>
          <p:nvPr/>
        </p:nvCxnSpPr>
        <p:spPr>
          <a:xfrm>
            <a:off x="5394121" y="437346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F506D5-A4D0-4674-8782-92751076CFEF}"/>
              </a:ext>
            </a:extLst>
          </p:cNvPr>
          <p:cNvCxnSpPr>
            <a:cxnSpLocks/>
          </p:cNvCxnSpPr>
          <p:nvPr/>
        </p:nvCxnSpPr>
        <p:spPr>
          <a:xfrm>
            <a:off x="5394121" y="3854742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06087C-CABE-45CD-A0BB-D381FE2BCEC0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394121" y="3384259"/>
            <a:ext cx="4739780" cy="4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94334-62A2-4A80-ADE2-90F17CF34373}"/>
              </a:ext>
            </a:extLst>
          </p:cNvPr>
          <p:cNvCxnSpPr>
            <a:cxnSpLocks/>
          </p:cNvCxnSpPr>
          <p:nvPr/>
        </p:nvCxnSpPr>
        <p:spPr>
          <a:xfrm>
            <a:off x="5394121" y="2873929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25F6BF-50E4-49D0-B59E-7DA2DFFA565F}"/>
              </a:ext>
            </a:extLst>
          </p:cNvPr>
          <p:cNvCxnSpPr>
            <a:cxnSpLocks/>
          </p:cNvCxnSpPr>
          <p:nvPr/>
        </p:nvCxnSpPr>
        <p:spPr>
          <a:xfrm>
            <a:off x="5394121" y="238037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E7212-5406-4A27-A2B6-A399356596DA}"/>
              </a:ext>
            </a:extLst>
          </p:cNvPr>
          <p:cNvCxnSpPr>
            <a:cxnSpLocks/>
          </p:cNvCxnSpPr>
          <p:nvPr/>
        </p:nvCxnSpPr>
        <p:spPr>
          <a:xfrm>
            <a:off x="5394121" y="1861657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2A8FF8-A686-4563-8833-5579F9A7BDA4}"/>
              </a:ext>
            </a:extLst>
          </p:cNvPr>
          <p:cNvCxnSpPr>
            <a:cxnSpLocks/>
          </p:cNvCxnSpPr>
          <p:nvPr/>
        </p:nvCxnSpPr>
        <p:spPr>
          <a:xfrm>
            <a:off x="5394121" y="1359715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2F075-5854-4171-85F3-261E54C05AA9}"/>
              </a:ext>
            </a:extLst>
          </p:cNvPr>
          <p:cNvSpPr txBox="1"/>
          <p:nvPr/>
        </p:nvSpPr>
        <p:spPr>
          <a:xfrm>
            <a:off x="5394121" y="4976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0x2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82CF22-29E2-4CD5-B871-B2FF52B58403}"/>
              </a:ext>
            </a:extLst>
          </p:cNvPr>
          <p:cNvSpPr txBox="1"/>
          <p:nvPr/>
        </p:nvSpPr>
        <p:spPr>
          <a:xfrm>
            <a:off x="5394121" y="44657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0x3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4E656-C940-4090-B8DA-7D7E94E2AA2E}"/>
              </a:ext>
            </a:extLst>
          </p:cNvPr>
          <p:cNvSpPr txBox="1"/>
          <p:nvPr/>
        </p:nvSpPr>
        <p:spPr>
          <a:xfrm>
            <a:off x="5394121" y="39526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0x4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C1870-839E-432E-A5C1-2579F87FB16A}"/>
              </a:ext>
            </a:extLst>
          </p:cNvPr>
          <p:cNvSpPr txBox="1"/>
          <p:nvPr/>
        </p:nvSpPr>
        <p:spPr>
          <a:xfrm>
            <a:off x="5394121" y="343614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0x5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BA204-36FF-4C7B-BBD8-139419D74FC1}"/>
              </a:ext>
            </a:extLst>
          </p:cNvPr>
          <p:cNvSpPr txBox="1"/>
          <p:nvPr/>
        </p:nvSpPr>
        <p:spPr>
          <a:xfrm>
            <a:off x="5394121" y="29326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0x6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43BDC-2EEE-4396-A3FE-4162D8440992}"/>
              </a:ext>
            </a:extLst>
          </p:cNvPr>
          <p:cNvSpPr txBox="1"/>
          <p:nvPr/>
        </p:nvSpPr>
        <p:spPr>
          <a:xfrm>
            <a:off x="5394121" y="244074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0x7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C442B-F5FF-4F75-84EF-4B36CF088DFE}"/>
              </a:ext>
            </a:extLst>
          </p:cNvPr>
          <p:cNvSpPr txBox="1"/>
          <p:nvPr/>
        </p:nvSpPr>
        <p:spPr>
          <a:xfrm>
            <a:off x="5394121" y="19320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0x8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DC64D0-8EB2-4D6E-AFC2-96D903D70208}"/>
              </a:ext>
            </a:extLst>
          </p:cNvPr>
          <p:cNvSpPr txBox="1"/>
          <p:nvPr/>
        </p:nvSpPr>
        <p:spPr>
          <a:xfrm>
            <a:off x="5394121" y="14284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0x9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7EADB-A569-4AEC-8CAF-DCC577322C5F}"/>
              </a:ext>
            </a:extLst>
          </p:cNvPr>
          <p:cNvSpPr txBox="1"/>
          <p:nvPr/>
        </p:nvSpPr>
        <p:spPr>
          <a:xfrm>
            <a:off x="5394121" y="960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0xA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5298F9CD-D556-40B2-B03D-17B1B620C8EF}"/>
              </a:ext>
            </a:extLst>
          </p:cNvPr>
          <p:cNvSpPr/>
          <p:nvPr/>
        </p:nvSpPr>
        <p:spPr>
          <a:xfrm>
            <a:off x="10234569" y="4978866"/>
            <a:ext cx="276837" cy="9144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FFA6A-0F44-45F2-A587-D78C6DEAB515}"/>
              </a:ext>
            </a:extLst>
          </p:cNvPr>
          <p:cNvSpPr txBox="1"/>
          <p:nvPr/>
        </p:nvSpPr>
        <p:spPr>
          <a:xfrm>
            <a:off x="10417030" y="5266789"/>
            <a:ext cx="108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4byte</a:t>
            </a:r>
            <a:endParaRPr lang="ko-KR" altLang="en-US" sz="16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0F99028-07D3-4CBD-A0C9-6461947701B5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BA3F4B-B226-4700-9A34-3A7F78C4983B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428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0x1 (Temp </a:t>
            </a:r>
            <a:r>
              <a:rPr lang="ko-KR" altLang="en-US" sz="1400" dirty="0">
                <a:solidFill>
                  <a:schemeClr val="tx1"/>
                </a:solidFill>
              </a:rPr>
              <a:t>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push</a:t>
            </a:r>
            <a:r>
              <a:rPr lang="ko-KR" altLang="en-US" sz="1600" dirty="0"/>
              <a:t>  </a:t>
            </a:r>
            <a:r>
              <a:rPr lang="en-US" altLang="ko-KR" sz="1600" dirty="0"/>
              <a:t>ecx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878747"/>
            <a:ext cx="382538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878747"/>
            <a:ext cx="91440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0B1639-5ACB-4696-ABD8-CA570F5E096F}"/>
              </a:ext>
            </a:extLst>
          </p:cNvPr>
          <p:cNvCxnSpPr>
            <a:cxnSpLocks/>
          </p:cNvCxnSpPr>
          <p:nvPr/>
        </p:nvCxnSpPr>
        <p:spPr>
          <a:xfrm>
            <a:off x="5394121" y="543606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4C1EF5-CDA5-45E5-A8FB-BF7D994109C5}"/>
              </a:ext>
            </a:extLst>
          </p:cNvPr>
          <p:cNvCxnSpPr>
            <a:cxnSpLocks/>
          </p:cNvCxnSpPr>
          <p:nvPr/>
        </p:nvCxnSpPr>
        <p:spPr>
          <a:xfrm>
            <a:off x="5394121" y="488379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3109B7-80EA-4C97-9455-0311DB83D0AE}"/>
              </a:ext>
            </a:extLst>
          </p:cNvPr>
          <p:cNvCxnSpPr>
            <a:cxnSpLocks/>
          </p:cNvCxnSpPr>
          <p:nvPr/>
        </p:nvCxnSpPr>
        <p:spPr>
          <a:xfrm>
            <a:off x="5394121" y="437346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F506D5-A4D0-4674-8782-92751076CFEF}"/>
              </a:ext>
            </a:extLst>
          </p:cNvPr>
          <p:cNvCxnSpPr>
            <a:cxnSpLocks/>
          </p:cNvCxnSpPr>
          <p:nvPr/>
        </p:nvCxnSpPr>
        <p:spPr>
          <a:xfrm>
            <a:off x="5394121" y="3854742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06087C-CABE-45CD-A0BB-D381FE2BCEC0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394121" y="3384259"/>
            <a:ext cx="4739780" cy="4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94334-62A2-4A80-ADE2-90F17CF34373}"/>
              </a:ext>
            </a:extLst>
          </p:cNvPr>
          <p:cNvCxnSpPr>
            <a:cxnSpLocks/>
          </p:cNvCxnSpPr>
          <p:nvPr/>
        </p:nvCxnSpPr>
        <p:spPr>
          <a:xfrm>
            <a:off x="5394121" y="2873929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25F6BF-50E4-49D0-B59E-7DA2DFFA565F}"/>
              </a:ext>
            </a:extLst>
          </p:cNvPr>
          <p:cNvCxnSpPr>
            <a:cxnSpLocks/>
          </p:cNvCxnSpPr>
          <p:nvPr/>
        </p:nvCxnSpPr>
        <p:spPr>
          <a:xfrm>
            <a:off x="5394121" y="238037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E7212-5406-4A27-A2B6-A399356596DA}"/>
              </a:ext>
            </a:extLst>
          </p:cNvPr>
          <p:cNvCxnSpPr>
            <a:cxnSpLocks/>
          </p:cNvCxnSpPr>
          <p:nvPr/>
        </p:nvCxnSpPr>
        <p:spPr>
          <a:xfrm>
            <a:off x="5394121" y="1861657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2A8FF8-A686-4563-8833-5579F9A7BDA4}"/>
              </a:ext>
            </a:extLst>
          </p:cNvPr>
          <p:cNvCxnSpPr>
            <a:cxnSpLocks/>
          </p:cNvCxnSpPr>
          <p:nvPr/>
        </p:nvCxnSpPr>
        <p:spPr>
          <a:xfrm>
            <a:off x="5394121" y="1359715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2F075-5854-4171-85F3-261E54C05AA9}"/>
              </a:ext>
            </a:extLst>
          </p:cNvPr>
          <p:cNvSpPr txBox="1"/>
          <p:nvPr/>
        </p:nvSpPr>
        <p:spPr>
          <a:xfrm>
            <a:off x="5394121" y="4976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0x2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82CF22-29E2-4CD5-B871-B2FF52B58403}"/>
              </a:ext>
            </a:extLst>
          </p:cNvPr>
          <p:cNvSpPr txBox="1"/>
          <p:nvPr/>
        </p:nvSpPr>
        <p:spPr>
          <a:xfrm>
            <a:off x="5394121" y="44657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0x3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4E656-C940-4090-B8DA-7D7E94E2AA2E}"/>
              </a:ext>
            </a:extLst>
          </p:cNvPr>
          <p:cNvSpPr txBox="1"/>
          <p:nvPr/>
        </p:nvSpPr>
        <p:spPr>
          <a:xfrm>
            <a:off x="5394121" y="39526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0x4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C1870-839E-432E-A5C1-2579F87FB16A}"/>
              </a:ext>
            </a:extLst>
          </p:cNvPr>
          <p:cNvSpPr txBox="1"/>
          <p:nvPr/>
        </p:nvSpPr>
        <p:spPr>
          <a:xfrm>
            <a:off x="5394121" y="343614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0x5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BA204-36FF-4C7B-BBD8-139419D74FC1}"/>
              </a:ext>
            </a:extLst>
          </p:cNvPr>
          <p:cNvSpPr txBox="1"/>
          <p:nvPr/>
        </p:nvSpPr>
        <p:spPr>
          <a:xfrm>
            <a:off x="5394121" y="29326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0x6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43BDC-2EEE-4396-A3FE-4162D8440992}"/>
              </a:ext>
            </a:extLst>
          </p:cNvPr>
          <p:cNvSpPr txBox="1"/>
          <p:nvPr/>
        </p:nvSpPr>
        <p:spPr>
          <a:xfrm>
            <a:off x="5394121" y="244074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0x7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C442B-F5FF-4F75-84EF-4B36CF088DFE}"/>
              </a:ext>
            </a:extLst>
          </p:cNvPr>
          <p:cNvSpPr txBox="1"/>
          <p:nvPr/>
        </p:nvSpPr>
        <p:spPr>
          <a:xfrm>
            <a:off x="5394121" y="19320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0x8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DC64D0-8EB2-4D6E-AFC2-96D903D70208}"/>
              </a:ext>
            </a:extLst>
          </p:cNvPr>
          <p:cNvSpPr txBox="1"/>
          <p:nvPr/>
        </p:nvSpPr>
        <p:spPr>
          <a:xfrm>
            <a:off x="5394121" y="14284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0x9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7EADB-A569-4AEC-8CAF-DCC577322C5F}"/>
              </a:ext>
            </a:extLst>
          </p:cNvPr>
          <p:cNvSpPr txBox="1"/>
          <p:nvPr/>
        </p:nvSpPr>
        <p:spPr>
          <a:xfrm>
            <a:off x="5394121" y="960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0xA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9FE57F-8476-49E1-A59E-691A6327367A}"/>
              </a:ext>
            </a:extLst>
          </p:cNvPr>
          <p:cNvSpPr txBox="1"/>
          <p:nvPr/>
        </p:nvSpPr>
        <p:spPr>
          <a:xfrm>
            <a:off x="6392411" y="498610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?  &lt;- ecx</a:t>
            </a:r>
            <a:endParaRPr lang="ko-KR" altLang="en-US" sz="16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EE422E-F635-4B26-907E-F8238F236126}"/>
              </a:ext>
            </a:extLst>
          </p:cNvPr>
          <p:cNvSpPr/>
          <p:nvPr/>
        </p:nvSpPr>
        <p:spPr>
          <a:xfrm>
            <a:off x="4202884" y="49030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2163C-B405-4AC0-A4A1-7711D75D2272}"/>
              </a:ext>
            </a:extLst>
          </p:cNvPr>
          <p:cNvSpPr txBox="1"/>
          <p:nvPr/>
        </p:nvSpPr>
        <p:spPr>
          <a:xfrm>
            <a:off x="83890" y="4986108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[ebp-4] = 0x1</a:t>
            </a:r>
            <a:r>
              <a:rPr lang="ko-KR" altLang="en-US" sz="1400" dirty="0"/>
              <a:t>에서 </a:t>
            </a:r>
            <a:r>
              <a:rPr lang="en-US" altLang="ko-KR" sz="1400" dirty="0"/>
              <a:t>-4byte</a:t>
            </a:r>
            <a:r>
              <a:rPr lang="ko-KR" altLang="en-US" sz="1400" dirty="0"/>
              <a:t>만큼 떨어져 있는 곳</a:t>
            </a: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091F4A2E-3F82-49CC-AEC3-D21E3AF881A4}"/>
              </a:ext>
            </a:extLst>
          </p:cNvPr>
          <p:cNvSpPr/>
          <p:nvPr/>
        </p:nvSpPr>
        <p:spPr>
          <a:xfrm>
            <a:off x="10234569" y="4978866"/>
            <a:ext cx="276837" cy="9144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38C0C-26A0-4044-A5AE-05B49AFE60AC}"/>
              </a:ext>
            </a:extLst>
          </p:cNvPr>
          <p:cNvSpPr txBox="1"/>
          <p:nvPr/>
        </p:nvSpPr>
        <p:spPr>
          <a:xfrm>
            <a:off x="10417030" y="5266789"/>
            <a:ext cx="108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4byte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BEAAE18-BB16-44B3-937A-4BD9EAE0C26F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4FE633-2952-48D5-B3BA-C098F25E46DC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674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 // </a:t>
            </a:r>
            <a:r>
              <a:rPr lang="ko-KR" altLang="en-US" sz="1200" dirty="0">
                <a:solidFill>
                  <a:schemeClr val="tx1"/>
                </a:solidFill>
              </a:rPr>
              <a:t>레지스터는 바뀌지 않음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0x2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0x1 (Temp </a:t>
            </a:r>
            <a:r>
              <a:rPr lang="ko-KR" altLang="en-US" sz="1400" dirty="0">
                <a:solidFill>
                  <a:schemeClr val="tx1"/>
                </a:solidFill>
              </a:rPr>
              <a:t>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mov  [ebp-4], 1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878747"/>
            <a:ext cx="382538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878747"/>
            <a:ext cx="914400" cy="5100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F0B1639-5ACB-4696-ABD8-CA570F5E096F}"/>
              </a:ext>
            </a:extLst>
          </p:cNvPr>
          <p:cNvCxnSpPr>
            <a:cxnSpLocks/>
          </p:cNvCxnSpPr>
          <p:nvPr/>
        </p:nvCxnSpPr>
        <p:spPr>
          <a:xfrm>
            <a:off x="5394121" y="543606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14C1EF5-CDA5-45E5-A8FB-BF7D994109C5}"/>
              </a:ext>
            </a:extLst>
          </p:cNvPr>
          <p:cNvCxnSpPr>
            <a:cxnSpLocks/>
          </p:cNvCxnSpPr>
          <p:nvPr/>
        </p:nvCxnSpPr>
        <p:spPr>
          <a:xfrm>
            <a:off x="5394121" y="488379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C3109B7-80EA-4C97-9455-0311DB83D0AE}"/>
              </a:ext>
            </a:extLst>
          </p:cNvPr>
          <p:cNvCxnSpPr>
            <a:cxnSpLocks/>
          </p:cNvCxnSpPr>
          <p:nvPr/>
        </p:nvCxnSpPr>
        <p:spPr>
          <a:xfrm>
            <a:off x="5394121" y="4373461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9F506D5-A4D0-4674-8782-92751076CFEF}"/>
              </a:ext>
            </a:extLst>
          </p:cNvPr>
          <p:cNvCxnSpPr>
            <a:cxnSpLocks/>
          </p:cNvCxnSpPr>
          <p:nvPr/>
        </p:nvCxnSpPr>
        <p:spPr>
          <a:xfrm>
            <a:off x="5394121" y="3854742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06087C-CABE-45CD-A0BB-D381FE2BCEC0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5394121" y="3384259"/>
            <a:ext cx="4739780" cy="4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6B94334-62A2-4A80-ADE2-90F17CF34373}"/>
              </a:ext>
            </a:extLst>
          </p:cNvPr>
          <p:cNvCxnSpPr>
            <a:cxnSpLocks/>
          </p:cNvCxnSpPr>
          <p:nvPr/>
        </p:nvCxnSpPr>
        <p:spPr>
          <a:xfrm>
            <a:off x="5394121" y="2873929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125F6BF-50E4-49D0-B59E-7DA2DFFA565F}"/>
              </a:ext>
            </a:extLst>
          </p:cNvPr>
          <p:cNvCxnSpPr>
            <a:cxnSpLocks/>
          </p:cNvCxnSpPr>
          <p:nvPr/>
        </p:nvCxnSpPr>
        <p:spPr>
          <a:xfrm>
            <a:off x="5394121" y="2380376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BE7212-5406-4A27-A2B6-A399356596DA}"/>
              </a:ext>
            </a:extLst>
          </p:cNvPr>
          <p:cNvCxnSpPr>
            <a:cxnSpLocks/>
          </p:cNvCxnSpPr>
          <p:nvPr/>
        </p:nvCxnSpPr>
        <p:spPr>
          <a:xfrm>
            <a:off x="5394121" y="1861657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2A8FF8-A686-4563-8833-5579F9A7BDA4}"/>
              </a:ext>
            </a:extLst>
          </p:cNvPr>
          <p:cNvCxnSpPr>
            <a:cxnSpLocks/>
          </p:cNvCxnSpPr>
          <p:nvPr/>
        </p:nvCxnSpPr>
        <p:spPr>
          <a:xfrm>
            <a:off x="5394121" y="1359715"/>
            <a:ext cx="473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2F075-5854-4171-85F3-261E54C05AA9}"/>
              </a:ext>
            </a:extLst>
          </p:cNvPr>
          <p:cNvSpPr txBox="1"/>
          <p:nvPr/>
        </p:nvSpPr>
        <p:spPr>
          <a:xfrm>
            <a:off x="5394121" y="497607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0x2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82CF22-29E2-4CD5-B871-B2FF52B58403}"/>
              </a:ext>
            </a:extLst>
          </p:cNvPr>
          <p:cNvSpPr txBox="1"/>
          <p:nvPr/>
        </p:nvSpPr>
        <p:spPr>
          <a:xfrm>
            <a:off x="5394121" y="44657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0x3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4E656-C940-4090-B8DA-7D7E94E2AA2E}"/>
              </a:ext>
            </a:extLst>
          </p:cNvPr>
          <p:cNvSpPr txBox="1"/>
          <p:nvPr/>
        </p:nvSpPr>
        <p:spPr>
          <a:xfrm>
            <a:off x="5394121" y="39526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0x4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C1870-839E-432E-A5C1-2579F87FB16A}"/>
              </a:ext>
            </a:extLst>
          </p:cNvPr>
          <p:cNvSpPr txBox="1"/>
          <p:nvPr/>
        </p:nvSpPr>
        <p:spPr>
          <a:xfrm>
            <a:off x="5394121" y="343614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0x5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BA204-36FF-4C7B-BBD8-139419D74FC1}"/>
              </a:ext>
            </a:extLst>
          </p:cNvPr>
          <p:cNvSpPr txBox="1"/>
          <p:nvPr/>
        </p:nvSpPr>
        <p:spPr>
          <a:xfrm>
            <a:off x="5394121" y="293265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0x6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543BDC-2EEE-4396-A3FE-4162D8440992}"/>
              </a:ext>
            </a:extLst>
          </p:cNvPr>
          <p:cNvSpPr txBox="1"/>
          <p:nvPr/>
        </p:nvSpPr>
        <p:spPr>
          <a:xfrm>
            <a:off x="5394121" y="2440749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0x7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6C442B-F5FF-4F75-84EF-4B36CF088DFE}"/>
              </a:ext>
            </a:extLst>
          </p:cNvPr>
          <p:cNvSpPr txBox="1"/>
          <p:nvPr/>
        </p:nvSpPr>
        <p:spPr>
          <a:xfrm>
            <a:off x="5394121" y="193206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0x8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DC64D0-8EB2-4D6E-AFC2-96D903D70208}"/>
              </a:ext>
            </a:extLst>
          </p:cNvPr>
          <p:cNvSpPr txBox="1"/>
          <p:nvPr/>
        </p:nvSpPr>
        <p:spPr>
          <a:xfrm>
            <a:off x="5394121" y="142847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0x9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7EADB-A569-4AEC-8CAF-DCC577322C5F}"/>
              </a:ext>
            </a:extLst>
          </p:cNvPr>
          <p:cNvSpPr txBox="1"/>
          <p:nvPr/>
        </p:nvSpPr>
        <p:spPr>
          <a:xfrm>
            <a:off x="5394121" y="96044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0xA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9FE57F-8476-49E1-A59E-691A6327367A}"/>
              </a:ext>
            </a:extLst>
          </p:cNvPr>
          <p:cNvSpPr txBox="1"/>
          <p:nvPr/>
        </p:nvSpPr>
        <p:spPr>
          <a:xfrm>
            <a:off x="6392411" y="4986108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EE422E-F635-4B26-907E-F8238F236126}"/>
              </a:ext>
            </a:extLst>
          </p:cNvPr>
          <p:cNvSpPr/>
          <p:nvPr/>
        </p:nvSpPr>
        <p:spPr>
          <a:xfrm>
            <a:off x="4202884" y="49030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32163C-B405-4AC0-A4A1-7711D75D2272}"/>
              </a:ext>
            </a:extLst>
          </p:cNvPr>
          <p:cNvSpPr txBox="1"/>
          <p:nvPr/>
        </p:nvSpPr>
        <p:spPr>
          <a:xfrm>
            <a:off x="83890" y="4986108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[ebp-4] = 0x1</a:t>
            </a:r>
            <a:r>
              <a:rPr lang="ko-KR" altLang="en-US" sz="1400" dirty="0"/>
              <a:t>에서 </a:t>
            </a:r>
            <a:r>
              <a:rPr lang="en-US" altLang="ko-KR" sz="1400" dirty="0"/>
              <a:t>-4byte</a:t>
            </a:r>
            <a:r>
              <a:rPr lang="ko-KR" altLang="en-US" sz="1400" dirty="0"/>
              <a:t>만큼 떨어져 있는 곳</a:t>
            </a:r>
          </a:p>
        </p:txBody>
      </p:sp>
      <p:sp>
        <p:nvSpPr>
          <p:cNvPr id="30" name="오른쪽 대괄호 29">
            <a:extLst>
              <a:ext uri="{FF2B5EF4-FFF2-40B4-BE49-F238E27FC236}">
                <a16:creationId xmlns:a16="http://schemas.microsoft.com/office/drawing/2014/main" id="{091F4A2E-3F82-49CC-AEC3-D21E3AF881A4}"/>
              </a:ext>
            </a:extLst>
          </p:cNvPr>
          <p:cNvSpPr/>
          <p:nvPr/>
        </p:nvSpPr>
        <p:spPr>
          <a:xfrm>
            <a:off x="10234569" y="4978866"/>
            <a:ext cx="276837" cy="9144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38C0C-26A0-4044-A5AE-05B49AFE60AC}"/>
              </a:ext>
            </a:extLst>
          </p:cNvPr>
          <p:cNvSpPr txBox="1"/>
          <p:nvPr/>
        </p:nvSpPr>
        <p:spPr>
          <a:xfrm>
            <a:off x="10417030" y="5266789"/>
            <a:ext cx="108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4byte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2F0770-A790-4091-9E2B-575B57076222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FDA5EE-4C73-42BE-85BB-A05461C7870A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92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0x1 (Temp </a:t>
            </a:r>
            <a:r>
              <a:rPr lang="ko-KR" altLang="en-US" sz="1400" dirty="0">
                <a:solidFill>
                  <a:schemeClr val="tx1"/>
                </a:solidFill>
              </a:rPr>
              <a:t>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 종료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5436065"/>
            <a:ext cx="3825380" cy="543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5436065"/>
            <a:ext cx="914400" cy="54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2F0770-A790-4091-9E2B-575B57076222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FDA5EE-4C73-42BE-85BB-A05461C7870A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439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ebp(</a:t>
            </a:r>
            <a:r>
              <a:rPr lang="ko-KR" altLang="en-US" sz="1400" dirty="0">
                <a:solidFill>
                  <a:schemeClr val="tx1"/>
                </a:solidFill>
              </a:rPr>
              <a:t>이전 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이전 함수의 </a:t>
            </a:r>
            <a:r>
              <a:rPr lang="en-US" altLang="ko-KR" sz="1600" dirty="0"/>
              <a:t>ebp</a:t>
            </a:r>
            <a:r>
              <a:rPr lang="ko-KR" altLang="en-US" sz="1600" dirty="0"/>
              <a:t>로 복귀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5EC1C-727E-4FDE-B7B8-D680D2D249A3}"/>
              </a:ext>
            </a:extLst>
          </p:cNvPr>
          <p:cNvSpPr/>
          <p:nvPr/>
        </p:nvSpPr>
        <p:spPr>
          <a:xfrm>
            <a:off x="6308521" y="5436065"/>
            <a:ext cx="3825380" cy="543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8BEA5F-BD2D-4FA6-ABE3-64C3F4668BF7}"/>
              </a:ext>
            </a:extLst>
          </p:cNvPr>
          <p:cNvSpPr/>
          <p:nvPr/>
        </p:nvSpPr>
        <p:spPr>
          <a:xfrm>
            <a:off x="5394121" y="5436065"/>
            <a:ext cx="914400" cy="54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A7B1D-37FB-47E8-9189-0D35A729864C}"/>
              </a:ext>
            </a:extLst>
          </p:cNvPr>
          <p:cNvSpPr txBox="1"/>
          <p:nvPr/>
        </p:nvSpPr>
        <p:spPr>
          <a:xfrm>
            <a:off x="5394121" y="55283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0x1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D684F-3A5A-4B7D-9EA6-A8866DBB6260}"/>
              </a:ext>
            </a:extLst>
          </p:cNvPr>
          <p:cNvSpPr txBox="1"/>
          <p:nvPr/>
        </p:nvSpPr>
        <p:spPr>
          <a:xfrm>
            <a:off x="6392411" y="5538383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ebp(</a:t>
            </a:r>
            <a:r>
              <a:rPr lang="ko-KR" altLang="en-US" sz="1600" dirty="0"/>
              <a:t>이전 함수의 시작지점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2F0770-A790-4091-9E2B-575B57076222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FDA5EE-4C73-42BE-85BB-A05461C7870A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0E77A30-FD57-416E-ACD7-5C17A1344039}"/>
              </a:ext>
            </a:extLst>
          </p:cNvPr>
          <p:cNvSpPr/>
          <p:nvPr/>
        </p:nvSpPr>
        <p:spPr>
          <a:xfrm>
            <a:off x="4331823" y="5465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29A642-8686-4294-AE3D-7B7EB9A4F2DA}"/>
              </a:ext>
            </a:extLst>
          </p:cNvPr>
          <p:cNvSpPr txBox="1"/>
          <p:nvPr/>
        </p:nvSpPr>
        <p:spPr>
          <a:xfrm>
            <a:off x="167781" y="5528245"/>
            <a:ext cx="403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이전 함수의 </a:t>
            </a:r>
            <a:r>
              <a:rPr lang="en-US" altLang="ko-KR" sz="1600" dirty="0"/>
              <a:t>ebp</a:t>
            </a:r>
            <a:r>
              <a:rPr lang="ko-KR" altLang="en-US" sz="1600" dirty="0"/>
              <a:t>를 </a:t>
            </a:r>
            <a:r>
              <a:rPr lang="en-US" altLang="ko-KR" sz="1600" dirty="0"/>
              <a:t>pop</a:t>
            </a:r>
            <a:r>
              <a:rPr lang="ko-KR" altLang="en-US" sz="1600" dirty="0"/>
              <a:t>으로 복귀시킴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4F7A2A-C225-4A89-B976-F4670778C758}"/>
              </a:ext>
            </a:extLst>
          </p:cNvPr>
          <p:cNvSpPr txBox="1"/>
          <p:nvPr/>
        </p:nvSpPr>
        <p:spPr>
          <a:xfrm>
            <a:off x="4247933" y="51267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pop</a:t>
            </a:r>
            <a:endParaRPr lang="ko-KR" altLang="en-US" sz="16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3A381D31-AC78-4759-8B75-3477A19EA831}"/>
              </a:ext>
            </a:extLst>
          </p:cNvPr>
          <p:cNvSpPr/>
          <p:nvPr/>
        </p:nvSpPr>
        <p:spPr>
          <a:xfrm rot="10800000">
            <a:off x="3629790" y="22669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1BD525-864F-45A0-9DBD-F72290E9FDDA}"/>
              </a:ext>
            </a:extLst>
          </p:cNvPr>
          <p:cNvSpPr txBox="1"/>
          <p:nvPr/>
        </p:nvSpPr>
        <p:spPr>
          <a:xfrm>
            <a:off x="4608198" y="229992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복귀</a:t>
            </a:r>
          </a:p>
        </p:txBody>
      </p:sp>
    </p:spTree>
    <p:extLst>
      <p:ext uri="{BB962C8B-B14F-4D97-AF65-F5344CB8AC3E}">
        <p14:creationId xmlns:p14="http://schemas.microsoft.com/office/powerpoint/2010/main" val="171669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3901DE-36F6-4F65-897F-A186F345FD03}"/>
              </a:ext>
            </a:extLst>
          </p:cNvPr>
          <p:cNvSpPr/>
          <p:nvPr/>
        </p:nvSpPr>
        <p:spPr>
          <a:xfrm>
            <a:off x="461394" y="1216404"/>
            <a:ext cx="3741490" cy="19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ecx = ?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esp = </a:t>
            </a:r>
            <a:r>
              <a:rPr lang="en-US" altLang="ko-KR" sz="1400" dirty="0">
                <a:solidFill>
                  <a:schemeClr val="tx1"/>
                </a:solidFill>
              </a:rPr>
              <a:t>0x1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ebp =</a:t>
            </a:r>
            <a:r>
              <a:rPr lang="en-US" altLang="ko-KR" sz="1400" dirty="0">
                <a:solidFill>
                  <a:schemeClr val="tx1"/>
                </a:solidFill>
              </a:rPr>
              <a:t> ebp(</a:t>
            </a:r>
            <a:r>
              <a:rPr lang="ko-KR" altLang="en-US" sz="1400" dirty="0">
                <a:solidFill>
                  <a:schemeClr val="tx1"/>
                </a:solidFill>
              </a:rPr>
              <a:t>이전 함수의 시작지점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2FA3C-B553-4C76-99EE-493289F0DE85}"/>
              </a:ext>
            </a:extLst>
          </p:cNvPr>
          <p:cNvSpPr txBox="1"/>
          <p:nvPr/>
        </p:nvSpPr>
        <p:spPr>
          <a:xfrm>
            <a:off x="461394" y="43927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이전 함수의 </a:t>
            </a:r>
            <a:r>
              <a:rPr lang="en-US" altLang="ko-KR" sz="1600" dirty="0"/>
              <a:t>eip</a:t>
            </a:r>
            <a:r>
              <a:rPr lang="ko-KR" altLang="en-US" sz="1600" dirty="0"/>
              <a:t>로 복귀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9AB1-BE55-4536-9CED-FA7223C7950B}"/>
              </a:ext>
            </a:extLst>
          </p:cNvPr>
          <p:cNvSpPr txBox="1"/>
          <p:nvPr/>
        </p:nvSpPr>
        <p:spPr>
          <a:xfrm>
            <a:off x="5935211" y="31019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Temp() </a:t>
            </a:r>
            <a:r>
              <a:rPr lang="ko-KR" altLang="en-US" sz="1600" dirty="0"/>
              <a:t>함수의 스택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2F0770-A790-4091-9E2B-575B57076222}"/>
              </a:ext>
            </a:extLst>
          </p:cNvPr>
          <p:cNvSpPr/>
          <p:nvPr/>
        </p:nvSpPr>
        <p:spPr>
          <a:xfrm>
            <a:off x="6308521" y="5979253"/>
            <a:ext cx="3825380" cy="568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FDA5EE-4C73-42BE-85BB-A05461C7870A}"/>
              </a:ext>
            </a:extLst>
          </p:cNvPr>
          <p:cNvSpPr txBox="1"/>
          <p:nvPr/>
        </p:nvSpPr>
        <p:spPr>
          <a:xfrm>
            <a:off x="6392411" y="610877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 (</a:t>
            </a:r>
            <a:r>
              <a:rPr lang="ko-KR" altLang="en-US" sz="1400" dirty="0"/>
              <a:t>이전 함수의 다음 실행할 명령어 주소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8B805F1-5DB5-42BA-9408-D13985616032}"/>
              </a:ext>
            </a:extLst>
          </p:cNvPr>
          <p:cNvSpPr/>
          <p:nvPr/>
        </p:nvSpPr>
        <p:spPr>
          <a:xfrm>
            <a:off x="5117592" y="60631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866F6-5C5F-4879-AE59-F05732827BD2}"/>
              </a:ext>
            </a:extLst>
          </p:cNvPr>
          <p:cNvSpPr txBox="1"/>
          <p:nvPr/>
        </p:nvSpPr>
        <p:spPr>
          <a:xfrm>
            <a:off x="3330429" y="6108779"/>
            <a:ext cx="170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retn (pop eip)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965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BBCBF3-6B8B-4061-94BF-FD14865720C7}"/>
              </a:ext>
            </a:extLst>
          </p:cNvPr>
          <p:cNvSpPr txBox="1"/>
          <p:nvPr/>
        </p:nvSpPr>
        <p:spPr>
          <a:xfrm>
            <a:off x="3712128" y="299709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main() </a:t>
            </a:r>
            <a:r>
              <a:rPr lang="ko-KR" altLang="en-US" sz="1600" dirty="0"/>
              <a:t>함수 명령어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280E88C-DB86-4D4A-BAE5-1BC0AD625517}"/>
              </a:ext>
            </a:extLst>
          </p:cNvPr>
          <p:cNvSpPr/>
          <p:nvPr/>
        </p:nvSpPr>
        <p:spPr>
          <a:xfrm>
            <a:off x="3531765" y="2146883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Push 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BBDE84E-CB77-4653-957F-C4D4DC6D3CB9}"/>
              </a:ext>
            </a:extLst>
          </p:cNvPr>
          <p:cNvSpPr/>
          <p:nvPr/>
        </p:nvSpPr>
        <p:spPr>
          <a:xfrm>
            <a:off x="3531765" y="2667000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Call 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B535CBE-90B6-4204-8E2B-F3FEA0979F1E}"/>
              </a:ext>
            </a:extLst>
          </p:cNvPr>
          <p:cNvSpPr/>
          <p:nvPr/>
        </p:nvSpPr>
        <p:spPr>
          <a:xfrm>
            <a:off x="3531765" y="3187117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Add  esp, 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2FF389-420D-41B1-BD2E-C484652FE6CB}"/>
              </a:ext>
            </a:extLst>
          </p:cNvPr>
          <p:cNvSpPr/>
          <p:nvPr/>
        </p:nvSpPr>
        <p:spPr>
          <a:xfrm>
            <a:off x="3531765" y="3707234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pop  ebp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39B84F3-856C-498D-8BCF-FFD007ECDE23}"/>
              </a:ext>
            </a:extLst>
          </p:cNvPr>
          <p:cNvSpPr/>
          <p:nvPr/>
        </p:nvSpPr>
        <p:spPr>
          <a:xfrm>
            <a:off x="3531765" y="4227351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F201FFFA-2D15-453A-87A1-4712E84ED062}"/>
              </a:ext>
            </a:extLst>
          </p:cNvPr>
          <p:cNvSpPr/>
          <p:nvPr/>
        </p:nvSpPr>
        <p:spPr>
          <a:xfrm>
            <a:off x="3531765" y="1509320"/>
            <a:ext cx="3976382" cy="52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~</a:t>
            </a:r>
            <a:r>
              <a:rPr lang="ko-KR" altLang="en-US" sz="1400" dirty="0">
                <a:solidFill>
                  <a:schemeClr val="tx1"/>
                </a:solidFill>
              </a:rPr>
              <a:t>생략</a:t>
            </a:r>
            <a:r>
              <a:rPr lang="en-US" altLang="ko-KR" sz="1400" dirty="0">
                <a:solidFill>
                  <a:schemeClr val="tx1"/>
                </a:solidFill>
              </a:rPr>
              <a:t>~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817DF455-92FB-4978-8D46-E16BFCA40F68}"/>
              </a:ext>
            </a:extLst>
          </p:cNvPr>
          <p:cNvSpPr/>
          <p:nvPr/>
        </p:nvSpPr>
        <p:spPr>
          <a:xfrm rot="10800000">
            <a:off x="7659148" y="42450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062ADF-B48D-43D8-BC66-F73078642472}"/>
              </a:ext>
            </a:extLst>
          </p:cNvPr>
          <p:cNvSpPr txBox="1"/>
          <p:nvPr/>
        </p:nvSpPr>
        <p:spPr>
          <a:xfrm>
            <a:off x="8637556" y="4333520"/>
            <a:ext cx="294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리턴 주소</a:t>
            </a:r>
            <a:r>
              <a:rPr lang="en-US" altLang="ko-KR" sz="1400" dirty="0"/>
              <a:t>(</a:t>
            </a:r>
            <a:r>
              <a:rPr lang="ko-KR" altLang="en-US" sz="1400" dirty="0"/>
              <a:t>이전 함수의 </a:t>
            </a:r>
            <a:r>
              <a:rPr lang="en-US" altLang="ko-KR" sz="1400" dirty="0"/>
              <a:t>eip</a:t>
            </a:r>
            <a:r>
              <a:rPr lang="ko-KR" altLang="en-US" sz="1400" dirty="0"/>
              <a:t>로 복귀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B863A9EA-55E4-49BC-BD4B-5ADFD8729E31}"/>
              </a:ext>
            </a:extLst>
          </p:cNvPr>
          <p:cNvSpPr/>
          <p:nvPr/>
        </p:nvSpPr>
        <p:spPr>
          <a:xfrm rot="10800000">
            <a:off x="7659148" y="27259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AACFB91-2769-4AD6-8354-DC316BE9E83F}"/>
              </a:ext>
            </a:extLst>
          </p:cNvPr>
          <p:cNvSpPr txBox="1"/>
          <p:nvPr/>
        </p:nvSpPr>
        <p:spPr>
          <a:xfrm>
            <a:off x="8637556" y="2814412"/>
            <a:ext cx="179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Temp() </a:t>
            </a:r>
            <a:r>
              <a:rPr lang="ko-KR" altLang="en-US" sz="1400" dirty="0"/>
              <a:t>함수 호출</a:t>
            </a: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D7E4857C-02C6-4A23-8029-1CAA104DCF76}"/>
              </a:ext>
            </a:extLst>
          </p:cNvPr>
          <p:cNvSpPr/>
          <p:nvPr/>
        </p:nvSpPr>
        <p:spPr>
          <a:xfrm rot="10800000">
            <a:off x="7659148" y="32990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E8A4B52-3F7B-4B41-AEC9-08396DCF2298}"/>
              </a:ext>
            </a:extLst>
          </p:cNvPr>
          <p:cNvSpPr txBox="1"/>
          <p:nvPr/>
        </p:nvSpPr>
        <p:spPr>
          <a:xfrm>
            <a:off x="8637556" y="3387471"/>
            <a:ext cx="179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eip</a:t>
            </a:r>
            <a:r>
              <a:rPr lang="ko-KR" altLang="en-US" sz="1400" dirty="0"/>
              <a:t>가 가리킨 위치</a:t>
            </a:r>
          </a:p>
        </p:txBody>
      </p:sp>
    </p:spTree>
    <p:extLst>
      <p:ext uri="{BB962C8B-B14F-4D97-AF65-F5344CB8AC3E}">
        <p14:creationId xmlns:p14="http://schemas.microsoft.com/office/powerpoint/2010/main" val="18663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416</Words>
  <Application>Microsoft Office PowerPoint</Application>
  <PresentationFormat>와이드스크린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7</cp:revision>
  <dcterms:created xsi:type="dcterms:W3CDTF">2020-12-11T08:45:49Z</dcterms:created>
  <dcterms:modified xsi:type="dcterms:W3CDTF">2020-12-11T09:45:48Z</dcterms:modified>
</cp:coreProperties>
</file>