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3" r:id="rId6"/>
    <p:sldId id="289" r:id="rId7"/>
    <p:sldId id="290" r:id="rId8"/>
    <p:sldId id="292" r:id="rId9"/>
    <p:sldId id="291" r:id="rId10"/>
    <p:sldId id="293" r:id="rId11"/>
  </p:sldIdLst>
  <p:sldSz cx="9144000" cy="5143500" type="screen16x9"/>
  <p:notesSz cx="6858000" cy="9144000"/>
  <p:embeddedFontLst>
    <p:embeddedFont>
      <p:font typeface="Varela Round" panose="020B0600000101010101" charset="-79"/>
      <p:regular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Didact Gothic" panose="020B0600000101010101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3DDE5-F92A-4E44-AA84-24FD4497A424}">
  <a:tblStyle styleId="{0AD3DDE5-F92A-4E44-AA84-24FD4497A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281f70c1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281f70c1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de65c89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de65c89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1539a1a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1539a1a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e2761a5d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e2761a5d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e2761a5d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e2761a5d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75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e2761a5d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e2761a5d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1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e2761a5d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e2761a5d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1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281f70c1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281f70c1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89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63250" y="1274175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12" name="Google Shape;12;p2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19150" y="355325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5200"/>
              <a:buNone/>
              <a:defRPr sz="5200" b="1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83804" y="1389394"/>
            <a:ext cx="23847" cy="19584"/>
          </a:xfrm>
          <a:custGeom>
            <a:avLst/>
            <a:gdLst/>
            <a:ahLst/>
            <a:cxnLst/>
            <a:rect l="l" t="t" r="r" b="b"/>
            <a:pathLst>
              <a:path w="744" h="611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744" y="491"/>
                  <a:pt x="744" y="313"/>
                </a:cubicBezTo>
                <a:cubicBezTo>
                  <a:pt x="744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 flipH="1">
            <a:off x="2929698" y="0"/>
            <a:ext cx="6214307" cy="2673691"/>
            <a:chOff x="73" y="-50"/>
            <a:chExt cx="6214307" cy="2673691"/>
          </a:xfrm>
        </p:grpSpPr>
        <p:sp>
          <p:nvSpPr>
            <p:cNvPr id="353" name="Google Shape;353;p2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8"/>
          <p:cNvSpPr/>
          <p:nvPr/>
        </p:nvSpPr>
        <p:spPr>
          <a:xfrm rot="10800000">
            <a:off x="9" y="344672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4902" y="405299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-4900" y="433963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1004713" y="31885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004725" y="3614786"/>
            <a:ext cx="211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2"/>
          </p:nvPr>
        </p:nvSpPr>
        <p:spPr>
          <a:xfrm>
            <a:off x="3514500" y="2316973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3514513" y="2743248"/>
            <a:ext cx="211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4"/>
          </p:nvPr>
        </p:nvSpPr>
        <p:spPr>
          <a:xfrm>
            <a:off x="6024275" y="1440673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6024288" y="1866948"/>
            <a:ext cx="211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51971" y="3359950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 flipH="1">
            <a:off x="1" y="42465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 flipH="1">
            <a:off x="-1447745" y="4389475"/>
            <a:ext cx="10591745" cy="1485151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5807" y="-457251"/>
            <a:ext cx="6337971" cy="2673691"/>
            <a:chOff x="73" y="-50"/>
            <a:chExt cx="6214307" cy="2673691"/>
          </a:xfrm>
        </p:grpSpPr>
        <p:sp>
          <p:nvSpPr>
            <p:cNvPr id="241" name="Google Shape;241;p20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0"/>
          <p:cNvSpPr/>
          <p:nvPr/>
        </p:nvSpPr>
        <p:spPr>
          <a:xfrm>
            <a:off x="7546934" y="-400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0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ctrTitle"/>
          </p:nvPr>
        </p:nvSpPr>
        <p:spPr>
          <a:xfrm>
            <a:off x="968088" y="2406725"/>
            <a:ext cx="31659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800"/>
              <a:buNone/>
              <a:defRPr sz="24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968088" y="2869375"/>
            <a:ext cx="3165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ctrTitle" idx="2"/>
          </p:nvPr>
        </p:nvSpPr>
        <p:spPr>
          <a:xfrm>
            <a:off x="5010013" y="1797125"/>
            <a:ext cx="31659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800"/>
              <a:buNone/>
              <a:defRPr sz="24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5010013" y="2259775"/>
            <a:ext cx="3165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10047" y="3918875"/>
            <a:ext cx="9143814" cy="1681825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flipH="1">
            <a:off x="75" y="39395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0" y="-50"/>
            <a:ext cx="6214307" cy="2673691"/>
            <a:chOff x="73" y="-50"/>
            <a:chExt cx="6214307" cy="2673691"/>
          </a:xfrm>
        </p:grpSpPr>
        <p:sp>
          <p:nvSpPr>
            <p:cNvPr id="77" name="Google Shape;77;p5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>
            <a:off x="6855329" y="-19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b="1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115" name="Google Shape;115;p9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2" hasCustomPrompt="1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5" hasCustomPrompt="1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 idx="8" hasCustomPrompt="1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14" hasCustomPrompt="1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 flipH="1">
            <a:off x="1142803" y="35188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-1819472" y="34807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10" y="-7153"/>
            <a:ext cx="3905070" cy="2480651"/>
            <a:chOff x="73" y="-50"/>
            <a:chExt cx="6214307" cy="2673691"/>
          </a:xfrm>
        </p:grpSpPr>
        <p:sp>
          <p:nvSpPr>
            <p:cNvPr id="343" name="Google Shape;343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5238760" y="-7153"/>
            <a:ext cx="3905070" cy="2480651"/>
            <a:chOff x="73" y="-50"/>
            <a:chExt cx="6214307" cy="2673691"/>
          </a:xfrm>
        </p:grpSpPr>
        <p:sp>
          <p:nvSpPr>
            <p:cNvPr id="346" name="Google Shape;346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 flipH="1">
            <a:off x="2863249" y="3389575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3" y="38053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5" y="4091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Font typeface="Varela Round"/>
              <a:buNone/>
              <a:defRPr sz="2800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3" r:id="rId5"/>
    <p:sldLayoutId id="2147483665" r:id="rId6"/>
    <p:sldLayoutId id="2147483671" r:id="rId7"/>
    <p:sldLayoutId id="2147483672" r:id="rId8"/>
    <p:sldLayoutId id="2147483673" r:id="rId9"/>
    <p:sldLayoutId id="2147483674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ctrTitle"/>
          </p:nvPr>
        </p:nvSpPr>
        <p:spPr>
          <a:xfrm>
            <a:off x="861299" y="1098725"/>
            <a:ext cx="5092934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CE00"/>
                </a:solidFill>
              </a:rPr>
              <a:t>WEATHER </a:t>
            </a:r>
            <a:r>
              <a:rPr lang="en" sz="4100" dirty="0" smtClean="0">
                <a:solidFill>
                  <a:srgbClr val="FFCE00"/>
                </a:solidFill>
              </a:rPr>
              <a:t>AND</a:t>
            </a:r>
            <a:r>
              <a:rPr lang="en" sz="3600" dirty="0" smtClean="0">
                <a:solidFill>
                  <a:srgbClr val="FFCE00"/>
                </a:solidFill>
              </a:rPr>
              <a:t> </a:t>
            </a:r>
            <a:r>
              <a:rPr lang="en" sz="5000" dirty="0" smtClean="0">
                <a:solidFill>
                  <a:srgbClr val="FFCE00"/>
                </a:solidFill>
              </a:rPr>
              <a:t>TEMPERATURE</a:t>
            </a:r>
            <a:endParaRPr sz="5000" dirty="0">
              <a:solidFill>
                <a:srgbClr val="FFCE00"/>
              </a:solidFill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solidFill>
                  <a:schemeClr val="lt1"/>
                </a:solidFill>
                <a:latin typeface="Varela Round" panose="020B0600000101010101" charset="-79"/>
                <a:ea typeface="Verdana" panose="020B0604030504040204" pitchFamily="34" charset="0"/>
                <a:cs typeface="Varela Round" panose="020B0600000101010101" charset="-79"/>
              </a:rPr>
              <a:t>NAME : </a:t>
            </a:r>
            <a:r>
              <a:rPr lang="ko-KR" altLang="en-US" dirty="0" smtClean="0">
                <a:solidFill>
                  <a:schemeClr val="lt1"/>
                </a:solidFill>
                <a:latin typeface="Varela Round" panose="020B0600000101010101" charset="-79"/>
                <a:ea typeface="Verdana" panose="020B0604030504040204" pitchFamily="34" charset="0"/>
                <a:cs typeface="Varela Round" panose="020B0600000101010101" charset="-79"/>
              </a:rPr>
              <a:t>강동균</a:t>
            </a:r>
            <a:r>
              <a:rPr lang="en-US" altLang="ko-KR" dirty="0" smtClean="0">
                <a:solidFill>
                  <a:schemeClr val="lt1"/>
                </a:solidFill>
                <a:latin typeface="Varela Round" panose="020B0600000101010101" charset="-79"/>
                <a:ea typeface="Verdana" panose="020B0604030504040204" pitchFamily="34" charset="0"/>
                <a:cs typeface="Varela Round" panose="020B0600000101010101" charset="-79"/>
              </a:rPr>
              <a:t>(201995001)</a:t>
            </a:r>
          </a:p>
          <a:p>
            <a:pPr marL="0" lvl="0" indent="0"/>
            <a:r>
              <a:rPr lang="ko-KR" altLang="en-US" dirty="0" smtClean="0">
                <a:solidFill>
                  <a:schemeClr val="lt1"/>
                </a:solidFill>
                <a:latin typeface="Varela Round" panose="020B0600000101010101" charset="-79"/>
                <a:ea typeface="Verdana" panose="020B0604030504040204" pitchFamily="34" charset="0"/>
                <a:cs typeface="Varela Round" panose="020B0600000101010101" charset="-79"/>
              </a:rPr>
              <a:t>               김동욱</a:t>
            </a:r>
            <a:r>
              <a:rPr lang="en-US" altLang="ko-KR" dirty="0" smtClean="0">
                <a:solidFill>
                  <a:schemeClr val="lt1"/>
                </a:solidFill>
                <a:latin typeface="Varela Round" panose="020B0600000101010101" charset="-79"/>
                <a:ea typeface="Verdana" panose="020B0604030504040204" pitchFamily="34" charset="0"/>
                <a:cs typeface="Varela Round" panose="020B0600000101010101" charset="-79"/>
              </a:rPr>
              <a:t>(201995010)</a:t>
            </a:r>
            <a:endParaRPr dirty="0">
              <a:solidFill>
                <a:schemeClr val="lt1"/>
              </a:solidFill>
              <a:latin typeface="Varela Round" panose="020B0600000101010101" charset="-79"/>
              <a:ea typeface="Verdana" panose="020B0604030504040204" pitchFamily="34" charset="0"/>
              <a:cs typeface="Varela Round" panose="020B0600000101010101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16;p44"/>
          <p:cNvSpPr txBox="1">
            <a:spLocks noGrp="1"/>
          </p:cNvSpPr>
          <p:nvPr>
            <p:ph type="title"/>
          </p:nvPr>
        </p:nvSpPr>
        <p:spPr>
          <a:xfrm>
            <a:off x="1415143" y="450150"/>
            <a:ext cx="624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000" dirty="0" smtClean="0">
                <a:solidFill>
                  <a:schemeClr val="tx1"/>
                </a:solidFill>
              </a:rPr>
              <a:t>SOOURCE : </a:t>
            </a:r>
            <a:r>
              <a:rPr lang="en-US" sz="1000" dirty="0" err="1" smtClean="0">
                <a:solidFill>
                  <a:schemeClr val="tx1"/>
                </a:solidFill>
              </a:rPr>
              <a:t>Namuwiki</a:t>
            </a:r>
            <a:r>
              <a:rPr lang="en-US" sz="1000" dirty="0" smtClean="0">
                <a:solidFill>
                  <a:schemeClr val="tx1"/>
                </a:solidFill>
              </a:rPr>
              <a:t>, Google Play,  Wikipedia, </a:t>
            </a:r>
            <a:r>
              <a:rPr lang="en-US" sz="1000" dirty="0" err="1" smtClean="0">
                <a:solidFill>
                  <a:schemeClr val="tx1"/>
                </a:solidFill>
              </a:rPr>
              <a:t>Tstory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RevDeBug</a:t>
            </a:r>
            <a:r>
              <a:rPr lang="en-US" sz="1000" dirty="0" smtClean="0">
                <a:solidFill>
                  <a:schemeClr val="tx1"/>
                </a:solidFill>
              </a:rPr>
              <a:t>, Element61, </a:t>
            </a:r>
            <a:r>
              <a:rPr lang="en-US" sz="1000" dirty="0" err="1" smtClean="0">
                <a:solidFill>
                  <a:schemeClr val="tx1"/>
                </a:solidFill>
              </a:rPr>
              <a:t>Freepik</a:t>
            </a:r>
            <a:r>
              <a:rPr lang="en-US" sz="1000" dirty="0" smtClean="0">
                <a:solidFill>
                  <a:schemeClr val="tx1"/>
                </a:solidFill>
              </a:rPr>
              <a:t>, SKT </a:t>
            </a:r>
            <a:r>
              <a:rPr lang="en-US" sz="1000" dirty="0" smtClean="0">
                <a:solidFill>
                  <a:schemeClr val="tx1"/>
                </a:solidFill>
              </a:rPr>
              <a:t>Enterprise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err="1" smtClean="0">
                <a:solidFill>
                  <a:schemeClr val="tx1"/>
                </a:solidFill>
              </a:rPr>
              <a:t>Git</a:t>
            </a:r>
            <a:r>
              <a:rPr lang="en-US" sz="1000" dirty="0">
                <a:solidFill>
                  <a:schemeClr val="tx1"/>
                </a:solidFill>
              </a:rPr>
              <a:t> Hub : https://github.com/KDU327/Cloud.git</a:t>
            </a:r>
            <a:endParaRPr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380" name="Google Shape;380;p33"/>
          <p:cNvSpPr/>
          <p:nvPr/>
        </p:nvSpPr>
        <p:spPr>
          <a:xfrm>
            <a:off x="6729821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3782683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764669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ctrTitle" idx="3"/>
          </p:nvPr>
        </p:nvSpPr>
        <p:spPr>
          <a:xfrm>
            <a:off x="3956983" y="2013761"/>
            <a:ext cx="1506000" cy="1204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Collect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Stored</a:t>
            </a:r>
            <a:endParaRPr dirty="0"/>
          </a:p>
        </p:txBody>
      </p:sp>
      <p:sp>
        <p:nvSpPr>
          <p:cNvPr id="384" name="Google Shape;384;p33"/>
          <p:cNvSpPr txBox="1">
            <a:spLocks noGrp="1"/>
          </p:cNvSpPr>
          <p:nvPr>
            <p:ph type="ctrTitle"/>
          </p:nvPr>
        </p:nvSpPr>
        <p:spPr>
          <a:xfrm>
            <a:off x="896669" y="2240588"/>
            <a:ext cx="1590600" cy="1204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Tool </a:t>
            </a:r>
            <a:br>
              <a:rPr lang="en-US" dirty="0" smtClean="0"/>
            </a:br>
            <a:r>
              <a:rPr lang="en-US" dirty="0" smtClean="0"/>
              <a:t>&amp; Programing Word</a:t>
            </a:r>
            <a:endParaRPr dirty="0"/>
          </a:p>
        </p:txBody>
      </p:sp>
      <p:sp>
        <p:nvSpPr>
          <p:cNvPr id="386" name="Google Shape;386;p33"/>
          <p:cNvSpPr txBox="1">
            <a:spLocks noGrp="1"/>
          </p:cNvSpPr>
          <p:nvPr>
            <p:ph type="title" idx="2"/>
          </p:nvPr>
        </p:nvSpPr>
        <p:spPr>
          <a:xfrm>
            <a:off x="128696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8" name="Google Shape;388;p33"/>
          <p:cNvSpPr txBox="1">
            <a:spLocks noGrp="1"/>
          </p:cNvSpPr>
          <p:nvPr>
            <p:ph type="title" idx="5"/>
          </p:nvPr>
        </p:nvSpPr>
        <p:spPr>
          <a:xfrm>
            <a:off x="4304983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9" name="Google Shape;389;p33"/>
          <p:cNvSpPr txBox="1">
            <a:spLocks noGrp="1"/>
          </p:cNvSpPr>
          <p:nvPr>
            <p:ph type="ctrTitle" idx="6"/>
          </p:nvPr>
        </p:nvSpPr>
        <p:spPr>
          <a:xfrm>
            <a:off x="6858085" y="2152915"/>
            <a:ext cx="1590600" cy="566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Visualization</a:t>
            </a:r>
            <a:endParaRPr dirty="0"/>
          </a:p>
        </p:txBody>
      </p:sp>
      <p:sp>
        <p:nvSpPr>
          <p:cNvPr id="391" name="Google Shape;391;p33"/>
          <p:cNvSpPr txBox="1">
            <a:spLocks noGrp="1"/>
          </p:cNvSpPr>
          <p:nvPr>
            <p:ph type="title" idx="8"/>
          </p:nvPr>
        </p:nvSpPr>
        <p:spPr>
          <a:xfrm>
            <a:off x="724838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/>
          <p:nvPr/>
        </p:nvSpPr>
        <p:spPr>
          <a:xfrm>
            <a:off x="741112" y="1265150"/>
            <a:ext cx="8027203" cy="3279300"/>
          </a:xfrm>
          <a:prstGeom prst="roundRect">
            <a:avLst>
              <a:gd name="adj" fmla="val 10896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Tool &amp; Program Word</a:t>
            </a:r>
            <a:endParaRPr dirty="0"/>
          </a:p>
        </p:txBody>
      </p:sp>
      <p:sp>
        <p:nvSpPr>
          <p:cNvPr id="13" name="덧셈 기호 12"/>
          <p:cNvSpPr/>
          <p:nvPr/>
        </p:nvSpPr>
        <p:spPr>
          <a:xfrm>
            <a:off x="2665240" y="2362540"/>
            <a:ext cx="1006549" cy="1070344"/>
          </a:xfrm>
          <a:prstGeom prst="mathPlu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77969" y="1728245"/>
            <a:ext cx="3572540" cy="2276687"/>
            <a:chOff x="368596" y="1777861"/>
            <a:chExt cx="3572540" cy="22766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96" y="1777861"/>
              <a:ext cx="3572540" cy="18536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089" y="3055344"/>
              <a:ext cx="1247554" cy="999204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15" y="1888361"/>
            <a:ext cx="1728234" cy="1743192"/>
          </a:xfrm>
          <a:prstGeom prst="rect">
            <a:avLst/>
          </a:prstGeom>
        </p:spPr>
      </p:pic>
      <p:sp>
        <p:nvSpPr>
          <p:cNvPr id="17" name="등호 16"/>
          <p:cNvSpPr/>
          <p:nvPr/>
        </p:nvSpPr>
        <p:spPr>
          <a:xfrm>
            <a:off x="5727414" y="2362540"/>
            <a:ext cx="893135" cy="1070344"/>
          </a:xfrm>
          <a:prstGeom prst="mathEqual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670" y="2134557"/>
            <a:ext cx="1760926" cy="1540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E00"/>
                </a:solidFill>
              </a:rPr>
              <a:t>Data Collect &amp; Stored</a:t>
            </a:r>
            <a:endParaRPr dirty="0">
              <a:solidFill>
                <a:srgbClr val="FFCE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40969" y="1203730"/>
            <a:ext cx="799393" cy="726577"/>
            <a:chOff x="2540969" y="1203730"/>
            <a:chExt cx="799393" cy="726577"/>
          </a:xfrm>
        </p:grpSpPr>
        <p:sp>
          <p:nvSpPr>
            <p:cNvPr id="422" name="Google Shape;422;p36"/>
            <p:cNvSpPr/>
            <p:nvPr/>
          </p:nvSpPr>
          <p:spPr>
            <a:xfrm>
              <a:off x="2540969" y="1203730"/>
              <a:ext cx="799393" cy="591661"/>
            </a:xfrm>
            <a:custGeom>
              <a:avLst/>
              <a:gdLst/>
              <a:ahLst/>
              <a:cxnLst/>
              <a:rect l="l" t="t" r="r" b="b"/>
              <a:pathLst>
                <a:path w="25079" h="18559" extrusionOk="0">
                  <a:moveTo>
                    <a:pt x="12351" y="0"/>
                  </a:moveTo>
                  <a:cubicBezTo>
                    <a:pt x="8825" y="0"/>
                    <a:pt x="6019" y="2806"/>
                    <a:pt x="5815" y="6270"/>
                  </a:cubicBezTo>
                  <a:cubicBezTo>
                    <a:pt x="2555" y="6411"/>
                    <a:pt x="0" y="9076"/>
                    <a:pt x="0" y="12414"/>
                  </a:cubicBezTo>
                  <a:cubicBezTo>
                    <a:pt x="0" y="13982"/>
                    <a:pt x="596" y="15345"/>
                    <a:pt x="1505" y="16458"/>
                  </a:cubicBezTo>
                  <a:lnTo>
                    <a:pt x="4577" y="16458"/>
                  </a:lnTo>
                  <a:cubicBezTo>
                    <a:pt x="4248" y="16066"/>
                    <a:pt x="4060" y="15612"/>
                    <a:pt x="4060" y="15032"/>
                  </a:cubicBezTo>
                  <a:cubicBezTo>
                    <a:pt x="4060" y="13856"/>
                    <a:pt x="4969" y="12932"/>
                    <a:pt x="6144" y="12932"/>
                  </a:cubicBezTo>
                  <a:lnTo>
                    <a:pt x="19530" y="12932"/>
                  </a:lnTo>
                  <a:cubicBezTo>
                    <a:pt x="20706" y="12932"/>
                    <a:pt x="21615" y="13856"/>
                    <a:pt x="21615" y="15032"/>
                  </a:cubicBezTo>
                  <a:cubicBezTo>
                    <a:pt x="21615" y="16207"/>
                    <a:pt x="20706" y="17179"/>
                    <a:pt x="19530" y="17179"/>
                  </a:cubicBezTo>
                  <a:lnTo>
                    <a:pt x="16129" y="17179"/>
                  </a:lnTo>
                  <a:cubicBezTo>
                    <a:pt x="16458" y="17508"/>
                    <a:pt x="16725" y="18026"/>
                    <a:pt x="16725" y="18559"/>
                  </a:cubicBezTo>
                  <a:lnTo>
                    <a:pt x="19530" y="18559"/>
                  </a:lnTo>
                  <a:cubicBezTo>
                    <a:pt x="22602" y="18559"/>
                    <a:pt x="25079" y="16066"/>
                    <a:pt x="25079" y="12994"/>
                  </a:cubicBezTo>
                  <a:cubicBezTo>
                    <a:pt x="25079" y="10000"/>
                    <a:pt x="22602" y="7508"/>
                    <a:pt x="19530" y="7508"/>
                  </a:cubicBezTo>
                  <a:cubicBezTo>
                    <a:pt x="19264" y="7508"/>
                    <a:pt x="19013" y="7508"/>
                    <a:pt x="18747" y="7587"/>
                  </a:cubicBezTo>
                  <a:cubicBezTo>
                    <a:pt x="18809" y="7195"/>
                    <a:pt x="18809" y="6866"/>
                    <a:pt x="18809" y="6536"/>
                  </a:cubicBezTo>
                  <a:cubicBezTo>
                    <a:pt x="18809" y="2947"/>
                    <a:pt x="15941" y="0"/>
                    <a:pt x="12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713827" y="1659933"/>
              <a:ext cx="472674" cy="45525"/>
            </a:xfrm>
            <a:custGeom>
              <a:avLst/>
              <a:gdLst/>
              <a:ahLst/>
              <a:cxnLst/>
              <a:rect l="l" t="t" r="r" b="b"/>
              <a:pathLst>
                <a:path w="14829" h="1428" extrusionOk="0">
                  <a:moveTo>
                    <a:pt x="721" y="1"/>
                  </a:moveTo>
                  <a:cubicBezTo>
                    <a:pt x="330" y="1"/>
                    <a:pt x="0" y="330"/>
                    <a:pt x="0" y="722"/>
                  </a:cubicBezTo>
                  <a:cubicBezTo>
                    <a:pt x="0" y="1114"/>
                    <a:pt x="330" y="1427"/>
                    <a:pt x="721" y="1427"/>
                  </a:cubicBezTo>
                  <a:lnTo>
                    <a:pt x="14107" y="1427"/>
                  </a:lnTo>
                  <a:cubicBezTo>
                    <a:pt x="14499" y="1427"/>
                    <a:pt x="14828" y="1114"/>
                    <a:pt x="14828" y="722"/>
                  </a:cubicBezTo>
                  <a:cubicBezTo>
                    <a:pt x="14828" y="330"/>
                    <a:pt x="14499" y="1"/>
                    <a:pt x="14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557926" y="1772373"/>
              <a:ext cx="470188" cy="45493"/>
            </a:xfrm>
            <a:custGeom>
              <a:avLst/>
              <a:gdLst/>
              <a:ahLst/>
              <a:cxnLst/>
              <a:rect l="l" t="t" r="r" b="b"/>
              <a:pathLst>
                <a:path w="14751" h="1427" extrusionOk="0">
                  <a:moveTo>
                    <a:pt x="706" y="1"/>
                  </a:moveTo>
                  <a:cubicBezTo>
                    <a:pt x="314" y="1"/>
                    <a:pt x="1" y="330"/>
                    <a:pt x="1" y="722"/>
                  </a:cubicBezTo>
                  <a:cubicBezTo>
                    <a:pt x="1" y="1113"/>
                    <a:pt x="314" y="1427"/>
                    <a:pt x="706" y="1427"/>
                  </a:cubicBezTo>
                  <a:lnTo>
                    <a:pt x="14030" y="1427"/>
                  </a:lnTo>
                  <a:cubicBezTo>
                    <a:pt x="14421" y="1427"/>
                    <a:pt x="14751" y="1113"/>
                    <a:pt x="14751" y="722"/>
                  </a:cubicBezTo>
                  <a:cubicBezTo>
                    <a:pt x="14751" y="330"/>
                    <a:pt x="14421" y="1"/>
                    <a:pt x="1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2624386" y="1886791"/>
              <a:ext cx="472674" cy="43516"/>
            </a:xfrm>
            <a:custGeom>
              <a:avLst/>
              <a:gdLst/>
              <a:ahLst/>
              <a:cxnLst/>
              <a:rect l="l" t="t" r="r" b="b"/>
              <a:pathLst>
                <a:path w="14829" h="1365" extrusionOk="0">
                  <a:moveTo>
                    <a:pt x="722" y="1"/>
                  </a:moveTo>
                  <a:cubicBezTo>
                    <a:pt x="330" y="1"/>
                    <a:pt x="1" y="267"/>
                    <a:pt x="1" y="659"/>
                  </a:cubicBezTo>
                  <a:cubicBezTo>
                    <a:pt x="1" y="1051"/>
                    <a:pt x="330" y="1365"/>
                    <a:pt x="722" y="1365"/>
                  </a:cubicBezTo>
                  <a:lnTo>
                    <a:pt x="14108" y="1365"/>
                  </a:lnTo>
                  <a:cubicBezTo>
                    <a:pt x="14499" y="1365"/>
                    <a:pt x="14829" y="1051"/>
                    <a:pt x="14829" y="659"/>
                  </a:cubicBezTo>
                  <a:cubicBezTo>
                    <a:pt x="14829" y="267"/>
                    <a:pt x="14499" y="1"/>
                    <a:pt x="14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6"/>
          <p:cNvGrpSpPr/>
          <p:nvPr/>
        </p:nvGrpSpPr>
        <p:grpSpPr>
          <a:xfrm>
            <a:off x="4811290" y="1083065"/>
            <a:ext cx="910053" cy="708496"/>
            <a:chOff x="4975775" y="880182"/>
            <a:chExt cx="1110769" cy="864758"/>
          </a:xfrm>
        </p:grpSpPr>
        <p:sp>
          <p:nvSpPr>
            <p:cNvPr id="427" name="Google Shape;427;p36"/>
            <p:cNvSpPr/>
            <p:nvPr/>
          </p:nvSpPr>
          <p:spPr>
            <a:xfrm>
              <a:off x="5622331" y="880182"/>
              <a:ext cx="464213" cy="458925"/>
            </a:xfrm>
            <a:custGeom>
              <a:avLst/>
              <a:gdLst/>
              <a:ahLst/>
              <a:cxnLst/>
              <a:rect l="l" t="t" r="r" b="b"/>
              <a:pathLst>
                <a:path w="10973" h="10848" extrusionOk="0">
                  <a:moveTo>
                    <a:pt x="3919" y="1"/>
                  </a:moveTo>
                  <a:cubicBezTo>
                    <a:pt x="3527" y="1"/>
                    <a:pt x="3261" y="267"/>
                    <a:pt x="3261" y="596"/>
                  </a:cubicBezTo>
                  <a:lnTo>
                    <a:pt x="3261" y="2556"/>
                  </a:lnTo>
                  <a:cubicBezTo>
                    <a:pt x="2931" y="2618"/>
                    <a:pt x="2540" y="2681"/>
                    <a:pt x="2210" y="2806"/>
                  </a:cubicBezTo>
                  <a:lnTo>
                    <a:pt x="1239" y="1176"/>
                  </a:lnTo>
                  <a:cubicBezTo>
                    <a:pt x="1153" y="952"/>
                    <a:pt x="943" y="822"/>
                    <a:pt x="714" y="822"/>
                  </a:cubicBezTo>
                  <a:cubicBezTo>
                    <a:pt x="608" y="822"/>
                    <a:pt x="497" y="850"/>
                    <a:pt x="392" y="910"/>
                  </a:cubicBezTo>
                  <a:cubicBezTo>
                    <a:pt x="63" y="1114"/>
                    <a:pt x="0" y="1505"/>
                    <a:pt x="126" y="1772"/>
                  </a:cubicBezTo>
                  <a:lnTo>
                    <a:pt x="1113" y="3465"/>
                  </a:lnTo>
                  <a:lnTo>
                    <a:pt x="847" y="3731"/>
                  </a:lnTo>
                  <a:cubicBezTo>
                    <a:pt x="2351" y="4969"/>
                    <a:pt x="3323" y="6866"/>
                    <a:pt x="3386" y="8951"/>
                  </a:cubicBezTo>
                  <a:cubicBezTo>
                    <a:pt x="4765" y="9076"/>
                    <a:pt x="5941" y="9609"/>
                    <a:pt x="6913" y="10393"/>
                  </a:cubicBezTo>
                  <a:cubicBezTo>
                    <a:pt x="7116" y="10189"/>
                    <a:pt x="7304" y="10001"/>
                    <a:pt x="7446" y="9797"/>
                  </a:cubicBezTo>
                  <a:lnTo>
                    <a:pt x="9138" y="10785"/>
                  </a:lnTo>
                  <a:cubicBezTo>
                    <a:pt x="9201" y="10847"/>
                    <a:pt x="9342" y="10847"/>
                    <a:pt x="9468" y="10847"/>
                  </a:cubicBezTo>
                  <a:cubicBezTo>
                    <a:pt x="9656" y="10847"/>
                    <a:pt x="9859" y="10706"/>
                    <a:pt x="9985" y="10518"/>
                  </a:cubicBezTo>
                  <a:cubicBezTo>
                    <a:pt x="10189" y="10252"/>
                    <a:pt x="10048" y="9860"/>
                    <a:pt x="9797" y="9672"/>
                  </a:cubicBezTo>
                  <a:lnTo>
                    <a:pt x="8088" y="8684"/>
                  </a:lnTo>
                  <a:cubicBezTo>
                    <a:pt x="8229" y="8355"/>
                    <a:pt x="8355" y="8042"/>
                    <a:pt x="8355" y="7650"/>
                  </a:cubicBezTo>
                  <a:lnTo>
                    <a:pt x="10314" y="7650"/>
                  </a:lnTo>
                  <a:cubicBezTo>
                    <a:pt x="10643" y="7650"/>
                    <a:pt x="10972" y="7383"/>
                    <a:pt x="10972" y="6991"/>
                  </a:cubicBezTo>
                  <a:cubicBezTo>
                    <a:pt x="10972" y="6662"/>
                    <a:pt x="10643" y="6396"/>
                    <a:pt x="10314" y="6396"/>
                  </a:cubicBezTo>
                  <a:lnTo>
                    <a:pt x="8355" y="6396"/>
                  </a:lnTo>
                  <a:cubicBezTo>
                    <a:pt x="8355" y="6004"/>
                    <a:pt x="8229" y="5690"/>
                    <a:pt x="8088" y="5361"/>
                  </a:cubicBezTo>
                  <a:lnTo>
                    <a:pt x="9797" y="4374"/>
                  </a:lnTo>
                  <a:cubicBezTo>
                    <a:pt x="10048" y="4186"/>
                    <a:pt x="10189" y="3794"/>
                    <a:pt x="9985" y="3527"/>
                  </a:cubicBezTo>
                  <a:cubicBezTo>
                    <a:pt x="9856" y="3303"/>
                    <a:pt x="9633" y="3173"/>
                    <a:pt x="9420" y="3173"/>
                  </a:cubicBezTo>
                  <a:cubicBezTo>
                    <a:pt x="9320" y="3173"/>
                    <a:pt x="9223" y="3201"/>
                    <a:pt x="9138" y="3261"/>
                  </a:cubicBezTo>
                  <a:lnTo>
                    <a:pt x="7446" y="4248"/>
                  </a:lnTo>
                  <a:cubicBezTo>
                    <a:pt x="7242" y="3919"/>
                    <a:pt x="6991" y="3653"/>
                    <a:pt x="6725" y="3465"/>
                  </a:cubicBezTo>
                  <a:lnTo>
                    <a:pt x="7634" y="1772"/>
                  </a:lnTo>
                  <a:cubicBezTo>
                    <a:pt x="7837" y="1505"/>
                    <a:pt x="7696" y="1114"/>
                    <a:pt x="7446" y="910"/>
                  </a:cubicBezTo>
                  <a:cubicBezTo>
                    <a:pt x="7341" y="850"/>
                    <a:pt x="7230" y="822"/>
                    <a:pt x="7121" y="822"/>
                  </a:cubicBezTo>
                  <a:cubicBezTo>
                    <a:pt x="6886" y="822"/>
                    <a:pt x="6660" y="952"/>
                    <a:pt x="6521" y="1176"/>
                  </a:cubicBezTo>
                  <a:lnTo>
                    <a:pt x="5612" y="2806"/>
                  </a:lnTo>
                  <a:cubicBezTo>
                    <a:pt x="5283" y="2681"/>
                    <a:pt x="4891" y="2618"/>
                    <a:pt x="4561" y="2556"/>
                  </a:cubicBezTo>
                  <a:lnTo>
                    <a:pt x="4561" y="596"/>
                  </a:lnTo>
                  <a:cubicBezTo>
                    <a:pt x="4561" y="267"/>
                    <a:pt x="4248" y="1"/>
                    <a:pt x="3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975775" y="1015475"/>
              <a:ext cx="986087" cy="729465"/>
            </a:xfrm>
            <a:custGeom>
              <a:avLst/>
              <a:gdLst/>
              <a:ahLst/>
              <a:cxnLst/>
              <a:rect l="l" t="t" r="r" b="b"/>
              <a:pathLst>
                <a:path w="23309" h="17243" extrusionOk="0">
                  <a:moveTo>
                    <a:pt x="11427" y="0"/>
                  </a:moveTo>
                  <a:cubicBezTo>
                    <a:pt x="8230" y="0"/>
                    <a:pt x="5550" y="2618"/>
                    <a:pt x="5424" y="5815"/>
                  </a:cubicBezTo>
                  <a:cubicBezTo>
                    <a:pt x="2415" y="5941"/>
                    <a:pt x="1" y="8433"/>
                    <a:pt x="1" y="11505"/>
                  </a:cubicBezTo>
                  <a:cubicBezTo>
                    <a:pt x="1" y="14703"/>
                    <a:pt x="2540" y="17242"/>
                    <a:pt x="5738" y="17242"/>
                  </a:cubicBezTo>
                  <a:lnTo>
                    <a:pt x="18152" y="17242"/>
                  </a:lnTo>
                  <a:cubicBezTo>
                    <a:pt x="20957" y="17242"/>
                    <a:pt x="23309" y="14954"/>
                    <a:pt x="23309" y="12085"/>
                  </a:cubicBezTo>
                  <a:cubicBezTo>
                    <a:pt x="23309" y="9279"/>
                    <a:pt x="20957" y="6928"/>
                    <a:pt x="18152" y="6928"/>
                  </a:cubicBezTo>
                  <a:cubicBezTo>
                    <a:pt x="17885" y="6928"/>
                    <a:pt x="17634" y="6991"/>
                    <a:pt x="17368" y="6991"/>
                  </a:cubicBezTo>
                  <a:cubicBezTo>
                    <a:pt x="17431" y="6725"/>
                    <a:pt x="17493" y="6411"/>
                    <a:pt x="17493" y="6082"/>
                  </a:cubicBezTo>
                  <a:cubicBezTo>
                    <a:pt x="17493" y="2743"/>
                    <a:pt x="14750" y="0"/>
                    <a:pt x="1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7276294" y="1111786"/>
            <a:ext cx="910029" cy="651056"/>
            <a:chOff x="1726275" y="850450"/>
            <a:chExt cx="666200" cy="476650"/>
          </a:xfrm>
        </p:grpSpPr>
        <p:sp>
          <p:nvSpPr>
            <p:cNvPr id="430" name="Google Shape;430;p36"/>
            <p:cNvSpPr/>
            <p:nvPr/>
          </p:nvSpPr>
          <p:spPr>
            <a:xfrm>
              <a:off x="2127925" y="850450"/>
              <a:ext cx="264550" cy="262700"/>
            </a:xfrm>
            <a:custGeom>
              <a:avLst/>
              <a:gdLst/>
              <a:ahLst/>
              <a:cxnLst/>
              <a:rect l="l" t="t" r="r" b="b"/>
              <a:pathLst>
                <a:path w="10582" h="10508" extrusionOk="0">
                  <a:moveTo>
                    <a:pt x="5895" y="1"/>
                  </a:moveTo>
                  <a:cubicBezTo>
                    <a:pt x="4830" y="1"/>
                    <a:pt x="3799" y="553"/>
                    <a:pt x="3199" y="1495"/>
                  </a:cubicBezTo>
                  <a:cubicBezTo>
                    <a:pt x="2760" y="1279"/>
                    <a:pt x="2289" y="1175"/>
                    <a:pt x="1823" y="1175"/>
                  </a:cubicBezTo>
                  <a:cubicBezTo>
                    <a:pt x="1172" y="1175"/>
                    <a:pt x="531" y="1378"/>
                    <a:pt x="1" y="1761"/>
                  </a:cubicBezTo>
                  <a:cubicBezTo>
                    <a:pt x="1757" y="3062"/>
                    <a:pt x="2869" y="5022"/>
                    <a:pt x="2995" y="7310"/>
                  </a:cubicBezTo>
                  <a:cubicBezTo>
                    <a:pt x="5095" y="7514"/>
                    <a:pt x="6913" y="8752"/>
                    <a:pt x="7964" y="10508"/>
                  </a:cubicBezTo>
                  <a:cubicBezTo>
                    <a:pt x="8747" y="10320"/>
                    <a:pt x="9406" y="9865"/>
                    <a:pt x="9797" y="9207"/>
                  </a:cubicBezTo>
                  <a:cubicBezTo>
                    <a:pt x="10581" y="7906"/>
                    <a:pt x="10127" y="6197"/>
                    <a:pt x="8810" y="5414"/>
                  </a:cubicBezTo>
                  <a:cubicBezTo>
                    <a:pt x="8685" y="5351"/>
                    <a:pt x="8559" y="5288"/>
                    <a:pt x="8418" y="5288"/>
                  </a:cubicBezTo>
                  <a:cubicBezTo>
                    <a:pt x="8559" y="5163"/>
                    <a:pt x="8622" y="4959"/>
                    <a:pt x="8685" y="4834"/>
                  </a:cubicBezTo>
                  <a:cubicBezTo>
                    <a:pt x="9594" y="3329"/>
                    <a:pt x="9076" y="1307"/>
                    <a:pt x="7509" y="461"/>
                  </a:cubicBezTo>
                  <a:cubicBezTo>
                    <a:pt x="6998" y="147"/>
                    <a:pt x="6442" y="1"/>
                    <a:pt x="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26275" y="887825"/>
              <a:ext cx="592525" cy="439275"/>
            </a:xfrm>
            <a:custGeom>
              <a:avLst/>
              <a:gdLst/>
              <a:ahLst/>
              <a:cxnLst/>
              <a:rect l="l" t="t" r="r" b="b"/>
              <a:pathLst>
                <a:path w="23701" h="17571" extrusionOk="0">
                  <a:moveTo>
                    <a:pt x="11694" y="0"/>
                  </a:moveTo>
                  <a:cubicBezTo>
                    <a:pt x="8355" y="0"/>
                    <a:pt x="5675" y="2618"/>
                    <a:pt x="5550" y="5878"/>
                  </a:cubicBezTo>
                  <a:cubicBezTo>
                    <a:pt x="2415" y="6082"/>
                    <a:pt x="1" y="8621"/>
                    <a:pt x="1" y="11693"/>
                  </a:cubicBezTo>
                  <a:cubicBezTo>
                    <a:pt x="1" y="14969"/>
                    <a:pt x="2603" y="17571"/>
                    <a:pt x="5816" y="17571"/>
                  </a:cubicBezTo>
                  <a:lnTo>
                    <a:pt x="18481" y="17571"/>
                  </a:lnTo>
                  <a:cubicBezTo>
                    <a:pt x="21349" y="17571"/>
                    <a:pt x="23700" y="15220"/>
                    <a:pt x="23700" y="12289"/>
                  </a:cubicBezTo>
                  <a:cubicBezTo>
                    <a:pt x="23700" y="9405"/>
                    <a:pt x="21349" y="7053"/>
                    <a:pt x="18481" y="7053"/>
                  </a:cubicBezTo>
                  <a:cubicBezTo>
                    <a:pt x="18214" y="7053"/>
                    <a:pt x="17964" y="7053"/>
                    <a:pt x="17697" y="7132"/>
                  </a:cubicBezTo>
                  <a:cubicBezTo>
                    <a:pt x="17760" y="6803"/>
                    <a:pt x="17823" y="6474"/>
                    <a:pt x="17823" y="6144"/>
                  </a:cubicBezTo>
                  <a:cubicBezTo>
                    <a:pt x="17823" y="2743"/>
                    <a:pt x="15017" y="0"/>
                    <a:pt x="11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6304019" y="1463825"/>
            <a:ext cx="1555500" cy="1555500"/>
          </a:xfrm>
          <a:prstGeom prst="roundRect">
            <a:avLst>
              <a:gd name="adj" fmla="val 10602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3794244" y="1463825"/>
            <a:ext cx="1555500" cy="1555500"/>
          </a:xfrm>
          <a:prstGeom prst="roundRect">
            <a:avLst>
              <a:gd name="adj" fmla="val 10860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1284456" y="1463825"/>
            <a:ext cx="1555500" cy="1555500"/>
          </a:xfrm>
          <a:prstGeom prst="roundRect">
            <a:avLst>
              <a:gd name="adj" fmla="val 12337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1008045" y="3150663"/>
            <a:ext cx="2115000" cy="53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arela Round" panose="020B0600000101010101" charset="-79"/>
                <a:cs typeface="Varela Round" panose="020B0600000101010101" charset="-79"/>
              </a:rPr>
              <a:t>OpenWeatherMap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arela Round" panose="020B0600000101010101" charset="-79"/>
                <a:cs typeface="Varela Round" panose="020B0600000101010101" charset="-79"/>
              </a:rPr>
              <a:t>API Key</a:t>
            </a:r>
          </a:p>
        </p:txBody>
      </p:sp>
      <p:sp>
        <p:nvSpPr>
          <p:cNvPr id="438" name="Google Shape;438;p36"/>
          <p:cNvSpPr txBox="1">
            <a:spLocks noGrp="1"/>
          </p:cNvSpPr>
          <p:nvPr>
            <p:ph type="subTitle" idx="3"/>
          </p:nvPr>
        </p:nvSpPr>
        <p:spPr>
          <a:xfrm>
            <a:off x="3516157" y="3221578"/>
            <a:ext cx="2115000" cy="399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 panose="020B0600000101010101" charset="-79"/>
                <a:cs typeface="Varela Round" panose="020B0600000101010101" charset="-79"/>
              </a:rPr>
              <a:t>Data With JSON</a:t>
            </a:r>
            <a:endParaRPr dirty="0">
              <a:latin typeface="Varela Round" panose="020B0600000101010101" charset="-79"/>
              <a:cs typeface="Varela Round" panose="020B0600000101010101" charset="-79"/>
            </a:endParaRPr>
          </a:p>
        </p:txBody>
      </p:sp>
      <p:sp>
        <p:nvSpPr>
          <p:cNvPr id="440" name="Google Shape;440;p36"/>
          <p:cNvSpPr txBox="1">
            <a:spLocks noGrp="1"/>
          </p:cNvSpPr>
          <p:nvPr>
            <p:ph type="subTitle" idx="5"/>
          </p:nvPr>
        </p:nvSpPr>
        <p:spPr>
          <a:xfrm>
            <a:off x="6024269" y="3221578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arela Round" panose="020B0600000101010101" charset="-79"/>
                <a:cs typeface="Varela Round" panose="020B0600000101010101" charset="-79"/>
              </a:rPr>
              <a:t>Stored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arela Round" panose="020B0600000101010101" charset="-79"/>
                <a:cs typeface="Varela Round" panose="020B0600000101010101" charset="-79"/>
              </a:rPr>
              <a:t>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arela Round" panose="020B0600000101010101" charset="-79"/>
                <a:cs typeface="Varela Round" panose="020B0600000101010101" charset="-79"/>
              </a:rPr>
              <a:t>Blob Storage</a:t>
            </a:r>
            <a:endParaRPr dirty="0">
              <a:latin typeface="Varela Round" panose="020B0600000101010101" charset="-79"/>
              <a:cs typeface="Varela Round" panose="020B0600000101010101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7" y="1567608"/>
            <a:ext cx="1571749" cy="1347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83" y="3734800"/>
            <a:ext cx="2415749" cy="42675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8" y="1655098"/>
            <a:ext cx="1580531" cy="1180251"/>
          </a:xfrm>
          <a:prstGeom prst="rect">
            <a:avLst/>
          </a:prstGeom>
        </p:spPr>
      </p:pic>
      <p:cxnSp>
        <p:nvCxnSpPr>
          <p:cNvPr id="21" name="구부러진 연결선 20"/>
          <p:cNvCxnSpPr>
            <a:stCxn id="2" idx="3"/>
            <a:endCxn id="35" idx="1"/>
          </p:cNvCxnSpPr>
          <p:nvPr/>
        </p:nvCxnSpPr>
        <p:spPr>
          <a:xfrm>
            <a:off x="2847656" y="2241575"/>
            <a:ext cx="934232" cy="3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19" y="1521658"/>
            <a:ext cx="1542826" cy="1434807"/>
          </a:xfrm>
          <a:prstGeom prst="rect">
            <a:avLst/>
          </a:prstGeom>
        </p:spPr>
      </p:pic>
      <p:cxnSp>
        <p:nvCxnSpPr>
          <p:cNvPr id="52" name="구부러진 연결선 51"/>
          <p:cNvCxnSpPr>
            <a:stCxn id="35" idx="3"/>
            <a:endCxn id="24" idx="1"/>
          </p:cNvCxnSpPr>
          <p:nvPr/>
        </p:nvCxnSpPr>
        <p:spPr>
          <a:xfrm flipV="1">
            <a:off x="5362419" y="2239062"/>
            <a:ext cx="941600" cy="61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E00"/>
                </a:solidFill>
              </a:rPr>
              <a:t>Visualization</a:t>
            </a:r>
            <a:endParaRPr dirty="0">
              <a:solidFill>
                <a:srgbClr val="FFCE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8" y="997875"/>
            <a:ext cx="3738586" cy="304825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741582" y="1744254"/>
            <a:ext cx="1991834" cy="1555500"/>
            <a:chOff x="5741582" y="1744254"/>
            <a:chExt cx="1991834" cy="1555500"/>
          </a:xfrm>
        </p:grpSpPr>
        <p:sp>
          <p:nvSpPr>
            <p:cNvPr id="17" name="Google Shape;433;p36"/>
            <p:cNvSpPr/>
            <p:nvPr/>
          </p:nvSpPr>
          <p:spPr>
            <a:xfrm>
              <a:off x="6002279" y="1744254"/>
              <a:ext cx="1555500" cy="1555500"/>
            </a:xfrm>
            <a:prstGeom prst="roundRect">
              <a:avLst>
                <a:gd name="adj" fmla="val 10860"/>
              </a:avLst>
            </a:prstGeom>
            <a:gradFill>
              <a:gsLst>
                <a:gs pos="0">
                  <a:srgbClr val="4846BB">
                    <a:alpha val="83529"/>
                  </a:srgbClr>
                </a:gs>
                <a:gs pos="100000">
                  <a:srgbClr val="281B66">
                    <a:alpha val="6274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82" y="1791901"/>
              <a:ext cx="1991834" cy="1460205"/>
            </a:xfrm>
            <a:prstGeom prst="rect">
              <a:avLst/>
            </a:prstGeom>
          </p:spPr>
        </p:pic>
      </p:grpSp>
      <p:cxnSp>
        <p:nvCxnSpPr>
          <p:cNvPr id="19" name="구부러진 연결선 18"/>
          <p:cNvCxnSpPr>
            <a:stCxn id="2" idx="3"/>
          </p:cNvCxnSpPr>
          <p:nvPr/>
        </p:nvCxnSpPr>
        <p:spPr>
          <a:xfrm flipV="1">
            <a:off x="4515294" y="2518923"/>
            <a:ext cx="1483553" cy="30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Google Shape;438;p36"/>
          <p:cNvSpPr txBox="1">
            <a:spLocks noGrp="1"/>
          </p:cNvSpPr>
          <p:nvPr>
            <p:ph type="subTitle" idx="3"/>
          </p:nvPr>
        </p:nvSpPr>
        <p:spPr>
          <a:xfrm>
            <a:off x="4199570" y="2723769"/>
            <a:ext cx="2115000" cy="399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 panose="020B0600000101010101" charset="-79"/>
                <a:cs typeface="Varela Round" panose="020B0600000101010101" charset="-79"/>
              </a:rPr>
              <a:t>Upload</a:t>
            </a:r>
            <a:endParaRPr dirty="0">
              <a:latin typeface="Varela Round" panose="020B0600000101010101" charset="-79"/>
              <a:cs typeface="Varela Round" panose="020B0600000101010101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E00"/>
                </a:solidFill>
              </a:rPr>
              <a:t>Visualization</a:t>
            </a:r>
            <a:endParaRPr dirty="0">
              <a:solidFill>
                <a:srgbClr val="FFCE00"/>
              </a:solidFill>
            </a:endParaRPr>
          </a:p>
        </p:txBody>
      </p:sp>
      <p:sp>
        <p:nvSpPr>
          <p:cNvPr id="23" name="Google Shape;438;p36"/>
          <p:cNvSpPr txBox="1">
            <a:spLocks noGrp="1"/>
          </p:cNvSpPr>
          <p:nvPr>
            <p:ph type="subTitle" idx="3"/>
          </p:nvPr>
        </p:nvSpPr>
        <p:spPr>
          <a:xfrm>
            <a:off x="2588822" y="2676121"/>
            <a:ext cx="2115000" cy="399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Varela Round" panose="020B0600000101010101" charset="-79"/>
                <a:cs typeface="Varela Round" panose="020B0600000101010101" charset="-79"/>
              </a:rPr>
              <a:t>Fetch </a:t>
            </a:r>
            <a:r>
              <a:rPr lang="en-US" dirty="0" smtClean="0">
                <a:latin typeface="Varela Round" panose="020B0600000101010101" charset="-79"/>
                <a:cs typeface="Varela Round" panose="020B0600000101010101" charset="-79"/>
              </a:rPr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 panose="020B0600000101010101" charset="-79"/>
                <a:cs typeface="Varela Round" panose="020B0600000101010101" charset="-79"/>
              </a:rPr>
              <a:t>From Storage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2625" y="1744254"/>
            <a:ext cx="1991834" cy="1555500"/>
            <a:chOff x="5741582" y="1744254"/>
            <a:chExt cx="1991834" cy="1555500"/>
          </a:xfrm>
        </p:grpSpPr>
        <p:sp>
          <p:nvSpPr>
            <p:cNvPr id="10" name="Google Shape;433;p36"/>
            <p:cNvSpPr/>
            <p:nvPr/>
          </p:nvSpPr>
          <p:spPr>
            <a:xfrm>
              <a:off x="6002279" y="1744254"/>
              <a:ext cx="1555500" cy="1555500"/>
            </a:xfrm>
            <a:prstGeom prst="roundRect">
              <a:avLst>
                <a:gd name="adj" fmla="val 10860"/>
              </a:avLst>
            </a:prstGeom>
            <a:gradFill>
              <a:gsLst>
                <a:gs pos="0">
                  <a:srgbClr val="4846BB">
                    <a:alpha val="83529"/>
                  </a:srgbClr>
                </a:gs>
                <a:gs pos="100000">
                  <a:srgbClr val="281B66">
                    <a:alpha val="6274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82" y="1791901"/>
              <a:ext cx="1991834" cy="1460205"/>
            </a:xfrm>
            <a:prstGeom prst="rect">
              <a:avLst/>
            </a:prstGeom>
          </p:spPr>
        </p:pic>
      </p:grpSp>
      <p:cxnSp>
        <p:nvCxnSpPr>
          <p:cNvPr id="14" name="구부러진 연결선 13"/>
          <p:cNvCxnSpPr/>
          <p:nvPr/>
        </p:nvCxnSpPr>
        <p:spPr>
          <a:xfrm>
            <a:off x="2588822" y="2522003"/>
            <a:ext cx="211913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22" y="1142663"/>
            <a:ext cx="4227527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E00"/>
                </a:solidFill>
              </a:rPr>
              <a:t>Visualization</a:t>
            </a:r>
            <a:endParaRPr dirty="0">
              <a:solidFill>
                <a:srgbClr val="FFCE00"/>
              </a:solidFill>
            </a:endParaRPr>
          </a:p>
        </p:txBody>
      </p:sp>
      <p:sp>
        <p:nvSpPr>
          <p:cNvPr id="23" name="Google Shape;438;p36"/>
          <p:cNvSpPr txBox="1">
            <a:spLocks noGrp="1"/>
          </p:cNvSpPr>
          <p:nvPr>
            <p:ph type="subTitle" idx="3"/>
          </p:nvPr>
        </p:nvSpPr>
        <p:spPr>
          <a:xfrm>
            <a:off x="1150093" y="4006978"/>
            <a:ext cx="2115000" cy="399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 panose="020B0600000101010101" charset="-79"/>
                <a:cs typeface="Varela Round" panose="020B0600000101010101" charset="-79"/>
              </a:rPr>
              <a:t>HTML for UI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2" y="1050714"/>
            <a:ext cx="3277383" cy="2766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72" y="1050714"/>
            <a:ext cx="3571713" cy="37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E00"/>
                </a:solidFill>
              </a:rPr>
              <a:t>Visualization</a:t>
            </a:r>
            <a:endParaRPr dirty="0">
              <a:solidFill>
                <a:srgbClr val="FFCE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31" y="997875"/>
            <a:ext cx="7579969" cy="41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16;p44"/>
          <p:cNvSpPr txBox="1">
            <a:spLocks noGrp="1"/>
          </p:cNvSpPr>
          <p:nvPr>
            <p:ph type="title"/>
          </p:nvPr>
        </p:nvSpPr>
        <p:spPr>
          <a:xfrm>
            <a:off x="1415143" y="450150"/>
            <a:ext cx="624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6000" dirty="0" smtClean="0"/>
              <a:t>THANK 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841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ather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46BB"/>
      </a:accent1>
      <a:accent2>
        <a:srgbClr val="9393FF"/>
      </a:accent2>
      <a:accent3>
        <a:srgbClr val="F5C8ED"/>
      </a:accent3>
      <a:accent4>
        <a:srgbClr val="FFCE00"/>
      </a:accent4>
      <a:accent5>
        <a:srgbClr val="FFFFFF"/>
      </a:accent5>
      <a:accent6>
        <a:srgbClr val="EEFF41"/>
      </a:accent6>
      <a:hlink>
        <a:srgbClr val="FFCE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74</Words>
  <Application>Microsoft Office PowerPoint</Application>
  <PresentationFormat>화면 슬라이드 쇼(16:9)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Varela Round</vt:lpstr>
      <vt:lpstr>Verdana</vt:lpstr>
      <vt:lpstr>Didact Gothic</vt:lpstr>
      <vt:lpstr>Arial</vt:lpstr>
      <vt:lpstr>맑은 고딕</vt:lpstr>
      <vt:lpstr>Weather App Pitch Deck by Slidesgo</vt:lpstr>
      <vt:lpstr>WEATHER AND TEMPERATURE</vt:lpstr>
      <vt:lpstr>목차</vt:lpstr>
      <vt:lpstr>Tool &amp; Program Word</vt:lpstr>
      <vt:lpstr>Data Collect &amp; Stored</vt:lpstr>
      <vt:lpstr>Visualization</vt:lpstr>
      <vt:lpstr>Visualization</vt:lpstr>
      <vt:lpstr>Visualization</vt:lpstr>
      <vt:lpstr>Visualization</vt:lpstr>
      <vt:lpstr>THANK YOU!</vt:lpstr>
      <vt:lpstr>SOOURCE : Namuwiki, Google Play,  Wikipedia, Tstory, RevDeBug, Element61, Freepik, SKT Enterprise Git Hub : https://github.com/KDU327/Cloud.git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AND TEMPERATURE</dc:title>
  <cp:lastModifiedBy>user</cp:lastModifiedBy>
  <cp:revision>54</cp:revision>
  <dcterms:modified xsi:type="dcterms:W3CDTF">2023-12-11T08:04:23Z</dcterms:modified>
</cp:coreProperties>
</file>