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  <p:sldMasterId id="2147483696" r:id="rId3"/>
  </p:sldMasterIdLst>
  <p:notesMasterIdLst>
    <p:notesMasterId r:id="rId20"/>
  </p:notesMasterIdLst>
  <p:sldIdLst>
    <p:sldId id="260" r:id="rId4"/>
    <p:sldId id="258" r:id="rId5"/>
    <p:sldId id="271" r:id="rId6"/>
    <p:sldId id="272" r:id="rId7"/>
    <p:sldId id="274" r:id="rId8"/>
    <p:sldId id="268" r:id="rId9"/>
    <p:sldId id="279" r:id="rId10"/>
    <p:sldId id="276" r:id="rId11"/>
    <p:sldId id="281" r:id="rId12"/>
    <p:sldId id="264" r:id="rId13"/>
    <p:sldId id="275" r:id="rId14"/>
    <p:sldId id="273" r:id="rId15"/>
    <p:sldId id="277" r:id="rId16"/>
    <p:sldId id="278" r:id="rId17"/>
    <p:sldId id="280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2599D-7247-4343-B658-87E17826D341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ABFED-2A63-48DF-B7FE-C5DBCC1A2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95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038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360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915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710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58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95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0196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63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295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591f17494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591f17494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011300"/>
            <a:ext cx="5485200" cy="21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4212300"/>
            <a:ext cx="548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586796">
            <a:off x="-18662" y="191467"/>
            <a:ext cx="1939235" cy="1707324"/>
            <a:chOff x="5917100" y="2092158"/>
            <a:chExt cx="1102175" cy="970367"/>
          </a:xfrm>
        </p:grpSpPr>
        <p:sp>
          <p:nvSpPr>
            <p:cNvPr id="12" name="Google Shape;12;p2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0" y="3583100"/>
            <a:ext cx="2078371" cy="3274931"/>
            <a:chOff x="0" y="2687325"/>
            <a:chExt cx="1558778" cy="2456198"/>
          </a:xfrm>
        </p:grpSpPr>
        <p:sp>
          <p:nvSpPr>
            <p:cNvPr id="19" name="Google Shape;19;p2"/>
            <p:cNvSpPr/>
            <p:nvPr/>
          </p:nvSpPr>
          <p:spPr>
            <a:xfrm>
              <a:off x="0" y="2889975"/>
              <a:ext cx="1558778" cy="2253548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-595800" y="5685573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4395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461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950900" y="2852252"/>
            <a:ext cx="31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"/>
          </p:nvPr>
        </p:nvSpPr>
        <p:spPr>
          <a:xfrm>
            <a:off x="4526379" y="2852252"/>
            <a:ext cx="31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3"/>
          </p:nvPr>
        </p:nvSpPr>
        <p:spPr>
          <a:xfrm>
            <a:off x="2738644" y="5163165"/>
            <a:ext cx="31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"/>
          </p:nvPr>
        </p:nvSpPr>
        <p:spPr>
          <a:xfrm>
            <a:off x="6314224" y="5163165"/>
            <a:ext cx="31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5"/>
          </p:nvPr>
        </p:nvSpPr>
        <p:spPr>
          <a:xfrm>
            <a:off x="8101835" y="2852252"/>
            <a:ext cx="31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6" hasCustomPrompt="1"/>
          </p:nvPr>
        </p:nvSpPr>
        <p:spPr>
          <a:xfrm>
            <a:off x="2020345" y="1759467"/>
            <a:ext cx="10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7" hasCustomPrompt="1"/>
          </p:nvPr>
        </p:nvSpPr>
        <p:spPr>
          <a:xfrm>
            <a:off x="3808089" y="4069600"/>
            <a:ext cx="10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8" hasCustomPrompt="1"/>
          </p:nvPr>
        </p:nvSpPr>
        <p:spPr>
          <a:xfrm>
            <a:off x="5595824" y="1759467"/>
            <a:ext cx="10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9" hasCustomPrompt="1"/>
          </p:nvPr>
        </p:nvSpPr>
        <p:spPr>
          <a:xfrm>
            <a:off x="7383669" y="4069600"/>
            <a:ext cx="10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3" hasCustomPrompt="1"/>
          </p:nvPr>
        </p:nvSpPr>
        <p:spPr>
          <a:xfrm>
            <a:off x="9171280" y="1759467"/>
            <a:ext cx="10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4"/>
          </p:nvPr>
        </p:nvSpPr>
        <p:spPr>
          <a:xfrm>
            <a:off x="950900" y="2401469"/>
            <a:ext cx="313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5"/>
          </p:nvPr>
        </p:nvSpPr>
        <p:spPr>
          <a:xfrm>
            <a:off x="4526379" y="2401469"/>
            <a:ext cx="313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6"/>
          </p:nvPr>
        </p:nvSpPr>
        <p:spPr>
          <a:xfrm>
            <a:off x="8101835" y="2401469"/>
            <a:ext cx="313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7"/>
          </p:nvPr>
        </p:nvSpPr>
        <p:spPr>
          <a:xfrm>
            <a:off x="2738644" y="4711692"/>
            <a:ext cx="313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8"/>
          </p:nvPr>
        </p:nvSpPr>
        <p:spPr>
          <a:xfrm>
            <a:off x="6314224" y="4711692"/>
            <a:ext cx="313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100" name="Google Shape;100;p13"/>
          <p:cNvGrpSpPr/>
          <p:nvPr/>
        </p:nvGrpSpPr>
        <p:grpSpPr>
          <a:xfrm>
            <a:off x="-16559" y="1"/>
            <a:ext cx="12208537" cy="7499385"/>
            <a:chOff x="-12420" y="0"/>
            <a:chExt cx="9156403" cy="5624539"/>
          </a:xfrm>
        </p:grpSpPr>
        <p:sp>
          <p:nvSpPr>
            <p:cNvPr id="101" name="Google Shape;101;p13"/>
            <p:cNvSpPr/>
            <p:nvPr/>
          </p:nvSpPr>
          <p:spPr>
            <a:xfrm rot="5400000">
              <a:off x="-1341184" y="3810975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761821" y="0"/>
              <a:ext cx="2382163" cy="1017717"/>
            </a:xfrm>
            <a:custGeom>
              <a:avLst/>
              <a:gdLst/>
              <a:ahLst/>
              <a:cxnLst/>
              <a:rect l="l" t="t" r="r" b="b"/>
              <a:pathLst>
                <a:path w="12233" h="9632" extrusionOk="0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0300" y="3578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11241034" y="4231722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2905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950967" y="5024000"/>
            <a:ext cx="58220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950967" y="1226800"/>
            <a:ext cx="5822000" cy="3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-12700" y="3583101"/>
            <a:ext cx="2078371" cy="3287631"/>
            <a:chOff x="-9525" y="2687325"/>
            <a:chExt cx="1558778" cy="2465723"/>
          </a:xfrm>
        </p:grpSpPr>
        <p:sp>
          <p:nvSpPr>
            <p:cNvPr id="109" name="Google Shape;109;p14"/>
            <p:cNvSpPr/>
            <p:nvPr/>
          </p:nvSpPr>
          <p:spPr>
            <a:xfrm>
              <a:off x="-9525" y="2899500"/>
              <a:ext cx="1558778" cy="2253548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" name="Google Shape;111;p14"/>
          <p:cNvGrpSpPr/>
          <p:nvPr/>
        </p:nvGrpSpPr>
        <p:grpSpPr>
          <a:xfrm rot="8988552" flipH="1">
            <a:off x="-171334" y="-713138"/>
            <a:ext cx="1939235" cy="1707324"/>
            <a:chOff x="5917100" y="2092158"/>
            <a:chExt cx="1102175" cy="970367"/>
          </a:xfrm>
        </p:grpSpPr>
        <p:sp>
          <p:nvSpPr>
            <p:cNvPr id="112" name="Google Shape;112;p14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8" name="Google Shape;118;p14"/>
          <p:cNvSpPr/>
          <p:nvPr/>
        </p:nvSpPr>
        <p:spPr>
          <a:xfrm rot="5400000">
            <a:off x="8417800" y="6529806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25233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-1792966" y="-43363"/>
            <a:ext cx="13984956" cy="8914553"/>
            <a:chOff x="-1344725" y="-32523"/>
            <a:chExt cx="10488717" cy="6685915"/>
          </a:xfrm>
        </p:grpSpPr>
        <p:sp>
          <p:nvSpPr>
            <p:cNvPr id="122" name="Google Shape;122;p15"/>
            <p:cNvSpPr/>
            <p:nvPr/>
          </p:nvSpPr>
          <p:spPr>
            <a:xfrm>
              <a:off x="-1344725" y="4352475"/>
              <a:ext cx="3494036" cy="2300917"/>
            </a:xfrm>
            <a:custGeom>
              <a:avLst/>
              <a:gdLst/>
              <a:ahLst/>
              <a:cxnLst/>
              <a:rect l="l" t="t" r="r" b="b"/>
              <a:pathLst>
                <a:path w="11187" h="7367" extrusionOk="0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5"/>
            <p:cNvSpPr/>
            <p:nvPr/>
          </p:nvSpPr>
          <p:spPr>
            <a:xfrm rot="5400000">
              <a:off x="6741954" y="1740877"/>
              <a:ext cx="4175439" cy="628638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582775" y="172087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5" name="Google Shape;125;p15"/>
          <p:cNvSpPr/>
          <p:nvPr/>
        </p:nvSpPr>
        <p:spPr>
          <a:xfrm flipH="1">
            <a:off x="-4279149" y="-1323245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848045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21" y="0"/>
            <a:ext cx="12191988" cy="6858005"/>
            <a:chOff x="15" y="0"/>
            <a:chExt cx="9143991" cy="5143504"/>
          </a:xfrm>
        </p:grpSpPr>
        <p:sp>
          <p:nvSpPr>
            <p:cNvPr id="129" name="Google Shape;129;p16"/>
            <p:cNvSpPr/>
            <p:nvPr/>
          </p:nvSpPr>
          <p:spPr>
            <a:xfrm rot="5400000">
              <a:off x="353766" y="-353751"/>
              <a:ext cx="1123932" cy="1831435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218154" y="4084425"/>
              <a:ext cx="1925852" cy="1059079"/>
            </a:xfrm>
            <a:custGeom>
              <a:avLst/>
              <a:gdLst/>
              <a:ahLst/>
              <a:cxnLst/>
              <a:rect l="l" t="t" r="r" b="b"/>
              <a:pathLst>
                <a:path w="24364" h="23656" extrusionOk="0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05525" y="8204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2" name="Google Shape;132;p16"/>
          <p:cNvSpPr/>
          <p:nvPr/>
        </p:nvSpPr>
        <p:spPr>
          <a:xfrm rot="5576500">
            <a:off x="-3880331" y="3145569"/>
            <a:ext cx="5230072" cy="4491544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7070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92760" y="-852100"/>
            <a:ext cx="12284760" cy="7710085"/>
            <a:chOff x="-69570" y="-639075"/>
            <a:chExt cx="9213570" cy="5782564"/>
          </a:xfrm>
        </p:grpSpPr>
        <p:sp>
          <p:nvSpPr>
            <p:cNvPr id="136" name="Google Shape;136;p17"/>
            <p:cNvSpPr/>
            <p:nvPr/>
          </p:nvSpPr>
          <p:spPr>
            <a:xfrm flipH="1">
              <a:off x="8443442" y="-639075"/>
              <a:ext cx="700558" cy="2696470"/>
            </a:xfrm>
            <a:custGeom>
              <a:avLst/>
              <a:gdLst/>
              <a:ahLst/>
              <a:cxnLst/>
              <a:rect l="l" t="t" r="r" b="b"/>
              <a:pathLst>
                <a:path w="9013" h="19015" extrusionOk="0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-69570" y="2001161"/>
              <a:ext cx="618420" cy="3142328"/>
              <a:chOff x="-69570" y="2001161"/>
              <a:chExt cx="618420" cy="3142328"/>
            </a:xfrm>
          </p:grpSpPr>
          <p:sp>
            <p:nvSpPr>
              <p:cNvPr id="138" name="Google Shape;138;p17"/>
              <p:cNvSpPr/>
              <p:nvPr/>
            </p:nvSpPr>
            <p:spPr>
              <a:xfrm rot="5400000">
                <a:off x="-1398334" y="3329925"/>
                <a:ext cx="3142328" cy="484800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5136" extrusionOk="0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53150" y="20574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40" name="Google Shape;140;p17"/>
          <p:cNvSpPr/>
          <p:nvPr/>
        </p:nvSpPr>
        <p:spPr>
          <a:xfrm rot="-6269851">
            <a:off x="10902325" y="3069328"/>
            <a:ext cx="5230152" cy="449161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6766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6270400" y="1539584"/>
            <a:ext cx="4970800" cy="21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6270400" y="3695217"/>
            <a:ext cx="4970800" cy="1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44" name="Google Shape;144;p18"/>
          <p:cNvSpPr>
            <a:spLocks noGrp="1"/>
          </p:cNvSpPr>
          <p:nvPr>
            <p:ph type="pic" idx="2"/>
          </p:nvPr>
        </p:nvSpPr>
        <p:spPr>
          <a:xfrm>
            <a:off x="950967" y="996000"/>
            <a:ext cx="4252000" cy="4866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5" name="Google Shape;145;p18"/>
          <p:cNvSpPr/>
          <p:nvPr/>
        </p:nvSpPr>
        <p:spPr>
          <a:xfrm>
            <a:off x="10564133" y="5168301"/>
            <a:ext cx="4658715" cy="3067889"/>
          </a:xfrm>
          <a:custGeom>
            <a:avLst/>
            <a:gdLst/>
            <a:ahLst/>
            <a:cxnLst/>
            <a:rect l="l" t="t" r="r" b="b"/>
            <a:pathLst>
              <a:path w="11187" h="7367" extrusionOk="0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8"/>
          <p:cNvSpPr/>
          <p:nvPr/>
        </p:nvSpPr>
        <p:spPr>
          <a:xfrm>
            <a:off x="11367600" y="-1168361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80867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7573433" y="1768335"/>
            <a:ext cx="3667600" cy="1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xfrm>
            <a:off x="7573433" y="3107125"/>
            <a:ext cx="3667600" cy="2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9232904" y="5236399"/>
            <a:ext cx="2971840" cy="1634315"/>
          </a:xfrm>
          <a:custGeom>
            <a:avLst/>
            <a:gdLst/>
            <a:ahLst/>
            <a:cxnLst/>
            <a:rect l="l" t="t" r="r" b="b"/>
            <a:pathLst>
              <a:path w="24364" h="23656" extrusionOk="0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9"/>
          <p:cNvSpPr/>
          <p:nvPr/>
        </p:nvSpPr>
        <p:spPr>
          <a:xfrm>
            <a:off x="11177100" y="-1790245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8239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950967" y="1768333"/>
            <a:ext cx="3667600" cy="1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1"/>
          </p:nvPr>
        </p:nvSpPr>
        <p:spPr>
          <a:xfrm>
            <a:off x="951145" y="3107133"/>
            <a:ext cx="3667600" cy="2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0" y="3583100"/>
            <a:ext cx="2078371" cy="3274931"/>
            <a:chOff x="0" y="2687325"/>
            <a:chExt cx="1558778" cy="2456198"/>
          </a:xfrm>
        </p:grpSpPr>
        <p:sp>
          <p:nvSpPr>
            <p:cNvPr id="156" name="Google Shape;156;p20"/>
            <p:cNvSpPr/>
            <p:nvPr/>
          </p:nvSpPr>
          <p:spPr>
            <a:xfrm>
              <a:off x="0" y="2889975"/>
              <a:ext cx="1558778" cy="2253548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" name="Google Shape;158;p20"/>
          <p:cNvSpPr/>
          <p:nvPr/>
        </p:nvSpPr>
        <p:spPr>
          <a:xfrm rot="-8951246">
            <a:off x="1732369" y="-3991858"/>
            <a:ext cx="5230132" cy="4491596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4958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6587900" y="1768335"/>
            <a:ext cx="3667600" cy="1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6587900" y="3107125"/>
            <a:ext cx="3667600" cy="2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0674600" y="4981901"/>
            <a:ext cx="4658715" cy="3067889"/>
          </a:xfrm>
          <a:custGeom>
            <a:avLst/>
            <a:gdLst/>
            <a:ahLst/>
            <a:cxnLst/>
            <a:rect l="l" t="t" r="r" b="b"/>
            <a:pathLst>
              <a:path w="11187" h="7367" extrusionOk="0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21"/>
          <p:cNvSpPr/>
          <p:nvPr/>
        </p:nvSpPr>
        <p:spPr>
          <a:xfrm>
            <a:off x="11109167" y="-991711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688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960000" y="1583300"/>
            <a:ext cx="3693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Google Shape;32;p4"/>
          <p:cNvSpPr/>
          <p:nvPr/>
        </p:nvSpPr>
        <p:spPr>
          <a:xfrm flipH="1">
            <a:off x="11241031" y="3927701"/>
            <a:ext cx="1052568" cy="3143116"/>
          </a:xfrm>
          <a:custGeom>
            <a:avLst/>
            <a:gdLst/>
            <a:ahLst/>
            <a:cxnLst/>
            <a:rect l="l" t="t" r="r" b="b"/>
            <a:pathLst>
              <a:path w="9013" h="19015" extrusionOk="0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4"/>
          <p:cNvGrpSpPr/>
          <p:nvPr/>
        </p:nvGrpSpPr>
        <p:grpSpPr>
          <a:xfrm>
            <a:off x="-8" y="-77033"/>
            <a:ext cx="1790735" cy="2683233"/>
            <a:chOff x="-6" y="-57775"/>
            <a:chExt cx="1343051" cy="2012425"/>
          </a:xfrm>
        </p:grpSpPr>
        <p:sp>
          <p:nvSpPr>
            <p:cNvPr id="34" name="Google Shape;34;p4"/>
            <p:cNvSpPr/>
            <p:nvPr/>
          </p:nvSpPr>
          <p:spPr>
            <a:xfrm>
              <a:off x="-6" y="-57775"/>
              <a:ext cx="1343051" cy="1858013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3600" y="1558950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1906100" y="6138673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155805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"/>
          </p:nvPr>
        </p:nvSpPr>
        <p:spPr>
          <a:xfrm>
            <a:off x="6497325" y="4087867"/>
            <a:ext cx="3782400" cy="1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2"/>
          </p:nvPr>
        </p:nvSpPr>
        <p:spPr>
          <a:xfrm>
            <a:off x="1912267" y="4087867"/>
            <a:ext cx="3782400" cy="1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3"/>
          </p:nvPr>
        </p:nvSpPr>
        <p:spPr>
          <a:xfrm>
            <a:off x="1912267" y="3438100"/>
            <a:ext cx="37824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4"/>
          </p:nvPr>
        </p:nvSpPr>
        <p:spPr>
          <a:xfrm>
            <a:off x="6497339" y="3438100"/>
            <a:ext cx="37824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-340265" y="-12713"/>
            <a:ext cx="12544965" cy="6883415"/>
            <a:chOff x="-255199" y="-9535"/>
            <a:chExt cx="9408724" cy="5162561"/>
          </a:xfrm>
        </p:grpSpPr>
        <p:sp>
          <p:nvSpPr>
            <p:cNvPr id="171" name="Google Shape;171;p22"/>
            <p:cNvSpPr/>
            <p:nvPr/>
          </p:nvSpPr>
          <p:spPr>
            <a:xfrm rot="10800000">
              <a:off x="-255199" y="-9535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157065" y="8911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2"/>
            <p:cNvSpPr/>
            <p:nvPr/>
          </p:nvSpPr>
          <p:spPr>
            <a:xfrm rot="10800000" flipH="1">
              <a:off x="7963727" y="3585776"/>
              <a:ext cx="1189799" cy="1567250"/>
            </a:xfrm>
            <a:custGeom>
              <a:avLst/>
              <a:gdLst/>
              <a:ahLst/>
              <a:cxnLst/>
              <a:rect l="l" t="t" r="r" b="b"/>
              <a:pathLst>
                <a:path w="7042" h="9276" extrusionOk="0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4" name="Google Shape;174;p22"/>
          <p:cNvSpPr/>
          <p:nvPr/>
        </p:nvSpPr>
        <p:spPr>
          <a:xfrm rot="5998970">
            <a:off x="-3935915" y="4301258"/>
            <a:ext cx="5230113" cy="4491580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14693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6324305" y="2426700"/>
            <a:ext cx="4764400" cy="2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2"/>
          </p:nvPr>
        </p:nvSpPr>
        <p:spPr>
          <a:xfrm>
            <a:off x="1103300" y="2426700"/>
            <a:ext cx="4764400" cy="2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 rot="-5620785" flipH="1">
            <a:off x="10882645" y="-1470561"/>
            <a:ext cx="5230081" cy="449155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-77438" y="-101599"/>
            <a:ext cx="12269444" cy="6991396"/>
            <a:chOff x="-58079" y="-76200"/>
            <a:chExt cx="9202083" cy="5243547"/>
          </a:xfrm>
        </p:grpSpPr>
        <p:sp>
          <p:nvSpPr>
            <p:cNvPr id="181" name="Google Shape;181;p23"/>
            <p:cNvSpPr/>
            <p:nvPr/>
          </p:nvSpPr>
          <p:spPr>
            <a:xfrm flipH="1">
              <a:off x="-58079" y="-76200"/>
              <a:ext cx="2382163" cy="1017717"/>
            </a:xfrm>
            <a:custGeom>
              <a:avLst/>
              <a:gdLst/>
              <a:ahLst/>
              <a:cxnLst/>
              <a:rect l="l" t="t" r="r" b="b"/>
              <a:pathLst>
                <a:path w="12233" h="9632" extrusionOk="0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2" name="Google Shape;182;p23"/>
            <p:cNvGrpSpPr/>
            <p:nvPr/>
          </p:nvGrpSpPr>
          <p:grpSpPr>
            <a:xfrm>
              <a:off x="6001676" y="4548927"/>
              <a:ext cx="3142328" cy="618420"/>
              <a:chOff x="6001676" y="4548927"/>
              <a:chExt cx="3142328" cy="618420"/>
            </a:xfrm>
          </p:grpSpPr>
          <p:sp>
            <p:nvSpPr>
              <p:cNvPr id="183" name="Google Shape;183;p23"/>
              <p:cNvSpPr/>
              <p:nvPr/>
            </p:nvSpPr>
            <p:spPr>
              <a:xfrm>
                <a:off x="6001676" y="4682548"/>
                <a:ext cx="3142328" cy="484800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5136" extrusionOk="0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 rot="-5400000">
                <a:off x="7097790" y="4548927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42755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1163251" y="1968200"/>
            <a:ext cx="4863600" cy="3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2"/>
          </p:nvPr>
        </p:nvSpPr>
        <p:spPr>
          <a:xfrm>
            <a:off x="6165145" y="1968200"/>
            <a:ext cx="4863600" cy="3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grpSp>
        <p:nvGrpSpPr>
          <p:cNvPr id="189" name="Google Shape;189;p24"/>
          <p:cNvGrpSpPr/>
          <p:nvPr/>
        </p:nvGrpSpPr>
        <p:grpSpPr>
          <a:xfrm>
            <a:off x="1" y="-60794"/>
            <a:ext cx="12289801" cy="6918825"/>
            <a:chOff x="0" y="-45596"/>
            <a:chExt cx="9217351" cy="5189119"/>
          </a:xfrm>
        </p:grpSpPr>
        <p:sp>
          <p:nvSpPr>
            <p:cNvPr id="190" name="Google Shape;190;p24"/>
            <p:cNvSpPr/>
            <p:nvPr/>
          </p:nvSpPr>
          <p:spPr>
            <a:xfrm>
              <a:off x="0" y="2889975"/>
              <a:ext cx="1558778" cy="2253548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638800" y="-45596"/>
              <a:ext cx="3578551" cy="572699"/>
            </a:xfrm>
            <a:custGeom>
              <a:avLst/>
              <a:gdLst/>
              <a:ahLst/>
              <a:cxnLst/>
              <a:rect l="l" t="t" r="r" b="b"/>
              <a:pathLst>
                <a:path w="8887" h="2926" extrusionOk="0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3" name="Google Shape;193;p24"/>
          <p:cNvSpPr/>
          <p:nvPr/>
        </p:nvSpPr>
        <p:spPr>
          <a:xfrm rot="-6852635" flipH="1">
            <a:off x="11160910" y="4548521"/>
            <a:ext cx="5230100" cy="4491568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874511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1"/>
          </p:nvPr>
        </p:nvSpPr>
        <p:spPr>
          <a:xfrm>
            <a:off x="1700833" y="3759988"/>
            <a:ext cx="2659200" cy="1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2"/>
          </p:nvPr>
        </p:nvSpPr>
        <p:spPr>
          <a:xfrm>
            <a:off x="4766432" y="3759988"/>
            <a:ext cx="2659200" cy="1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3"/>
          </p:nvPr>
        </p:nvSpPr>
        <p:spPr>
          <a:xfrm>
            <a:off x="7832037" y="3759988"/>
            <a:ext cx="2659200" cy="1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4"/>
          </p:nvPr>
        </p:nvSpPr>
        <p:spPr>
          <a:xfrm>
            <a:off x="1700833" y="3268385"/>
            <a:ext cx="26592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5"/>
          </p:nvPr>
        </p:nvSpPr>
        <p:spPr>
          <a:xfrm>
            <a:off x="4766436" y="3268385"/>
            <a:ext cx="26592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6"/>
          </p:nvPr>
        </p:nvSpPr>
        <p:spPr>
          <a:xfrm>
            <a:off x="7832048" y="3268385"/>
            <a:ext cx="26592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>
            <a:off x="-25391" y="-76866"/>
            <a:ext cx="12217385" cy="6934865"/>
            <a:chOff x="-19044" y="-57650"/>
            <a:chExt cx="9163039" cy="5201149"/>
          </a:xfrm>
        </p:grpSpPr>
        <p:sp>
          <p:nvSpPr>
            <p:cNvPr id="203" name="Google Shape;203;p25"/>
            <p:cNvSpPr/>
            <p:nvPr/>
          </p:nvSpPr>
          <p:spPr>
            <a:xfrm flipH="1">
              <a:off x="-19044" y="-57650"/>
              <a:ext cx="638170" cy="2823330"/>
            </a:xfrm>
            <a:custGeom>
              <a:avLst/>
              <a:gdLst/>
              <a:ahLst/>
              <a:cxnLst/>
              <a:rect l="l" t="t" r="r" b="b"/>
              <a:pathLst>
                <a:path w="8045" h="17515" extrusionOk="0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04" name="Google Shape;204;p25"/>
            <p:cNvGrpSpPr/>
            <p:nvPr/>
          </p:nvGrpSpPr>
          <p:grpSpPr>
            <a:xfrm>
              <a:off x="8153410" y="2434487"/>
              <a:ext cx="990586" cy="2709011"/>
              <a:chOff x="8153410" y="2434488"/>
              <a:chExt cx="990586" cy="2709011"/>
            </a:xfrm>
          </p:grpSpPr>
          <p:sp>
            <p:nvSpPr>
              <p:cNvPr id="205" name="Google Shape;205;p25"/>
              <p:cNvSpPr/>
              <p:nvPr/>
            </p:nvSpPr>
            <p:spPr>
              <a:xfrm rot="10800000">
                <a:off x="8153410" y="2505082"/>
                <a:ext cx="990586" cy="2638417"/>
              </a:xfrm>
              <a:custGeom>
                <a:avLst/>
                <a:gdLst/>
                <a:ahLst/>
                <a:cxnLst/>
                <a:rect l="l" t="t" r="r" b="b"/>
                <a:pathLst>
                  <a:path w="20742" h="25735" extrusionOk="0">
                    <a:moveTo>
                      <a:pt x="0" y="1"/>
                    </a:moveTo>
                    <a:lnTo>
                      <a:pt x="0" y="25735"/>
                    </a:lnTo>
                    <a:cubicBezTo>
                      <a:pt x="1403" y="25595"/>
                      <a:pt x="2789" y="25253"/>
                      <a:pt x="4116" y="24760"/>
                    </a:cubicBezTo>
                    <a:cubicBezTo>
                      <a:pt x="6092" y="24026"/>
                      <a:pt x="7952" y="22940"/>
                      <a:pt x="9560" y="21576"/>
                    </a:cubicBezTo>
                    <a:cubicBezTo>
                      <a:pt x="11067" y="20295"/>
                      <a:pt x="12377" y="18762"/>
                      <a:pt x="13297" y="17007"/>
                    </a:cubicBezTo>
                    <a:cubicBezTo>
                      <a:pt x="13712" y="16222"/>
                      <a:pt x="14082" y="15337"/>
                      <a:pt x="14139" y="14463"/>
                    </a:cubicBezTo>
                    <a:cubicBezTo>
                      <a:pt x="14197" y="13653"/>
                      <a:pt x="13956" y="12888"/>
                      <a:pt x="13229" y="12434"/>
                    </a:cubicBezTo>
                    <a:cubicBezTo>
                      <a:pt x="12510" y="11984"/>
                      <a:pt x="11546" y="11952"/>
                      <a:pt x="10711" y="11815"/>
                    </a:cubicBezTo>
                    <a:cubicBezTo>
                      <a:pt x="9042" y="11549"/>
                      <a:pt x="7110" y="10186"/>
                      <a:pt x="10851" y="8937"/>
                    </a:cubicBezTo>
                    <a:cubicBezTo>
                      <a:pt x="11208" y="8818"/>
                      <a:pt x="11578" y="8736"/>
                      <a:pt x="11927" y="8588"/>
                    </a:cubicBezTo>
                    <a:cubicBezTo>
                      <a:pt x="12374" y="8401"/>
                      <a:pt x="12819" y="8214"/>
                      <a:pt x="13262" y="8019"/>
                    </a:cubicBezTo>
                    <a:cubicBezTo>
                      <a:pt x="14924" y="7297"/>
                      <a:pt x="16575" y="6440"/>
                      <a:pt x="17907" y="5228"/>
                    </a:cubicBezTo>
                    <a:cubicBezTo>
                      <a:pt x="18893" y="4325"/>
                      <a:pt x="19716" y="3224"/>
                      <a:pt x="20234" y="2005"/>
                    </a:cubicBezTo>
                    <a:cubicBezTo>
                      <a:pt x="20349" y="1727"/>
                      <a:pt x="20461" y="1407"/>
                      <a:pt x="20547" y="1101"/>
                    </a:cubicBezTo>
                    <a:cubicBezTo>
                      <a:pt x="20623" y="817"/>
                      <a:pt x="20695" y="469"/>
                      <a:pt x="20723" y="223"/>
                    </a:cubicBezTo>
                    <a:cubicBezTo>
                      <a:pt x="20731" y="148"/>
                      <a:pt x="20738" y="76"/>
                      <a:pt x="207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8630400" y="2434488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07" name="Google Shape;207;p25"/>
          <p:cNvSpPr/>
          <p:nvPr/>
        </p:nvSpPr>
        <p:spPr>
          <a:xfrm>
            <a:off x="1918800" y="6151206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5810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5393100" y="593367"/>
            <a:ext cx="58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5393116" y="2918739"/>
            <a:ext cx="2749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2"/>
          </p:nvPr>
        </p:nvSpPr>
        <p:spPr>
          <a:xfrm>
            <a:off x="8482416" y="2918739"/>
            <a:ext cx="2749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3"/>
          </p:nvPr>
        </p:nvSpPr>
        <p:spPr>
          <a:xfrm>
            <a:off x="5393116" y="4804439"/>
            <a:ext cx="2749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4"/>
          </p:nvPr>
        </p:nvSpPr>
        <p:spPr>
          <a:xfrm>
            <a:off x="8482416" y="4804439"/>
            <a:ext cx="2749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5"/>
          </p:nvPr>
        </p:nvSpPr>
        <p:spPr>
          <a:xfrm>
            <a:off x="5393100" y="2420500"/>
            <a:ext cx="2749600" cy="6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6"/>
          </p:nvPr>
        </p:nvSpPr>
        <p:spPr>
          <a:xfrm>
            <a:off x="5393100" y="4306400"/>
            <a:ext cx="2749600" cy="6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7"/>
          </p:nvPr>
        </p:nvSpPr>
        <p:spPr>
          <a:xfrm>
            <a:off x="8482396" y="2420500"/>
            <a:ext cx="2749600" cy="6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8"/>
          </p:nvPr>
        </p:nvSpPr>
        <p:spPr>
          <a:xfrm>
            <a:off x="8482396" y="4306400"/>
            <a:ext cx="2749600" cy="6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flipH="1">
            <a:off x="11302989" y="-852099"/>
            <a:ext cx="889012" cy="3223929"/>
          </a:xfrm>
          <a:custGeom>
            <a:avLst/>
            <a:gdLst/>
            <a:ahLst/>
            <a:cxnLst/>
            <a:rect l="l" t="t" r="r" b="b"/>
            <a:pathLst>
              <a:path w="9013" h="19015" extrusionOk="0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26"/>
          <p:cNvSpPr/>
          <p:nvPr/>
        </p:nvSpPr>
        <p:spPr>
          <a:xfrm>
            <a:off x="10284600" y="5888773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138521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1"/>
          </p:nvPr>
        </p:nvSpPr>
        <p:spPr>
          <a:xfrm>
            <a:off x="1428400" y="2637367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2"/>
          </p:nvPr>
        </p:nvSpPr>
        <p:spPr>
          <a:xfrm>
            <a:off x="4777200" y="2637367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ubTitle" idx="3"/>
          </p:nvPr>
        </p:nvSpPr>
        <p:spPr>
          <a:xfrm>
            <a:off x="1428400" y="4805184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4"/>
          </p:nvPr>
        </p:nvSpPr>
        <p:spPr>
          <a:xfrm>
            <a:off x="4777200" y="4805184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5"/>
          </p:nvPr>
        </p:nvSpPr>
        <p:spPr>
          <a:xfrm>
            <a:off x="8126000" y="2637367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6"/>
          </p:nvPr>
        </p:nvSpPr>
        <p:spPr>
          <a:xfrm>
            <a:off x="8126000" y="4805184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7"/>
          </p:nvPr>
        </p:nvSpPr>
        <p:spPr>
          <a:xfrm>
            <a:off x="1428403" y="2183765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8"/>
          </p:nvPr>
        </p:nvSpPr>
        <p:spPr>
          <a:xfrm>
            <a:off x="4777200" y="2183765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9"/>
          </p:nvPr>
        </p:nvSpPr>
        <p:spPr>
          <a:xfrm>
            <a:off x="8125997" y="2183765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13"/>
          </p:nvPr>
        </p:nvSpPr>
        <p:spPr>
          <a:xfrm>
            <a:off x="1428403" y="4351551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14"/>
          </p:nvPr>
        </p:nvSpPr>
        <p:spPr>
          <a:xfrm>
            <a:off x="4777200" y="4351551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15"/>
          </p:nvPr>
        </p:nvSpPr>
        <p:spPr>
          <a:xfrm>
            <a:off x="8125997" y="4351551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234" name="Google Shape;234;p27"/>
          <p:cNvGrpSpPr/>
          <p:nvPr/>
        </p:nvGrpSpPr>
        <p:grpSpPr>
          <a:xfrm>
            <a:off x="8" y="775315"/>
            <a:ext cx="12191993" cy="6082685"/>
            <a:chOff x="5" y="581486"/>
            <a:chExt cx="9143995" cy="4562014"/>
          </a:xfrm>
        </p:grpSpPr>
        <p:sp>
          <p:nvSpPr>
            <p:cNvPr id="235" name="Google Shape;235;p27"/>
            <p:cNvSpPr/>
            <p:nvPr/>
          </p:nvSpPr>
          <p:spPr>
            <a:xfrm rot="5400000">
              <a:off x="-1328759" y="1910250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22725" y="167760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7"/>
            <p:cNvSpPr/>
            <p:nvPr/>
          </p:nvSpPr>
          <p:spPr>
            <a:xfrm rot="5400000" flipH="1">
              <a:off x="8000980" y="4000480"/>
              <a:ext cx="1247803" cy="1038237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8" name="Google Shape;238;p27"/>
          <p:cNvSpPr/>
          <p:nvPr/>
        </p:nvSpPr>
        <p:spPr>
          <a:xfrm>
            <a:off x="11241034" y="6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53545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 hasCustomPrompt="1"/>
          </p:nvPr>
        </p:nvSpPr>
        <p:spPr>
          <a:xfrm>
            <a:off x="950967" y="851133"/>
            <a:ext cx="5408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1"/>
          </p:nvPr>
        </p:nvSpPr>
        <p:spPr>
          <a:xfrm>
            <a:off x="950967" y="1748456"/>
            <a:ext cx="54084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717283"/>
            <a:ext cx="5408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3"/>
          </p:nvPr>
        </p:nvSpPr>
        <p:spPr>
          <a:xfrm>
            <a:off x="950967" y="3614633"/>
            <a:ext cx="54084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4583399"/>
            <a:ext cx="5408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5"/>
          </p:nvPr>
        </p:nvSpPr>
        <p:spPr>
          <a:xfrm>
            <a:off x="950967" y="5480764"/>
            <a:ext cx="54084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-2059667" y="5585401"/>
            <a:ext cx="4658715" cy="3067889"/>
          </a:xfrm>
          <a:custGeom>
            <a:avLst/>
            <a:gdLst/>
            <a:ahLst/>
            <a:cxnLst/>
            <a:rect l="l" t="t" r="r" b="b"/>
            <a:pathLst>
              <a:path w="11187" h="7367" extrusionOk="0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28"/>
          <p:cNvSpPr/>
          <p:nvPr/>
        </p:nvSpPr>
        <p:spPr>
          <a:xfrm rot="6017970">
            <a:off x="-4126418" y="-882069"/>
            <a:ext cx="5230121" cy="4491588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551948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 hasCustomPrompt="1"/>
          </p:nvPr>
        </p:nvSpPr>
        <p:spPr>
          <a:xfrm>
            <a:off x="2669000" y="3837352"/>
            <a:ext cx="18652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1"/>
          </p:nvPr>
        </p:nvSpPr>
        <p:spPr>
          <a:xfrm>
            <a:off x="6263583" y="1988780"/>
            <a:ext cx="465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subTitle" idx="2"/>
          </p:nvPr>
        </p:nvSpPr>
        <p:spPr>
          <a:xfrm>
            <a:off x="6263583" y="1557767"/>
            <a:ext cx="4653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title" idx="3" hasCustomPrompt="1"/>
          </p:nvPr>
        </p:nvSpPr>
        <p:spPr>
          <a:xfrm>
            <a:off x="2669784" y="2198461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4"/>
          </p:nvPr>
        </p:nvSpPr>
        <p:spPr>
          <a:xfrm>
            <a:off x="6263580" y="3639773"/>
            <a:ext cx="465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5"/>
          </p:nvPr>
        </p:nvSpPr>
        <p:spPr>
          <a:xfrm>
            <a:off x="6263575" y="3208760"/>
            <a:ext cx="4653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 idx="6" hasCustomPrompt="1"/>
          </p:nvPr>
        </p:nvSpPr>
        <p:spPr>
          <a:xfrm>
            <a:off x="2669800" y="5484971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7"/>
          </p:nvPr>
        </p:nvSpPr>
        <p:spPr>
          <a:xfrm>
            <a:off x="6263577" y="5290767"/>
            <a:ext cx="465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8"/>
          </p:nvPr>
        </p:nvSpPr>
        <p:spPr>
          <a:xfrm>
            <a:off x="6263567" y="4859753"/>
            <a:ext cx="4653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-12700" y="15"/>
            <a:ext cx="12217400" cy="6870716"/>
            <a:chOff x="-9525" y="11"/>
            <a:chExt cx="9163050" cy="5153037"/>
          </a:xfrm>
        </p:grpSpPr>
        <p:grpSp>
          <p:nvGrpSpPr>
            <p:cNvPr id="260" name="Google Shape;260;p29"/>
            <p:cNvGrpSpPr/>
            <p:nvPr/>
          </p:nvGrpSpPr>
          <p:grpSpPr>
            <a:xfrm>
              <a:off x="-9525" y="2709275"/>
              <a:ext cx="1558778" cy="2443773"/>
              <a:chOff x="-9525" y="2709275"/>
              <a:chExt cx="1558778" cy="2443773"/>
            </a:xfrm>
          </p:grpSpPr>
          <p:sp>
            <p:nvSpPr>
              <p:cNvPr id="261" name="Google Shape;261;p29"/>
              <p:cNvSpPr/>
              <p:nvPr/>
            </p:nvSpPr>
            <p:spPr>
              <a:xfrm>
                <a:off x="-9525" y="2899500"/>
                <a:ext cx="1558778" cy="2253548"/>
              </a:xfrm>
              <a:custGeom>
                <a:avLst/>
                <a:gdLst/>
                <a:ahLst/>
                <a:cxnLst/>
                <a:rect l="l" t="t" r="r" b="b"/>
                <a:pathLst>
                  <a:path w="16043" h="23193" extrusionOk="0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153150" y="2709275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63" name="Google Shape;263;p29"/>
            <p:cNvSpPr/>
            <p:nvPr/>
          </p:nvSpPr>
          <p:spPr>
            <a:xfrm rot="-5400000" flipH="1">
              <a:off x="7339961" y="1328775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4" name="Google Shape;264;p29"/>
          <p:cNvSpPr/>
          <p:nvPr/>
        </p:nvSpPr>
        <p:spPr>
          <a:xfrm>
            <a:off x="10973900" y="5484973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1386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title"/>
          </p:nvPr>
        </p:nvSpPr>
        <p:spPr>
          <a:xfrm>
            <a:off x="5295367" y="925333"/>
            <a:ext cx="59460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subTitle" idx="1"/>
          </p:nvPr>
        </p:nvSpPr>
        <p:spPr>
          <a:xfrm>
            <a:off x="5295367" y="2258864"/>
            <a:ext cx="5946000" cy="1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10605603" y="1"/>
            <a:ext cx="1586399" cy="2089667"/>
          </a:xfrm>
          <a:custGeom>
            <a:avLst/>
            <a:gdLst/>
            <a:ahLst/>
            <a:cxnLst/>
            <a:rect l="l" t="t" r="r" b="b"/>
            <a:pathLst>
              <a:path w="7042" h="9276" extrusionOk="0">
                <a:moveTo>
                  <a:pt x="1" y="1"/>
                </a:moveTo>
                <a:cubicBezTo>
                  <a:pt x="116" y="814"/>
                  <a:pt x="544" y="1555"/>
                  <a:pt x="1094" y="2166"/>
                </a:cubicBezTo>
                <a:cubicBezTo>
                  <a:pt x="1450" y="2555"/>
                  <a:pt x="1857" y="2861"/>
                  <a:pt x="2314" y="3120"/>
                </a:cubicBezTo>
                <a:cubicBezTo>
                  <a:pt x="2778" y="3386"/>
                  <a:pt x="3260" y="3609"/>
                  <a:pt x="3720" y="3886"/>
                </a:cubicBezTo>
                <a:cubicBezTo>
                  <a:pt x="4170" y="4152"/>
                  <a:pt x="4587" y="4466"/>
                  <a:pt x="4890" y="4897"/>
                </a:cubicBezTo>
                <a:cubicBezTo>
                  <a:pt x="5145" y="5258"/>
                  <a:pt x="5289" y="5675"/>
                  <a:pt x="5390" y="6103"/>
                </a:cubicBezTo>
                <a:cubicBezTo>
                  <a:pt x="5592" y="6955"/>
                  <a:pt x="5685" y="7865"/>
                  <a:pt x="6206" y="8603"/>
                </a:cubicBezTo>
                <a:cubicBezTo>
                  <a:pt x="6408" y="8891"/>
                  <a:pt x="6692" y="9143"/>
                  <a:pt x="7013" y="9265"/>
                </a:cubicBezTo>
                <a:cubicBezTo>
                  <a:pt x="7023" y="9268"/>
                  <a:pt x="7030" y="9273"/>
                  <a:pt x="7041" y="9276"/>
                </a:cubicBezTo>
                <a:lnTo>
                  <a:pt x="70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9" name="Google Shape;269;p30"/>
          <p:cNvSpPr/>
          <p:nvPr/>
        </p:nvSpPr>
        <p:spPr>
          <a:xfrm rot="-4279404">
            <a:off x="5447572" y="-3942973"/>
            <a:ext cx="5230096" cy="4491565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0" name="Google Shape;270;p30"/>
          <p:cNvGrpSpPr/>
          <p:nvPr/>
        </p:nvGrpSpPr>
        <p:grpSpPr>
          <a:xfrm rot="-2700000">
            <a:off x="11103771" y="5182819"/>
            <a:ext cx="1939244" cy="1707333"/>
            <a:chOff x="5917100" y="2092158"/>
            <a:chExt cx="1102175" cy="970367"/>
          </a:xfrm>
        </p:grpSpPr>
        <p:sp>
          <p:nvSpPr>
            <p:cNvPr id="271" name="Google Shape;271;p30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7" name="Google Shape;277;p30"/>
          <p:cNvSpPr txBox="1"/>
          <p:nvPr/>
        </p:nvSpPr>
        <p:spPr>
          <a:xfrm>
            <a:off x="5295367" y="5011167"/>
            <a:ext cx="5946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and infographics &amp; images by </a:t>
            </a:r>
            <a:r>
              <a:rPr lang="en" sz="1333" b="1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  <p:extLst>
      <p:ext uri="{BB962C8B-B14F-4D97-AF65-F5344CB8AC3E}">
        <p14:creationId xmlns:p14="http://schemas.microsoft.com/office/powerpoint/2010/main" val="3171546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 rot="-3841284">
            <a:off x="41465" y="5018049"/>
            <a:ext cx="1939135" cy="1707236"/>
            <a:chOff x="5917100" y="2092158"/>
            <a:chExt cx="1102175" cy="970367"/>
          </a:xfrm>
        </p:grpSpPr>
        <p:sp>
          <p:nvSpPr>
            <p:cNvPr id="280" name="Google Shape;280;p31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31"/>
          <p:cNvGrpSpPr/>
          <p:nvPr/>
        </p:nvGrpSpPr>
        <p:grpSpPr>
          <a:xfrm>
            <a:off x="-101607" y="-101598"/>
            <a:ext cx="2424395" cy="3007907"/>
            <a:chOff x="-76205" y="-76198"/>
            <a:chExt cx="1818296" cy="2255930"/>
          </a:xfrm>
        </p:grpSpPr>
        <p:sp>
          <p:nvSpPr>
            <p:cNvPr id="287" name="Google Shape;287;p31"/>
            <p:cNvSpPr/>
            <p:nvPr/>
          </p:nvSpPr>
          <p:spPr>
            <a:xfrm>
              <a:off x="-76205" y="-76198"/>
              <a:ext cx="1818296" cy="2255930"/>
            </a:xfrm>
            <a:custGeom>
              <a:avLst/>
              <a:gdLst/>
              <a:ahLst/>
              <a:cxnLst/>
              <a:rect l="l" t="t" r="r" b="b"/>
              <a:pathLst>
                <a:path w="20742" h="25735" extrusionOk="0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63125" y="17061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24359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6740373" y="5375061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2110917" y="5375061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6740373" y="4914667"/>
            <a:ext cx="3340800" cy="6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2110917" y="4914667"/>
            <a:ext cx="3340800" cy="6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 rot="4252875" flipH="1">
            <a:off x="-616210" y="5124045"/>
            <a:ext cx="1939220" cy="1707311"/>
            <a:chOff x="5917100" y="2092158"/>
            <a:chExt cx="1102175" cy="970367"/>
          </a:xfrm>
        </p:grpSpPr>
        <p:sp>
          <p:nvSpPr>
            <p:cNvPr id="44" name="Google Shape;44;p5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" name="Google Shape;50;p5"/>
          <p:cNvSpPr/>
          <p:nvPr/>
        </p:nvSpPr>
        <p:spPr>
          <a:xfrm>
            <a:off x="10567500" y="-1980278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0"/>
            <a:ext cx="12293600" cy="6959595"/>
            <a:chOff x="0" y="0"/>
            <a:chExt cx="9220200" cy="5219696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0" y="0"/>
              <a:ext cx="1558778" cy="2416275"/>
              <a:chOff x="0" y="0"/>
              <a:chExt cx="1558778" cy="2416275"/>
            </a:xfrm>
          </p:grpSpPr>
          <p:sp>
            <p:nvSpPr>
              <p:cNvPr id="53" name="Google Shape;53;p5"/>
              <p:cNvSpPr/>
              <p:nvPr/>
            </p:nvSpPr>
            <p:spPr>
              <a:xfrm rot="10800000" flipH="1">
                <a:off x="0" y="0"/>
                <a:ext cx="1558778" cy="2253548"/>
              </a:xfrm>
              <a:custGeom>
                <a:avLst/>
                <a:gdLst/>
                <a:ahLst/>
                <a:cxnLst/>
                <a:rect l="l" t="t" r="r" b="b"/>
                <a:pathLst>
                  <a:path w="16043" h="23193" extrusionOk="0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7425" y="2020575"/>
                <a:ext cx="395700" cy="395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rot="10800000">
              <a:off x="7762898" y="2695559"/>
              <a:ext cx="1457301" cy="2524137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860490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10767333" y="4203101"/>
            <a:ext cx="4658715" cy="3067889"/>
          </a:xfrm>
          <a:custGeom>
            <a:avLst/>
            <a:gdLst/>
            <a:ahLst/>
            <a:cxnLst/>
            <a:rect l="l" t="t" r="r" b="b"/>
            <a:pathLst>
              <a:path w="11187" h="7367" extrusionOk="0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1" name="Google Shape;291;p32"/>
          <p:cNvSpPr/>
          <p:nvPr/>
        </p:nvSpPr>
        <p:spPr>
          <a:xfrm>
            <a:off x="8713300" y="4364773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536541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3"/>
          <p:cNvGrpSpPr/>
          <p:nvPr/>
        </p:nvGrpSpPr>
        <p:grpSpPr>
          <a:xfrm>
            <a:off x="3726519" y="-177791"/>
            <a:ext cx="4738963" cy="1797240"/>
            <a:chOff x="2472250" y="-133343"/>
            <a:chExt cx="3554222" cy="1347930"/>
          </a:xfrm>
        </p:grpSpPr>
        <p:sp>
          <p:nvSpPr>
            <p:cNvPr id="294" name="Google Shape;294;p33"/>
            <p:cNvSpPr/>
            <p:nvPr/>
          </p:nvSpPr>
          <p:spPr>
            <a:xfrm>
              <a:off x="2472250" y="-133343"/>
              <a:ext cx="3554222" cy="1170202"/>
            </a:xfrm>
            <a:custGeom>
              <a:avLst/>
              <a:gdLst/>
              <a:ahLst/>
              <a:cxnLst/>
              <a:rect l="l" t="t" r="r" b="b"/>
              <a:pathLst>
                <a:path w="8887" h="2926" extrusionOk="0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429750" y="818888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13754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77728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3221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2011300"/>
            <a:ext cx="5485200" cy="214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867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4212300"/>
            <a:ext cx="548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586796">
            <a:off x="-18662" y="191467"/>
            <a:ext cx="1939235" cy="1707324"/>
            <a:chOff x="5917100" y="2092158"/>
            <a:chExt cx="1102175" cy="970367"/>
          </a:xfrm>
        </p:grpSpPr>
        <p:sp>
          <p:nvSpPr>
            <p:cNvPr id="12" name="Google Shape;12;p2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0" y="3583100"/>
            <a:ext cx="2078371" cy="3274931"/>
            <a:chOff x="0" y="2687325"/>
            <a:chExt cx="1558778" cy="2456198"/>
          </a:xfrm>
        </p:grpSpPr>
        <p:sp>
          <p:nvSpPr>
            <p:cNvPr id="19" name="Google Shape;19;p2"/>
            <p:cNvSpPr/>
            <p:nvPr/>
          </p:nvSpPr>
          <p:spPr>
            <a:xfrm>
              <a:off x="0" y="2889975"/>
              <a:ext cx="1558778" cy="2253548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-595800" y="5685573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33958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5095100" y="3231300"/>
            <a:ext cx="61460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9702633" y="1976712"/>
            <a:ext cx="15384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5095100" y="4286035"/>
            <a:ext cx="61460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10521900" y="1"/>
            <a:ext cx="1670101" cy="2089667"/>
            <a:chOff x="7891425" y="1"/>
            <a:chExt cx="1252576" cy="1567250"/>
          </a:xfrm>
        </p:grpSpPr>
        <p:sp>
          <p:nvSpPr>
            <p:cNvPr id="27" name="Google Shape;27;p3"/>
            <p:cNvSpPr/>
            <p:nvPr/>
          </p:nvSpPr>
          <p:spPr>
            <a:xfrm>
              <a:off x="7954202" y="1"/>
              <a:ext cx="1189799" cy="1567250"/>
            </a:xfrm>
            <a:custGeom>
              <a:avLst/>
              <a:gdLst/>
              <a:ahLst/>
              <a:cxnLst/>
              <a:rect l="l" t="t" r="r" b="b"/>
              <a:pathLst>
                <a:path w="7042" h="9276" extrusionOk="0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91425" y="193450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842105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960000" y="1583300"/>
            <a:ext cx="3693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11241031" y="3927701"/>
            <a:ext cx="1052568" cy="3143116"/>
          </a:xfrm>
          <a:custGeom>
            <a:avLst/>
            <a:gdLst/>
            <a:ahLst/>
            <a:cxnLst/>
            <a:rect l="l" t="t" r="r" b="b"/>
            <a:pathLst>
              <a:path w="9013" h="19015" extrusionOk="0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3" name="Google Shape;33;p4"/>
          <p:cNvGrpSpPr/>
          <p:nvPr/>
        </p:nvGrpSpPr>
        <p:grpSpPr>
          <a:xfrm>
            <a:off x="-8" y="-77033"/>
            <a:ext cx="1790735" cy="2683233"/>
            <a:chOff x="-6" y="-57775"/>
            <a:chExt cx="1343051" cy="2012425"/>
          </a:xfrm>
        </p:grpSpPr>
        <p:sp>
          <p:nvSpPr>
            <p:cNvPr id="34" name="Google Shape;34;p4"/>
            <p:cNvSpPr/>
            <p:nvPr/>
          </p:nvSpPr>
          <p:spPr>
            <a:xfrm>
              <a:off x="-6" y="-57775"/>
              <a:ext cx="1343051" cy="1858013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3600" y="1558950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1906100" y="6138673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323245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6740373" y="5375061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2110917" y="5375061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6740373" y="4914667"/>
            <a:ext cx="3340800" cy="6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2110917" y="4914667"/>
            <a:ext cx="3340800" cy="6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 rot="4252875" flipH="1">
            <a:off x="-616210" y="5124045"/>
            <a:ext cx="1939220" cy="1707311"/>
            <a:chOff x="5917100" y="2092158"/>
            <a:chExt cx="1102175" cy="970367"/>
          </a:xfrm>
        </p:grpSpPr>
        <p:sp>
          <p:nvSpPr>
            <p:cNvPr id="44" name="Google Shape;44;p5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" name="Google Shape;50;p5"/>
          <p:cNvSpPr/>
          <p:nvPr/>
        </p:nvSpPr>
        <p:spPr>
          <a:xfrm>
            <a:off x="10567500" y="-1980278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0"/>
            <a:ext cx="12293600" cy="6959595"/>
            <a:chOff x="0" y="0"/>
            <a:chExt cx="9220200" cy="5219696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0" y="0"/>
              <a:ext cx="1558778" cy="2416275"/>
              <a:chOff x="0" y="0"/>
              <a:chExt cx="1558778" cy="2416275"/>
            </a:xfrm>
          </p:grpSpPr>
          <p:sp>
            <p:nvSpPr>
              <p:cNvPr id="53" name="Google Shape;53;p5"/>
              <p:cNvSpPr/>
              <p:nvPr/>
            </p:nvSpPr>
            <p:spPr>
              <a:xfrm rot="10800000" flipH="1">
                <a:off x="0" y="0"/>
                <a:ext cx="1558778" cy="2253548"/>
              </a:xfrm>
              <a:custGeom>
                <a:avLst/>
                <a:gdLst/>
                <a:ahLst/>
                <a:cxnLst/>
                <a:rect l="l" t="t" r="r" b="b"/>
                <a:pathLst>
                  <a:path w="16043" h="23193" extrusionOk="0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7425" y="2020575"/>
                <a:ext cx="395700" cy="395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rot="10800000">
              <a:off x="7762898" y="2695559"/>
              <a:ext cx="1457301" cy="2524137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209612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4" y="2"/>
            <a:ext cx="12255497" cy="6527829"/>
            <a:chOff x="2" y="1"/>
            <a:chExt cx="9191623" cy="4895872"/>
          </a:xfrm>
        </p:grpSpPr>
        <p:grpSp>
          <p:nvGrpSpPr>
            <p:cNvPr id="59" name="Google Shape;59;p6"/>
            <p:cNvGrpSpPr/>
            <p:nvPr/>
          </p:nvGrpSpPr>
          <p:grpSpPr>
            <a:xfrm>
              <a:off x="2" y="1"/>
              <a:ext cx="9191623" cy="4895872"/>
              <a:chOff x="2" y="1"/>
              <a:chExt cx="9191623" cy="4895872"/>
            </a:xfrm>
          </p:grpSpPr>
          <p:sp>
            <p:nvSpPr>
              <p:cNvPr id="60" name="Google Shape;60;p6"/>
              <p:cNvSpPr/>
              <p:nvPr/>
            </p:nvSpPr>
            <p:spPr>
              <a:xfrm flipH="1">
                <a:off x="8543928" y="1904100"/>
                <a:ext cx="647697" cy="2991773"/>
              </a:xfrm>
              <a:custGeom>
                <a:avLst/>
                <a:gdLst/>
                <a:ahLst/>
                <a:cxnLst/>
                <a:rect l="l" t="t" r="r" b="b"/>
                <a:pathLst>
                  <a:path w="9013" h="19015" extrusionOk="0">
                    <a:moveTo>
                      <a:pt x="0" y="1"/>
                    </a:moveTo>
                    <a:lnTo>
                      <a:pt x="0" y="19015"/>
                    </a:lnTo>
                    <a:cubicBezTo>
                      <a:pt x="1022" y="18385"/>
                      <a:pt x="2061" y="17788"/>
                      <a:pt x="3054" y="17119"/>
                    </a:cubicBezTo>
                    <a:cubicBezTo>
                      <a:pt x="3879" y="16561"/>
                      <a:pt x="4666" y="15953"/>
                      <a:pt x="5368" y="15244"/>
                    </a:cubicBezTo>
                    <a:cubicBezTo>
                      <a:pt x="6044" y="14557"/>
                      <a:pt x="6631" y="13780"/>
                      <a:pt x="7142" y="12963"/>
                    </a:cubicBezTo>
                    <a:cubicBezTo>
                      <a:pt x="8160" y="11348"/>
                      <a:pt x="9012" y="9362"/>
                      <a:pt x="8523" y="7423"/>
                    </a:cubicBezTo>
                    <a:cubicBezTo>
                      <a:pt x="8059" y="5588"/>
                      <a:pt x="6530" y="4239"/>
                      <a:pt x="5019" y="3224"/>
                    </a:cubicBezTo>
                    <a:cubicBezTo>
                      <a:pt x="4040" y="2566"/>
                      <a:pt x="3044" y="1932"/>
                      <a:pt x="2054" y="1289"/>
                    </a:cubicBezTo>
                    <a:cubicBezTo>
                      <a:pt x="1378" y="850"/>
                      <a:pt x="694" y="41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 flipH="1">
                <a:off x="2" y="1"/>
                <a:ext cx="1189799" cy="156725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9276" extrusionOk="0">
                    <a:moveTo>
                      <a:pt x="1" y="1"/>
                    </a:moveTo>
                    <a:cubicBezTo>
                      <a:pt x="116" y="814"/>
                      <a:pt x="544" y="1555"/>
                      <a:pt x="1094" y="2166"/>
                    </a:cubicBezTo>
                    <a:cubicBezTo>
                      <a:pt x="1450" y="2555"/>
                      <a:pt x="1857" y="2861"/>
                      <a:pt x="2314" y="3120"/>
                    </a:cubicBezTo>
                    <a:cubicBezTo>
                      <a:pt x="2778" y="3386"/>
                      <a:pt x="3260" y="3609"/>
                      <a:pt x="3720" y="3886"/>
                    </a:cubicBezTo>
                    <a:cubicBezTo>
                      <a:pt x="4170" y="4152"/>
                      <a:pt x="4587" y="4466"/>
                      <a:pt x="4890" y="4897"/>
                    </a:cubicBezTo>
                    <a:cubicBezTo>
                      <a:pt x="5145" y="5258"/>
                      <a:pt x="5289" y="5675"/>
                      <a:pt x="5390" y="6103"/>
                    </a:cubicBezTo>
                    <a:cubicBezTo>
                      <a:pt x="5592" y="6955"/>
                      <a:pt x="5685" y="7865"/>
                      <a:pt x="6206" y="8603"/>
                    </a:cubicBezTo>
                    <a:cubicBezTo>
                      <a:pt x="6408" y="8891"/>
                      <a:pt x="6692" y="9143"/>
                      <a:pt x="7013" y="9265"/>
                    </a:cubicBezTo>
                    <a:cubicBezTo>
                      <a:pt x="7023" y="9268"/>
                      <a:pt x="7030" y="9273"/>
                      <a:pt x="7041" y="9276"/>
                    </a:cubicBezTo>
                    <a:lnTo>
                      <a:pt x="70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62" name="Google Shape;62;p6"/>
            <p:cNvSpPr/>
            <p:nvPr/>
          </p:nvSpPr>
          <p:spPr>
            <a:xfrm>
              <a:off x="8669925" y="200175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3" name="Google Shape;63;p6"/>
          <p:cNvSpPr/>
          <p:nvPr/>
        </p:nvSpPr>
        <p:spPr>
          <a:xfrm rot="7432487">
            <a:off x="2407697" y="6216625"/>
            <a:ext cx="5230176" cy="4491635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87018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-7" y="-60794"/>
            <a:ext cx="12264416" cy="6918796"/>
            <a:chOff x="-5" y="-45596"/>
            <a:chExt cx="9198312" cy="5189097"/>
          </a:xfrm>
        </p:grpSpPr>
        <p:sp>
          <p:nvSpPr>
            <p:cNvPr id="67" name="Google Shape;67;p7"/>
            <p:cNvSpPr/>
            <p:nvPr/>
          </p:nvSpPr>
          <p:spPr>
            <a:xfrm rot="10800000" flipH="1">
              <a:off x="-5" y="3505185"/>
              <a:ext cx="1514484" cy="1638316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58825" y="326392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5610225" y="-45596"/>
              <a:ext cx="3588082" cy="490624"/>
            </a:xfrm>
            <a:custGeom>
              <a:avLst/>
              <a:gdLst/>
              <a:ahLst/>
              <a:cxnLst/>
              <a:rect l="l" t="t" r="r" b="b"/>
              <a:pathLst>
                <a:path w="8887" h="2926" extrusionOk="0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960000" y="2335600"/>
            <a:ext cx="5495600" cy="2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413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4" y="2"/>
            <a:ext cx="12255497" cy="6527829"/>
            <a:chOff x="2" y="1"/>
            <a:chExt cx="9191623" cy="4895872"/>
          </a:xfrm>
        </p:grpSpPr>
        <p:grpSp>
          <p:nvGrpSpPr>
            <p:cNvPr id="59" name="Google Shape;59;p6"/>
            <p:cNvGrpSpPr/>
            <p:nvPr/>
          </p:nvGrpSpPr>
          <p:grpSpPr>
            <a:xfrm>
              <a:off x="2" y="1"/>
              <a:ext cx="9191623" cy="4895872"/>
              <a:chOff x="2" y="1"/>
              <a:chExt cx="9191623" cy="4895872"/>
            </a:xfrm>
          </p:grpSpPr>
          <p:sp>
            <p:nvSpPr>
              <p:cNvPr id="60" name="Google Shape;60;p6"/>
              <p:cNvSpPr/>
              <p:nvPr/>
            </p:nvSpPr>
            <p:spPr>
              <a:xfrm flipH="1">
                <a:off x="8543928" y="1904100"/>
                <a:ext cx="647697" cy="2991773"/>
              </a:xfrm>
              <a:custGeom>
                <a:avLst/>
                <a:gdLst/>
                <a:ahLst/>
                <a:cxnLst/>
                <a:rect l="l" t="t" r="r" b="b"/>
                <a:pathLst>
                  <a:path w="9013" h="19015" extrusionOk="0">
                    <a:moveTo>
                      <a:pt x="0" y="1"/>
                    </a:moveTo>
                    <a:lnTo>
                      <a:pt x="0" y="19015"/>
                    </a:lnTo>
                    <a:cubicBezTo>
                      <a:pt x="1022" y="18385"/>
                      <a:pt x="2061" y="17788"/>
                      <a:pt x="3054" y="17119"/>
                    </a:cubicBezTo>
                    <a:cubicBezTo>
                      <a:pt x="3879" y="16561"/>
                      <a:pt x="4666" y="15953"/>
                      <a:pt x="5368" y="15244"/>
                    </a:cubicBezTo>
                    <a:cubicBezTo>
                      <a:pt x="6044" y="14557"/>
                      <a:pt x="6631" y="13780"/>
                      <a:pt x="7142" y="12963"/>
                    </a:cubicBezTo>
                    <a:cubicBezTo>
                      <a:pt x="8160" y="11348"/>
                      <a:pt x="9012" y="9362"/>
                      <a:pt x="8523" y="7423"/>
                    </a:cubicBezTo>
                    <a:cubicBezTo>
                      <a:pt x="8059" y="5588"/>
                      <a:pt x="6530" y="4239"/>
                      <a:pt x="5019" y="3224"/>
                    </a:cubicBezTo>
                    <a:cubicBezTo>
                      <a:pt x="4040" y="2566"/>
                      <a:pt x="3044" y="1932"/>
                      <a:pt x="2054" y="1289"/>
                    </a:cubicBezTo>
                    <a:cubicBezTo>
                      <a:pt x="1378" y="850"/>
                      <a:pt x="694" y="41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 flipH="1">
                <a:off x="2" y="1"/>
                <a:ext cx="1189799" cy="156725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9276" extrusionOk="0">
                    <a:moveTo>
                      <a:pt x="1" y="1"/>
                    </a:moveTo>
                    <a:cubicBezTo>
                      <a:pt x="116" y="814"/>
                      <a:pt x="544" y="1555"/>
                      <a:pt x="1094" y="2166"/>
                    </a:cubicBezTo>
                    <a:cubicBezTo>
                      <a:pt x="1450" y="2555"/>
                      <a:pt x="1857" y="2861"/>
                      <a:pt x="2314" y="3120"/>
                    </a:cubicBezTo>
                    <a:cubicBezTo>
                      <a:pt x="2778" y="3386"/>
                      <a:pt x="3260" y="3609"/>
                      <a:pt x="3720" y="3886"/>
                    </a:cubicBezTo>
                    <a:cubicBezTo>
                      <a:pt x="4170" y="4152"/>
                      <a:pt x="4587" y="4466"/>
                      <a:pt x="4890" y="4897"/>
                    </a:cubicBezTo>
                    <a:cubicBezTo>
                      <a:pt x="5145" y="5258"/>
                      <a:pt x="5289" y="5675"/>
                      <a:pt x="5390" y="6103"/>
                    </a:cubicBezTo>
                    <a:cubicBezTo>
                      <a:pt x="5592" y="6955"/>
                      <a:pt x="5685" y="7865"/>
                      <a:pt x="6206" y="8603"/>
                    </a:cubicBezTo>
                    <a:cubicBezTo>
                      <a:pt x="6408" y="8891"/>
                      <a:pt x="6692" y="9143"/>
                      <a:pt x="7013" y="9265"/>
                    </a:cubicBezTo>
                    <a:cubicBezTo>
                      <a:pt x="7023" y="9268"/>
                      <a:pt x="7030" y="9273"/>
                      <a:pt x="7041" y="9276"/>
                    </a:cubicBezTo>
                    <a:lnTo>
                      <a:pt x="70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62" name="Google Shape;62;p6"/>
            <p:cNvSpPr/>
            <p:nvPr/>
          </p:nvSpPr>
          <p:spPr>
            <a:xfrm>
              <a:off x="8669925" y="200175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3" name="Google Shape;63;p6"/>
          <p:cNvSpPr/>
          <p:nvPr/>
        </p:nvSpPr>
        <p:spPr>
          <a:xfrm rot="7432487">
            <a:off x="2407697" y="6216625"/>
            <a:ext cx="5230176" cy="4491635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15315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358000" y="2021600"/>
            <a:ext cx="7476000" cy="2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74789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847400" y="2126900"/>
            <a:ext cx="64972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847400" y="3675487"/>
            <a:ext cx="6497200" cy="1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82750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60000" y="4594000"/>
            <a:ext cx="4822400" cy="1522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3175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536067"/>
            <a:ext cx="8768000" cy="12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1712000" y="3794333"/>
            <a:ext cx="8768000" cy="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86223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2143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950900" y="2852252"/>
            <a:ext cx="31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"/>
          </p:nvPr>
        </p:nvSpPr>
        <p:spPr>
          <a:xfrm>
            <a:off x="4526379" y="2852252"/>
            <a:ext cx="31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3"/>
          </p:nvPr>
        </p:nvSpPr>
        <p:spPr>
          <a:xfrm>
            <a:off x="2738644" y="5163165"/>
            <a:ext cx="31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"/>
          </p:nvPr>
        </p:nvSpPr>
        <p:spPr>
          <a:xfrm>
            <a:off x="6314224" y="5163165"/>
            <a:ext cx="31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5"/>
          </p:nvPr>
        </p:nvSpPr>
        <p:spPr>
          <a:xfrm>
            <a:off x="8101835" y="2852252"/>
            <a:ext cx="313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6" hasCustomPrompt="1"/>
          </p:nvPr>
        </p:nvSpPr>
        <p:spPr>
          <a:xfrm>
            <a:off x="2020345" y="1759467"/>
            <a:ext cx="10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7" hasCustomPrompt="1"/>
          </p:nvPr>
        </p:nvSpPr>
        <p:spPr>
          <a:xfrm>
            <a:off x="3808089" y="4069600"/>
            <a:ext cx="10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8" hasCustomPrompt="1"/>
          </p:nvPr>
        </p:nvSpPr>
        <p:spPr>
          <a:xfrm>
            <a:off x="5595824" y="1759467"/>
            <a:ext cx="10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9" hasCustomPrompt="1"/>
          </p:nvPr>
        </p:nvSpPr>
        <p:spPr>
          <a:xfrm>
            <a:off x="7383669" y="4069600"/>
            <a:ext cx="10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3" hasCustomPrompt="1"/>
          </p:nvPr>
        </p:nvSpPr>
        <p:spPr>
          <a:xfrm>
            <a:off x="9171280" y="1759467"/>
            <a:ext cx="10004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4"/>
          </p:nvPr>
        </p:nvSpPr>
        <p:spPr>
          <a:xfrm>
            <a:off x="950900" y="2401469"/>
            <a:ext cx="313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5"/>
          </p:nvPr>
        </p:nvSpPr>
        <p:spPr>
          <a:xfrm>
            <a:off x="4526379" y="2401469"/>
            <a:ext cx="313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6"/>
          </p:nvPr>
        </p:nvSpPr>
        <p:spPr>
          <a:xfrm>
            <a:off x="8101835" y="2401469"/>
            <a:ext cx="313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7"/>
          </p:nvPr>
        </p:nvSpPr>
        <p:spPr>
          <a:xfrm>
            <a:off x="2738644" y="4711692"/>
            <a:ext cx="313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8"/>
          </p:nvPr>
        </p:nvSpPr>
        <p:spPr>
          <a:xfrm>
            <a:off x="6314224" y="4711692"/>
            <a:ext cx="31392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0" name="Google Shape;100;p13"/>
          <p:cNvGrpSpPr/>
          <p:nvPr/>
        </p:nvGrpSpPr>
        <p:grpSpPr>
          <a:xfrm>
            <a:off x="-16559" y="1"/>
            <a:ext cx="12208537" cy="7499385"/>
            <a:chOff x="-12420" y="0"/>
            <a:chExt cx="9156403" cy="5624539"/>
          </a:xfrm>
        </p:grpSpPr>
        <p:sp>
          <p:nvSpPr>
            <p:cNvPr id="101" name="Google Shape;101;p13"/>
            <p:cNvSpPr/>
            <p:nvPr/>
          </p:nvSpPr>
          <p:spPr>
            <a:xfrm rot="5400000">
              <a:off x="-1341184" y="3810975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761821" y="0"/>
              <a:ext cx="2382163" cy="1017717"/>
            </a:xfrm>
            <a:custGeom>
              <a:avLst/>
              <a:gdLst/>
              <a:ahLst/>
              <a:cxnLst/>
              <a:rect l="l" t="t" r="r" b="b"/>
              <a:pathLst>
                <a:path w="12233" h="9632" extrusionOk="0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0300" y="3578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11241034" y="4231722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175540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950967" y="5024000"/>
            <a:ext cx="58220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950967" y="1226800"/>
            <a:ext cx="5822000" cy="36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-12700" y="3583101"/>
            <a:ext cx="2078371" cy="3287631"/>
            <a:chOff x="-9525" y="2687325"/>
            <a:chExt cx="1558778" cy="2465723"/>
          </a:xfrm>
        </p:grpSpPr>
        <p:sp>
          <p:nvSpPr>
            <p:cNvPr id="109" name="Google Shape;109;p14"/>
            <p:cNvSpPr/>
            <p:nvPr/>
          </p:nvSpPr>
          <p:spPr>
            <a:xfrm>
              <a:off x="-9525" y="2899500"/>
              <a:ext cx="1558778" cy="2253548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1" name="Google Shape;111;p14"/>
          <p:cNvGrpSpPr/>
          <p:nvPr/>
        </p:nvGrpSpPr>
        <p:grpSpPr>
          <a:xfrm rot="8988552" flipH="1">
            <a:off x="-171334" y="-713138"/>
            <a:ext cx="1939235" cy="1707324"/>
            <a:chOff x="5917100" y="2092158"/>
            <a:chExt cx="1102175" cy="970367"/>
          </a:xfrm>
        </p:grpSpPr>
        <p:sp>
          <p:nvSpPr>
            <p:cNvPr id="112" name="Google Shape;112;p14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8" name="Google Shape;118;p14"/>
          <p:cNvSpPr/>
          <p:nvPr/>
        </p:nvSpPr>
        <p:spPr>
          <a:xfrm rot="5400000">
            <a:off x="8417800" y="6529806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9520676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-1792966" y="-43363"/>
            <a:ext cx="13984956" cy="8914553"/>
            <a:chOff x="-1344725" y="-32523"/>
            <a:chExt cx="10488717" cy="6685915"/>
          </a:xfrm>
        </p:grpSpPr>
        <p:sp>
          <p:nvSpPr>
            <p:cNvPr id="122" name="Google Shape;122;p15"/>
            <p:cNvSpPr/>
            <p:nvPr/>
          </p:nvSpPr>
          <p:spPr>
            <a:xfrm>
              <a:off x="-1344725" y="4352475"/>
              <a:ext cx="3494036" cy="2300917"/>
            </a:xfrm>
            <a:custGeom>
              <a:avLst/>
              <a:gdLst/>
              <a:ahLst/>
              <a:cxnLst/>
              <a:rect l="l" t="t" r="r" b="b"/>
              <a:pathLst>
                <a:path w="11187" h="7367" extrusionOk="0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" name="Google Shape;123;p15"/>
            <p:cNvSpPr/>
            <p:nvPr/>
          </p:nvSpPr>
          <p:spPr>
            <a:xfrm rot="5400000">
              <a:off x="6741954" y="1740877"/>
              <a:ext cx="4175439" cy="628638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8582775" y="172087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25" name="Google Shape;125;p15"/>
          <p:cNvSpPr/>
          <p:nvPr/>
        </p:nvSpPr>
        <p:spPr>
          <a:xfrm flipH="1">
            <a:off x="-4279149" y="-1323245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749533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28" name="Google Shape;128;p16"/>
          <p:cNvGrpSpPr/>
          <p:nvPr/>
        </p:nvGrpSpPr>
        <p:grpSpPr>
          <a:xfrm>
            <a:off x="21" y="0"/>
            <a:ext cx="12191988" cy="6858005"/>
            <a:chOff x="15" y="0"/>
            <a:chExt cx="9143991" cy="5143504"/>
          </a:xfrm>
        </p:grpSpPr>
        <p:sp>
          <p:nvSpPr>
            <p:cNvPr id="129" name="Google Shape;129;p16"/>
            <p:cNvSpPr/>
            <p:nvPr/>
          </p:nvSpPr>
          <p:spPr>
            <a:xfrm rot="5400000">
              <a:off x="353766" y="-353751"/>
              <a:ext cx="1123932" cy="1831435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7218154" y="4084425"/>
              <a:ext cx="1925852" cy="1059079"/>
            </a:xfrm>
            <a:custGeom>
              <a:avLst/>
              <a:gdLst/>
              <a:ahLst/>
              <a:cxnLst/>
              <a:rect l="l" t="t" r="r" b="b"/>
              <a:pathLst>
                <a:path w="24364" h="23656" extrusionOk="0">
                  <a:moveTo>
                    <a:pt x="23846" y="0"/>
                  </a:moveTo>
                  <a:cubicBezTo>
                    <a:pt x="23787" y="0"/>
                    <a:pt x="23728" y="2"/>
                    <a:pt x="23670" y="5"/>
                  </a:cubicBezTo>
                  <a:cubicBezTo>
                    <a:pt x="23364" y="19"/>
                    <a:pt x="23148" y="51"/>
                    <a:pt x="22831" y="141"/>
                  </a:cubicBezTo>
                  <a:cubicBezTo>
                    <a:pt x="22278" y="303"/>
                    <a:pt x="21781" y="616"/>
                    <a:pt x="21364" y="1055"/>
                  </a:cubicBezTo>
                  <a:cubicBezTo>
                    <a:pt x="20414" y="2051"/>
                    <a:pt x="20040" y="3512"/>
                    <a:pt x="19770" y="4840"/>
                  </a:cubicBezTo>
                  <a:cubicBezTo>
                    <a:pt x="19468" y="6315"/>
                    <a:pt x="19274" y="7815"/>
                    <a:pt x="18856" y="9265"/>
                  </a:cubicBezTo>
                  <a:cubicBezTo>
                    <a:pt x="18464" y="10617"/>
                    <a:pt x="17856" y="11970"/>
                    <a:pt x="16694" y="12830"/>
                  </a:cubicBezTo>
                  <a:cubicBezTo>
                    <a:pt x="15725" y="13544"/>
                    <a:pt x="14577" y="13770"/>
                    <a:pt x="13415" y="13770"/>
                  </a:cubicBezTo>
                  <a:cubicBezTo>
                    <a:pt x="12903" y="13770"/>
                    <a:pt x="12388" y="13726"/>
                    <a:pt x="11884" y="13661"/>
                  </a:cubicBezTo>
                  <a:cubicBezTo>
                    <a:pt x="10723" y="13512"/>
                    <a:pt x="9523" y="13255"/>
                    <a:pt x="8337" y="13255"/>
                  </a:cubicBezTo>
                  <a:cubicBezTo>
                    <a:pt x="7811" y="13255"/>
                    <a:pt x="7288" y="13306"/>
                    <a:pt x="6771" y="13438"/>
                  </a:cubicBezTo>
                  <a:cubicBezTo>
                    <a:pt x="5937" y="13654"/>
                    <a:pt x="5167" y="14104"/>
                    <a:pt x="4473" y="14607"/>
                  </a:cubicBezTo>
                  <a:cubicBezTo>
                    <a:pt x="3829" y="15075"/>
                    <a:pt x="3257" y="15644"/>
                    <a:pt x="2761" y="16266"/>
                  </a:cubicBezTo>
                  <a:cubicBezTo>
                    <a:pt x="1796" y="17485"/>
                    <a:pt x="1170" y="18943"/>
                    <a:pt x="731" y="20425"/>
                  </a:cubicBezTo>
                  <a:cubicBezTo>
                    <a:pt x="415" y="21487"/>
                    <a:pt x="192" y="22569"/>
                    <a:pt x="1" y="23655"/>
                  </a:cubicBezTo>
                  <a:lnTo>
                    <a:pt x="24364" y="23655"/>
                  </a:lnTo>
                  <a:lnTo>
                    <a:pt x="24364" y="30"/>
                  </a:lnTo>
                  <a:cubicBezTo>
                    <a:pt x="24357" y="30"/>
                    <a:pt x="24347" y="26"/>
                    <a:pt x="24332" y="26"/>
                  </a:cubicBezTo>
                  <a:cubicBezTo>
                    <a:pt x="24260" y="19"/>
                    <a:pt x="24191" y="12"/>
                    <a:pt x="24120" y="8"/>
                  </a:cubicBezTo>
                  <a:cubicBezTo>
                    <a:pt x="24028" y="4"/>
                    <a:pt x="23936" y="0"/>
                    <a:pt x="238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105525" y="8204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2" name="Google Shape;132;p16"/>
          <p:cNvSpPr/>
          <p:nvPr/>
        </p:nvSpPr>
        <p:spPr>
          <a:xfrm rot="5576500">
            <a:off x="-3880331" y="3145569"/>
            <a:ext cx="5230072" cy="4491544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80588683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92760" y="-852100"/>
            <a:ext cx="12284760" cy="7710085"/>
            <a:chOff x="-69570" y="-639075"/>
            <a:chExt cx="9213570" cy="5782564"/>
          </a:xfrm>
        </p:grpSpPr>
        <p:sp>
          <p:nvSpPr>
            <p:cNvPr id="136" name="Google Shape;136;p17"/>
            <p:cNvSpPr/>
            <p:nvPr/>
          </p:nvSpPr>
          <p:spPr>
            <a:xfrm flipH="1">
              <a:off x="8443442" y="-639075"/>
              <a:ext cx="700558" cy="2696470"/>
            </a:xfrm>
            <a:custGeom>
              <a:avLst/>
              <a:gdLst/>
              <a:ahLst/>
              <a:cxnLst/>
              <a:rect l="l" t="t" r="r" b="b"/>
              <a:pathLst>
                <a:path w="9013" h="19015" extrusionOk="0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-69570" y="2001161"/>
              <a:ext cx="618420" cy="3142328"/>
              <a:chOff x="-69570" y="2001161"/>
              <a:chExt cx="618420" cy="3142328"/>
            </a:xfrm>
          </p:grpSpPr>
          <p:sp>
            <p:nvSpPr>
              <p:cNvPr id="138" name="Google Shape;138;p17"/>
              <p:cNvSpPr/>
              <p:nvPr/>
            </p:nvSpPr>
            <p:spPr>
              <a:xfrm rot="5400000">
                <a:off x="-1398334" y="3329925"/>
                <a:ext cx="3142328" cy="484800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5136" extrusionOk="0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53150" y="20574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40" name="Google Shape;140;p17"/>
          <p:cNvSpPr/>
          <p:nvPr/>
        </p:nvSpPr>
        <p:spPr>
          <a:xfrm rot="-6269851">
            <a:off x="10902325" y="3069328"/>
            <a:ext cx="5230152" cy="449161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4519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-7" y="-60794"/>
            <a:ext cx="12264416" cy="6918796"/>
            <a:chOff x="-5" y="-45596"/>
            <a:chExt cx="9198312" cy="5189097"/>
          </a:xfrm>
        </p:grpSpPr>
        <p:sp>
          <p:nvSpPr>
            <p:cNvPr id="67" name="Google Shape;67;p7"/>
            <p:cNvSpPr/>
            <p:nvPr/>
          </p:nvSpPr>
          <p:spPr>
            <a:xfrm rot="10800000" flipH="1">
              <a:off x="-5" y="3505185"/>
              <a:ext cx="1514484" cy="1638316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58825" y="326392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5610225" y="-45596"/>
              <a:ext cx="3588082" cy="490624"/>
            </a:xfrm>
            <a:custGeom>
              <a:avLst/>
              <a:gdLst/>
              <a:ahLst/>
              <a:cxnLst/>
              <a:rect l="l" t="t" r="r" b="b"/>
              <a:pathLst>
                <a:path w="8887" h="2926" extrusionOk="0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960000" y="2335600"/>
            <a:ext cx="5495600" cy="2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286250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6270400" y="1539584"/>
            <a:ext cx="4970800" cy="21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1"/>
          </p:nvPr>
        </p:nvSpPr>
        <p:spPr>
          <a:xfrm>
            <a:off x="6270400" y="3695217"/>
            <a:ext cx="4970800" cy="1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>
            <a:spLocks noGrp="1"/>
          </p:cNvSpPr>
          <p:nvPr>
            <p:ph type="pic" idx="2"/>
          </p:nvPr>
        </p:nvSpPr>
        <p:spPr>
          <a:xfrm>
            <a:off x="950967" y="996000"/>
            <a:ext cx="4252000" cy="4866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5" name="Google Shape;145;p18"/>
          <p:cNvSpPr/>
          <p:nvPr/>
        </p:nvSpPr>
        <p:spPr>
          <a:xfrm>
            <a:off x="10564133" y="5168301"/>
            <a:ext cx="4658715" cy="3067889"/>
          </a:xfrm>
          <a:custGeom>
            <a:avLst/>
            <a:gdLst/>
            <a:ahLst/>
            <a:cxnLst/>
            <a:rect l="l" t="t" r="r" b="b"/>
            <a:pathLst>
              <a:path w="11187" h="7367" extrusionOk="0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6" name="Google Shape;146;p18"/>
          <p:cNvSpPr/>
          <p:nvPr/>
        </p:nvSpPr>
        <p:spPr>
          <a:xfrm>
            <a:off x="11367600" y="-1168361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91600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7573433" y="1768335"/>
            <a:ext cx="3667600" cy="1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ubTitle" idx="1"/>
          </p:nvPr>
        </p:nvSpPr>
        <p:spPr>
          <a:xfrm>
            <a:off x="7573433" y="3107125"/>
            <a:ext cx="3667600" cy="2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9232904" y="5236399"/>
            <a:ext cx="2971840" cy="1634315"/>
          </a:xfrm>
          <a:custGeom>
            <a:avLst/>
            <a:gdLst/>
            <a:ahLst/>
            <a:cxnLst/>
            <a:rect l="l" t="t" r="r" b="b"/>
            <a:pathLst>
              <a:path w="24364" h="23656" extrusionOk="0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1" name="Google Shape;151;p19"/>
          <p:cNvSpPr/>
          <p:nvPr/>
        </p:nvSpPr>
        <p:spPr>
          <a:xfrm>
            <a:off x="11177100" y="-1790245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933565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950967" y="1768333"/>
            <a:ext cx="3667600" cy="1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1"/>
          </p:nvPr>
        </p:nvSpPr>
        <p:spPr>
          <a:xfrm>
            <a:off x="951145" y="3107133"/>
            <a:ext cx="3667600" cy="2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0" y="3583100"/>
            <a:ext cx="2078371" cy="3274931"/>
            <a:chOff x="0" y="2687325"/>
            <a:chExt cx="1558778" cy="2456198"/>
          </a:xfrm>
        </p:grpSpPr>
        <p:sp>
          <p:nvSpPr>
            <p:cNvPr id="156" name="Google Shape;156;p20"/>
            <p:cNvSpPr/>
            <p:nvPr/>
          </p:nvSpPr>
          <p:spPr>
            <a:xfrm>
              <a:off x="0" y="2889975"/>
              <a:ext cx="1558778" cy="2253548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8" name="Google Shape;158;p20"/>
          <p:cNvSpPr/>
          <p:nvPr/>
        </p:nvSpPr>
        <p:spPr>
          <a:xfrm rot="-8951246">
            <a:off x="1732369" y="-3991858"/>
            <a:ext cx="5230132" cy="4491596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2690167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6587900" y="1768335"/>
            <a:ext cx="3667600" cy="1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6587900" y="3107125"/>
            <a:ext cx="3667600" cy="2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10674600" y="4981901"/>
            <a:ext cx="4658715" cy="3067889"/>
          </a:xfrm>
          <a:custGeom>
            <a:avLst/>
            <a:gdLst/>
            <a:ahLst/>
            <a:cxnLst/>
            <a:rect l="l" t="t" r="r" b="b"/>
            <a:pathLst>
              <a:path w="11187" h="7367" extrusionOk="0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3" name="Google Shape;163;p21"/>
          <p:cNvSpPr/>
          <p:nvPr/>
        </p:nvSpPr>
        <p:spPr>
          <a:xfrm>
            <a:off x="11109167" y="-991711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791960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"/>
          </p:nvPr>
        </p:nvSpPr>
        <p:spPr>
          <a:xfrm>
            <a:off x="6497325" y="4087867"/>
            <a:ext cx="3782400" cy="1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2"/>
          </p:nvPr>
        </p:nvSpPr>
        <p:spPr>
          <a:xfrm>
            <a:off x="1912267" y="4087867"/>
            <a:ext cx="3782400" cy="1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3"/>
          </p:nvPr>
        </p:nvSpPr>
        <p:spPr>
          <a:xfrm>
            <a:off x="1912267" y="3438100"/>
            <a:ext cx="37824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4"/>
          </p:nvPr>
        </p:nvSpPr>
        <p:spPr>
          <a:xfrm>
            <a:off x="6497339" y="3438100"/>
            <a:ext cx="3782400" cy="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-340265" y="-12713"/>
            <a:ext cx="12544965" cy="6883415"/>
            <a:chOff x="-255199" y="-9535"/>
            <a:chExt cx="9408724" cy="5162561"/>
          </a:xfrm>
        </p:grpSpPr>
        <p:sp>
          <p:nvSpPr>
            <p:cNvPr id="171" name="Google Shape;171;p22"/>
            <p:cNvSpPr/>
            <p:nvPr/>
          </p:nvSpPr>
          <p:spPr>
            <a:xfrm rot="10800000">
              <a:off x="-255199" y="-9535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157065" y="8911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22"/>
            <p:cNvSpPr/>
            <p:nvPr/>
          </p:nvSpPr>
          <p:spPr>
            <a:xfrm rot="10800000" flipH="1">
              <a:off x="7963727" y="3585776"/>
              <a:ext cx="1189799" cy="1567250"/>
            </a:xfrm>
            <a:custGeom>
              <a:avLst/>
              <a:gdLst/>
              <a:ahLst/>
              <a:cxnLst/>
              <a:rect l="l" t="t" r="r" b="b"/>
              <a:pathLst>
                <a:path w="7042" h="9276" extrusionOk="0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4" name="Google Shape;174;p22"/>
          <p:cNvSpPr/>
          <p:nvPr/>
        </p:nvSpPr>
        <p:spPr>
          <a:xfrm rot="5998970">
            <a:off x="-3935915" y="4301258"/>
            <a:ext cx="5230113" cy="4491580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924793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6324305" y="2426700"/>
            <a:ext cx="4764400" cy="2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2"/>
          </p:nvPr>
        </p:nvSpPr>
        <p:spPr>
          <a:xfrm>
            <a:off x="1103300" y="2426700"/>
            <a:ext cx="4764400" cy="26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/>
          <p:nvPr/>
        </p:nvSpPr>
        <p:spPr>
          <a:xfrm rot="-5620785" flipH="1">
            <a:off x="10882645" y="-1470561"/>
            <a:ext cx="5230081" cy="449155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-77438" y="-101599"/>
            <a:ext cx="12269444" cy="6991396"/>
            <a:chOff x="-58079" y="-76200"/>
            <a:chExt cx="9202083" cy="5243547"/>
          </a:xfrm>
        </p:grpSpPr>
        <p:sp>
          <p:nvSpPr>
            <p:cNvPr id="181" name="Google Shape;181;p23"/>
            <p:cNvSpPr/>
            <p:nvPr/>
          </p:nvSpPr>
          <p:spPr>
            <a:xfrm flipH="1">
              <a:off x="-58079" y="-76200"/>
              <a:ext cx="2382163" cy="1017717"/>
            </a:xfrm>
            <a:custGeom>
              <a:avLst/>
              <a:gdLst/>
              <a:ahLst/>
              <a:cxnLst/>
              <a:rect l="l" t="t" r="r" b="b"/>
              <a:pathLst>
                <a:path w="12233" h="9632" extrusionOk="0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82" name="Google Shape;182;p23"/>
            <p:cNvGrpSpPr/>
            <p:nvPr/>
          </p:nvGrpSpPr>
          <p:grpSpPr>
            <a:xfrm>
              <a:off x="6001676" y="4548927"/>
              <a:ext cx="3142328" cy="618420"/>
              <a:chOff x="6001676" y="4548927"/>
              <a:chExt cx="3142328" cy="618420"/>
            </a:xfrm>
          </p:grpSpPr>
          <p:sp>
            <p:nvSpPr>
              <p:cNvPr id="183" name="Google Shape;183;p23"/>
              <p:cNvSpPr/>
              <p:nvPr/>
            </p:nvSpPr>
            <p:spPr>
              <a:xfrm>
                <a:off x="6001676" y="4682548"/>
                <a:ext cx="3142328" cy="484800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5136" extrusionOk="0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 rot="-5400000">
                <a:off x="7097790" y="4548927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46451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1163251" y="1968200"/>
            <a:ext cx="4863600" cy="3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2"/>
          </p:nvPr>
        </p:nvSpPr>
        <p:spPr>
          <a:xfrm>
            <a:off x="6165145" y="1968200"/>
            <a:ext cx="4863600" cy="34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89" name="Google Shape;189;p24"/>
          <p:cNvGrpSpPr/>
          <p:nvPr/>
        </p:nvGrpSpPr>
        <p:grpSpPr>
          <a:xfrm>
            <a:off x="1" y="-60794"/>
            <a:ext cx="12289801" cy="6918825"/>
            <a:chOff x="0" y="-45596"/>
            <a:chExt cx="9217351" cy="5189119"/>
          </a:xfrm>
        </p:grpSpPr>
        <p:sp>
          <p:nvSpPr>
            <p:cNvPr id="190" name="Google Shape;190;p24"/>
            <p:cNvSpPr/>
            <p:nvPr/>
          </p:nvSpPr>
          <p:spPr>
            <a:xfrm>
              <a:off x="0" y="2889975"/>
              <a:ext cx="1558778" cy="2253548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638800" y="-45596"/>
              <a:ext cx="3578551" cy="572699"/>
            </a:xfrm>
            <a:custGeom>
              <a:avLst/>
              <a:gdLst/>
              <a:ahLst/>
              <a:cxnLst/>
              <a:rect l="l" t="t" r="r" b="b"/>
              <a:pathLst>
                <a:path w="8887" h="2926" extrusionOk="0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3" name="Google Shape;193;p24"/>
          <p:cNvSpPr/>
          <p:nvPr/>
        </p:nvSpPr>
        <p:spPr>
          <a:xfrm rot="-6852635" flipH="1">
            <a:off x="11160910" y="4548521"/>
            <a:ext cx="5230100" cy="4491568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85030117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1"/>
          </p:nvPr>
        </p:nvSpPr>
        <p:spPr>
          <a:xfrm>
            <a:off x="1700833" y="3759988"/>
            <a:ext cx="2659200" cy="1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2"/>
          </p:nvPr>
        </p:nvSpPr>
        <p:spPr>
          <a:xfrm>
            <a:off x="4766432" y="3759988"/>
            <a:ext cx="2659200" cy="1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3"/>
          </p:nvPr>
        </p:nvSpPr>
        <p:spPr>
          <a:xfrm>
            <a:off x="7832037" y="3759988"/>
            <a:ext cx="2659200" cy="1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4"/>
          </p:nvPr>
        </p:nvSpPr>
        <p:spPr>
          <a:xfrm>
            <a:off x="1700833" y="3268385"/>
            <a:ext cx="26592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subTitle" idx="5"/>
          </p:nvPr>
        </p:nvSpPr>
        <p:spPr>
          <a:xfrm>
            <a:off x="4766436" y="3268385"/>
            <a:ext cx="26592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6"/>
          </p:nvPr>
        </p:nvSpPr>
        <p:spPr>
          <a:xfrm>
            <a:off x="7832048" y="3268385"/>
            <a:ext cx="2659200" cy="6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02" name="Google Shape;202;p25"/>
          <p:cNvGrpSpPr/>
          <p:nvPr/>
        </p:nvGrpSpPr>
        <p:grpSpPr>
          <a:xfrm>
            <a:off x="-25391" y="-76866"/>
            <a:ext cx="12217385" cy="6934865"/>
            <a:chOff x="-19044" y="-57650"/>
            <a:chExt cx="9163039" cy="5201149"/>
          </a:xfrm>
        </p:grpSpPr>
        <p:sp>
          <p:nvSpPr>
            <p:cNvPr id="203" name="Google Shape;203;p25"/>
            <p:cNvSpPr/>
            <p:nvPr/>
          </p:nvSpPr>
          <p:spPr>
            <a:xfrm flipH="1">
              <a:off x="-19044" y="-57650"/>
              <a:ext cx="638170" cy="2823330"/>
            </a:xfrm>
            <a:custGeom>
              <a:avLst/>
              <a:gdLst/>
              <a:ahLst/>
              <a:cxnLst/>
              <a:rect l="l" t="t" r="r" b="b"/>
              <a:pathLst>
                <a:path w="8045" h="17515" extrusionOk="0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04" name="Google Shape;204;p25"/>
            <p:cNvGrpSpPr/>
            <p:nvPr/>
          </p:nvGrpSpPr>
          <p:grpSpPr>
            <a:xfrm>
              <a:off x="8153410" y="2434487"/>
              <a:ext cx="990586" cy="2709011"/>
              <a:chOff x="8153410" y="2434488"/>
              <a:chExt cx="990586" cy="2709011"/>
            </a:xfrm>
          </p:grpSpPr>
          <p:sp>
            <p:nvSpPr>
              <p:cNvPr id="205" name="Google Shape;205;p25"/>
              <p:cNvSpPr/>
              <p:nvPr/>
            </p:nvSpPr>
            <p:spPr>
              <a:xfrm rot="10800000">
                <a:off x="8153410" y="2505082"/>
                <a:ext cx="990586" cy="2638417"/>
              </a:xfrm>
              <a:custGeom>
                <a:avLst/>
                <a:gdLst/>
                <a:ahLst/>
                <a:cxnLst/>
                <a:rect l="l" t="t" r="r" b="b"/>
                <a:pathLst>
                  <a:path w="20742" h="25735" extrusionOk="0">
                    <a:moveTo>
                      <a:pt x="0" y="1"/>
                    </a:moveTo>
                    <a:lnTo>
                      <a:pt x="0" y="25735"/>
                    </a:lnTo>
                    <a:cubicBezTo>
                      <a:pt x="1403" y="25595"/>
                      <a:pt x="2789" y="25253"/>
                      <a:pt x="4116" y="24760"/>
                    </a:cubicBezTo>
                    <a:cubicBezTo>
                      <a:pt x="6092" y="24026"/>
                      <a:pt x="7952" y="22940"/>
                      <a:pt x="9560" y="21576"/>
                    </a:cubicBezTo>
                    <a:cubicBezTo>
                      <a:pt x="11067" y="20295"/>
                      <a:pt x="12377" y="18762"/>
                      <a:pt x="13297" y="17007"/>
                    </a:cubicBezTo>
                    <a:cubicBezTo>
                      <a:pt x="13712" y="16222"/>
                      <a:pt x="14082" y="15337"/>
                      <a:pt x="14139" y="14463"/>
                    </a:cubicBezTo>
                    <a:cubicBezTo>
                      <a:pt x="14197" y="13653"/>
                      <a:pt x="13956" y="12888"/>
                      <a:pt x="13229" y="12434"/>
                    </a:cubicBezTo>
                    <a:cubicBezTo>
                      <a:pt x="12510" y="11984"/>
                      <a:pt x="11546" y="11952"/>
                      <a:pt x="10711" y="11815"/>
                    </a:cubicBezTo>
                    <a:cubicBezTo>
                      <a:pt x="9042" y="11549"/>
                      <a:pt x="7110" y="10186"/>
                      <a:pt x="10851" y="8937"/>
                    </a:cubicBezTo>
                    <a:cubicBezTo>
                      <a:pt x="11208" y="8818"/>
                      <a:pt x="11578" y="8736"/>
                      <a:pt x="11927" y="8588"/>
                    </a:cubicBezTo>
                    <a:cubicBezTo>
                      <a:pt x="12374" y="8401"/>
                      <a:pt x="12819" y="8214"/>
                      <a:pt x="13262" y="8019"/>
                    </a:cubicBezTo>
                    <a:cubicBezTo>
                      <a:pt x="14924" y="7297"/>
                      <a:pt x="16575" y="6440"/>
                      <a:pt x="17907" y="5228"/>
                    </a:cubicBezTo>
                    <a:cubicBezTo>
                      <a:pt x="18893" y="4325"/>
                      <a:pt x="19716" y="3224"/>
                      <a:pt x="20234" y="2005"/>
                    </a:cubicBezTo>
                    <a:cubicBezTo>
                      <a:pt x="20349" y="1727"/>
                      <a:pt x="20461" y="1407"/>
                      <a:pt x="20547" y="1101"/>
                    </a:cubicBezTo>
                    <a:cubicBezTo>
                      <a:pt x="20623" y="817"/>
                      <a:pt x="20695" y="469"/>
                      <a:pt x="20723" y="223"/>
                    </a:cubicBezTo>
                    <a:cubicBezTo>
                      <a:pt x="20731" y="148"/>
                      <a:pt x="20738" y="76"/>
                      <a:pt x="207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06" name="Google Shape;206;p25"/>
              <p:cNvSpPr/>
              <p:nvPr/>
            </p:nvSpPr>
            <p:spPr>
              <a:xfrm>
                <a:off x="8630400" y="2434488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207" name="Google Shape;207;p25"/>
          <p:cNvSpPr/>
          <p:nvPr/>
        </p:nvSpPr>
        <p:spPr>
          <a:xfrm>
            <a:off x="1918800" y="6151206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462118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5393100" y="593367"/>
            <a:ext cx="58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5393116" y="2918739"/>
            <a:ext cx="2749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2"/>
          </p:nvPr>
        </p:nvSpPr>
        <p:spPr>
          <a:xfrm>
            <a:off x="8482416" y="2918739"/>
            <a:ext cx="2749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3"/>
          </p:nvPr>
        </p:nvSpPr>
        <p:spPr>
          <a:xfrm>
            <a:off x="5393116" y="4804439"/>
            <a:ext cx="2749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4"/>
          </p:nvPr>
        </p:nvSpPr>
        <p:spPr>
          <a:xfrm>
            <a:off x="8482416" y="4804439"/>
            <a:ext cx="2749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5"/>
          </p:nvPr>
        </p:nvSpPr>
        <p:spPr>
          <a:xfrm>
            <a:off x="5393100" y="2420500"/>
            <a:ext cx="2749600" cy="6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6"/>
          </p:nvPr>
        </p:nvSpPr>
        <p:spPr>
          <a:xfrm>
            <a:off x="5393100" y="4306400"/>
            <a:ext cx="2749600" cy="6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7"/>
          </p:nvPr>
        </p:nvSpPr>
        <p:spPr>
          <a:xfrm>
            <a:off x="8482396" y="2420500"/>
            <a:ext cx="2749600" cy="6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8"/>
          </p:nvPr>
        </p:nvSpPr>
        <p:spPr>
          <a:xfrm>
            <a:off x="8482396" y="4306400"/>
            <a:ext cx="2749600" cy="61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/>
          <p:nvPr/>
        </p:nvSpPr>
        <p:spPr>
          <a:xfrm flipH="1">
            <a:off x="11302989" y="-852099"/>
            <a:ext cx="889012" cy="3223929"/>
          </a:xfrm>
          <a:custGeom>
            <a:avLst/>
            <a:gdLst/>
            <a:ahLst/>
            <a:cxnLst/>
            <a:rect l="l" t="t" r="r" b="b"/>
            <a:pathLst>
              <a:path w="9013" h="19015" extrusionOk="0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9" name="Google Shape;219;p26"/>
          <p:cNvSpPr/>
          <p:nvPr/>
        </p:nvSpPr>
        <p:spPr>
          <a:xfrm>
            <a:off x="10284600" y="5888773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58732364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subTitle" idx="1"/>
          </p:nvPr>
        </p:nvSpPr>
        <p:spPr>
          <a:xfrm>
            <a:off x="1428400" y="2637367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subTitle" idx="2"/>
          </p:nvPr>
        </p:nvSpPr>
        <p:spPr>
          <a:xfrm>
            <a:off x="4777200" y="2637367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ubTitle" idx="3"/>
          </p:nvPr>
        </p:nvSpPr>
        <p:spPr>
          <a:xfrm>
            <a:off x="1428400" y="4805184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4"/>
          </p:nvPr>
        </p:nvSpPr>
        <p:spPr>
          <a:xfrm>
            <a:off x="4777200" y="4805184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5"/>
          </p:nvPr>
        </p:nvSpPr>
        <p:spPr>
          <a:xfrm>
            <a:off x="8126000" y="2637367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6"/>
          </p:nvPr>
        </p:nvSpPr>
        <p:spPr>
          <a:xfrm>
            <a:off x="8126000" y="4805184"/>
            <a:ext cx="2637600" cy="11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7"/>
          </p:nvPr>
        </p:nvSpPr>
        <p:spPr>
          <a:xfrm>
            <a:off x="1428403" y="2183765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8"/>
          </p:nvPr>
        </p:nvSpPr>
        <p:spPr>
          <a:xfrm>
            <a:off x="4777200" y="2183765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subTitle" idx="9"/>
          </p:nvPr>
        </p:nvSpPr>
        <p:spPr>
          <a:xfrm>
            <a:off x="8125997" y="2183765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subTitle" idx="13"/>
          </p:nvPr>
        </p:nvSpPr>
        <p:spPr>
          <a:xfrm>
            <a:off x="1428403" y="4351551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14"/>
          </p:nvPr>
        </p:nvSpPr>
        <p:spPr>
          <a:xfrm>
            <a:off x="4777200" y="4351551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15"/>
          </p:nvPr>
        </p:nvSpPr>
        <p:spPr>
          <a:xfrm>
            <a:off x="8125997" y="4351551"/>
            <a:ext cx="26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4" name="Google Shape;234;p27"/>
          <p:cNvGrpSpPr/>
          <p:nvPr/>
        </p:nvGrpSpPr>
        <p:grpSpPr>
          <a:xfrm>
            <a:off x="8" y="775315"/>
            <a:ext cx="12191993" cy="6082685"/>
            <a:chOff x="5" y="581486"/>
            <a:chExt cx="9143995" cy="4562014"/>
          </a:xfrm>
        </p:grpSpPr>
        <p:sp>
          <p:nvSpPr>
            <p:cNvPr id="235" name="Google Shape;235;p27"/>
            <p:cNvSpPr/>
            <p:nvPr/>
          </p:nvSpPr>
          <p:spPr>
            <a:xfrm rot="5400000">
              <a:off x="-1328759" y="1910250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222725" y="167760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27"/>
            <p:cNvSpPr/>
            <p:nvPr/>
          </p:nvSpPr>
          <p:spPr>
            <a:xfrm rot="5400000" flipH="1">
              <a:off x="8000980" y="4000480"/>
              <a:ext cx="1247803" cy="1038237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8" name="Google Shape;238;p27"/>
          <p:cNvSpPr/>
          <p:nvPr/>
        </p:nvSpPr>
        <p:spPr>
          <a:xfrm>
            <a:off x="11241034" y="6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780955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358000" y="2021600"/>
            <a:ext cx="7476000" cy="28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66637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title" hasCustomPrompt="1"/>
          </p:nvPr>
        </p:nvSpPr>
        <p:spPr>
          <a:xfrm>
            <a:off x="950967" y="851133"/>
            <a:ext cx="5408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1"/>
          </p:nvPr>
        </p:nvSpPr>
        <p:spPr>
          <a:xfrm>
            <a:off x="950967" y="1748456"/>
            <a:ext cx="54084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8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717283"/>
            <a:ext cx="5408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3" name="Google Shape;243;p28"/>
          <p:cNvSpPr txBox="1">
            <a:spLocks noGrp="1"/>
          </p:cNvSpPr>
          <p:nvPr>
            <p:ph type="subTitle" idx="3"/>
          </p:nvPr>
        </p:nvSpPr>
        <p:spPr>
          <a:xfrm>
            <a:off x="950967" y="3614633"/>
            <a:ext cx="54084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4583399"/>
            <a:ext cx="5408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8"/>
          <p:cNvSpPr txBox="1">
            <a:spLocks noGrp="1"/>
          </p:cNvSpPr>
          <p:nvPr>
            <p:ph type="subTitle" idx="5"/>
          </p:nvPr>
        </p:nvSpPr>
        <p:spPr>
          <a:xfrm>
            <a:off x="950967" y="5480764"/>
            <a:ext cx="5408400" cy="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-2059667" y="5585401"/>
            <a:ext cx="4658715" cy="3067889"/>
          </a:xfrm>
          <a:custGeom>
            <a:avLst/>
            <a:gdLst/>
            <a:ahLst/>
            <a:cxnLst/>
            <a:rect l="l" t="t" r="r" b="b"/>
            <a:pathLst>
              <a:path w="11187" h="7367" extrusionOk="0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7" name="Google Shape;247;p28"/>
          <p:cNvSpPr/>
          <p:nvPr/>
        </p:nvSpPr>
        <p:spPr>
          <a:xfrm rot="6017970">
            <a:off x="-4126418" y="-882069"/>
            <a:ext cx="5230121" cy="4491588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1446626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 hasCustomPrompt="1"/>
          </p:nvPr>
        </p:nvSpPr>
        <p:spPr>
          <a:xfrm>
            <a:off x="2669000" y="3837352"/>
            <a:ext cx="18652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1"/>
          </p:nvPr>
        </p:nvSpPr>
        <p:spPr>
          <a:xfrm>
            <a:off x="6263583" y="1988780"/>
            <a:ext cx="465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subTitle" idx="2"/>
          </p:nvPr>
        </p:nvSpPr>
        <p:spPr>
          <a:xfrm>
            <a:off x="6263583" y="1557767"/>
            <a:ext cx="4653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title" idx="3" hasCustomPrompt="1"/>
          </p:nvPr>
        </p:nvSpPr>
        <p:spPr>
          <a:xfrm>
            <a:off x="2669784" y="2198461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29"/>
          <p:cNvSpPr txBox="1">
            <a:spLocks noGrp="1"/>
          </p:cNvSpPr>
          <p:nvPr>
            <p:ph type="subTitle" idx="4"/>
          </p:nvPr>
        </p:nvSpPr>
        <p:spPr>
          <a:xfrm>
            <a:off x="6263580" y="3639773"/>
            <a:ext cx="465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5"/>
          </p:nvPr>
        </p:nvSpPr>
        <p:spPr>
          <a:xfrm>
            <a:off x="6263575" y="3208760"/>
            <a:ext cx="4653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 idx="6" hasCustomPrompt="1"/>
          </p:nvPr>
        </p:nvSpPr>
        <p:spPr>
          <a:xfrm>
            <a:off x="2669800" y="5484971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7"/>
          </p:nvPr>
        </p:nvSpPr>
        <p:spPr>
          <a:xfrm>
            <a:off x="6263577" y="5290767"/>
            <a:ext cx="465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8"/>
          </p:nvPr>
        </p:nvSpPr>
        <p:spPr>
          <a:xfrm>
            <a:off x="6263567" y="4859753"/>
            <a:ext cx="4653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933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title" idx="9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29"/>
          <p:cNvGrpSpPr/>
          <p:nvPr/>
        </p:nvGrpSpPr>
        <p:grpSpPr>
          <a:xfrm>
            <a:off x="-12700" y="15"/>
            <a:ext cx="12217400" cy="6870716"/>
            <a:chOff x="-9525" y="11"/>
            <a:chExt cx="9163050" cy="5153037"/>
          </a:xfrm>
        </p:grpSpPr>
        <p:grpSp>
          <p:nvGrpSpPr>
            <p:cNvPr id="260" name="Google Shape;260;p29"/>
            <p:cNvGrpSpPr/>
            <p:nvPr/>
          </p:nvGrpSpPr>
          <p:grpSpPr>
            <a:xfrm>
              <a:off x="-9525" y="2709275"/>
              <a:ext cx="1558778" cy="2443773"/>
              <a:chOff x="-9525" y="2709275"/>
              <a:chExt cx="1558778" cy="2443773"/>
            </a:xfrm>
          </p:grpSpPr>
          <p:sp>
            <p:nvSpPr>
              <p:cNvPr id="261" name="Google Shape;261;p29"/>
              <p:cNvSpPr/>
              <p:nvPr/>
            </p:nvSpPr>
            <p:spPr>
              <a:xfrm>
                <a:off x="-9525" y="2899500"/>
                <a:ext cx="1558778" cy="2253548"/>
              </a:xfrm>
              <a:custGeom>
                <a:avLst/>
                <a:gdLst/>
                <a:ahLst/>
                <a:cxnLst/>
                <a:rect l="l" t="t" r="r" b="b"/>
                <a:pathLst>
                  <a:path w="16043" h="23193" extrusionOk="0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153150" y="2709275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63" name="Google Shape;263;p29"/>
            <p:cNvSpPr/>
            <p:nvPr/>
          </p:nvSpPr>
          <p:spPr>
            <a:xfrm rot="-5400000" flipH="1">
              <a:off x="7339961" y="1328775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4" name="Google Shape;264;p29"/>
          <p:cNvSpPr/>
          <p:nvPr/>
        </p:nvSpPr>
        <p:spPr>
          <a:xfrm>
            <a:off x="10973900" y="5484973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310616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>
            <a:spLocks noGrp="1"/>
          </p:cNvSpPr>
          <p:nvPr>
            <p:ph type="title"/>
          </p:nvPr>
        </p:nvSpPr>
        <p:spPr>
          <a:xfrm>
            <a:off x="5295367" y="925333"/>
            <a:ext cx="59460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0"/>
          <p:cNvSpPr txBox="1">
            <a:spLocks noGrp="1"/>
          </p:cNvSpPr>
          <p:nvPr>
            <p:ph type="subTitle" idx="1"/>
          </p:nvPr>
        </p:nvSpPr>
        <p:spPr>
          <a:xfrm>
            <a:off x="5295367" y="2258864"/>
            <a:ext cx="5946000" cy="16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0"/>
          <p:cNvSpPr/>
          <p:nvPr/>
        </p:nvSpPr>
        <p:spPr>
          <a:xfrm>
            <a:off x="10605603" y="1"/>
            <a:ext cx="1586399" cy="2089667"/>
          </a:xfrm>
          <a:custGeom>
            <a:avLst/>
            <a:gdLst/>
            <a:ahLst/>
            <a:cxnLst/>
            <a:rect l="l" t="t" r="r" b="b"/>
            <a:pathLst>
              <a:path w="7042" h="9276" extrusionOk="0">
                <a:moveTo>
                  <a:pt x="1" y="1"/>
                </a:moveTo>
                <a:cubicBezTo>
                  <a:pt x="116" y="814"/>
                  <a:pt x="544" y="1555"/>
                  <a:pt x="1094" y="2166"/>
                </a:cubicBezTo>
                <a:cubicBezTo>
                  <a:pt x="1450" y="2555"/>
                  <a:pt x="1857" y="2861"/>
                  <a:pt x="2314" y="3120"/>
                </a:cubicBezTo>
                <a:cubicBezTo>
                  <a:pt x="2778" y="3386"/>
                  <a:pt x="3260" y="3609"/>
                  <a:pt x="3720" y="3886"/>
                </a:cubicBezTo>
                <a:cubicBezTo>
                  <a:pt x="4170" y="4152"/>
                  <a:pt x="4587" y="4466"/>
                  <a:pt x="4890" y="4897"/>
                </a:cubicBezTo>
                <a:cubicBezTo>
                  <a:pt x="5145" y="5258"/>
                  <a:pt x="5289" y="5675"/>
                  <a:pt x="5390" y="6103"/>
                </a:cubicBezTo>
                <a:cubicBezTo>
                  <a:pt x="5592" y="6955"/>
                  <a:pt x="5685" y="7865"/>
                  <a:pt x="6206" y="8603"/>
                </a:cubicBezTo>
                <a:cubicBezTo>
                  <a:pt x="6408" y="8891"/>
                  <a:pt x="6692" y="9143"/>
                  <a:pt x="7013" y="9265"/>
                </a:cubicBezTo>
                <a:cubicBezTo>
                  <a:pt x="7023" y="9268"/>
                  <a:pt x="7030" y="9273"/>
                  <a:pt x="7041" y="9276"/>
                </a:cubicBezTo>
                <a:lnTo>
                  <a:pt x="704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9" name="Google Shape;269;p30"/>
          <p:cNvSpPr/>
          <p:nvPr/>
        </p:nvSpPr>
        <p:spPr>
          <a:xfrm rot="-4279404">
            <a:off x="5447572" y="-3942973"/>
            <a:ext cx="5230096" cy="4491565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70" name="Google Shape;270;p30"/>
          <p:cNvGrpSpPr/>
          <p:nvPr/>
        </p:nvGrpSpPr>
        <p:grpSpPr>
          <a:xfrm rot="-2700000">
            <a:off x="11103771" y="5182819"/>
            <a:ext cx="1939244" cy="1707333"/>
            <a:chOff x="5917100" y="2092158"/>
            <a:chExt cx="1102175" cy="970367"/>
          </a:xfrm>
        </p:grpSpPr>
        <p:sp>
          <p:nvSpPr>
            <p:cNvPr id="271" name="Google Shape;271;p30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77" name="Google Shape;277;p30"/>
          <p:cNvSpPr txBox="1"/>
          <p:nvPr/>
        </p:nvSpPr>
        <p:spPr>
          <a:xfrm>
            <a:off x="5295367" y="5011167"/>
            <a:ext cx="5946000" cy="3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CREDITS: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rPr>
              <a:t> and infographics &amp; images by </a:t>
            </a:r>
            <a:r>
              <a:rPr lang="en" sz="1333" b="1" u="sng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 u="sng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</p:spTree>
    <p:extLst>
      <p:ext uri="{BB962C8B-B14F-4D97-AF65-F5344CB8AC3E}">
        <p14:creationId xmlns:p14="http://schemas.microsoft.com/office/powerpoint/2010/main" val="22081033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 rot="-3841284">
            <a:off x="41465" y="5018049"/>
            <a:ext cx="1939135" cy="1707236"/>
            <a:chOff x="5917100" y="2092158"/>
            <a:chExt cx="1102175" cy="970367"/>
          </a:xfrm>
        </p:grpSpPr>
        <p:sp>
          <p:nvSpPr>
            <p:cNvPr id="280" name="Google Shape;280;p31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6" name="Google Shape;286;p31"/>
          <p:cNvGrpSpPr/>
          <p:nvPr/>
        </p:nvGrpSpPr>
        <p:grpSpPr>
          <a:xfrm>
            <a:off x="-101607" y="-101598"/>
            <a:ext cx="2424395" cy="3007907"/>
            <a:chOff x="-76205" y="-76198"/>
            <a:chExt cx="1818296" cy="2255930"/>
          </a:xfrm>
        </p:grpSpPr>
        <p:sp>
          <p:nvSpPr>
            <p:cNvPr id="287" name="Google Shape;287;p31"/>
            <p:cNvSpPr/>
            <p:nvPr/>
          </p:nvSpPr>
          <p:spPr>
            <a:xfrm>
              <a:off x="-76205" y="-76198"/>
              <a:ext cx="1818296" cy="2255930"/>
            </a:xfrm>
            <a:custGeom>
              <a:avLst/>
              <a:gdLst/>
              <a:ahLst/>
              <a:cxnLst/>
              <a:rect l="l" t="t" r="r" b="b"/>
              <a:pathLst>
                <a:path w="20742" h="25735" extrusionOk="0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63125" y="17061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16708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10767333" y="4203101"/>
            <a:ext cx="4658715" cy="3067889"/>
          </a:xfrm>
          <a:custGeom>
            <a:avLst/>
            <a:gdLst/>
            <a:ahLst/>
            <a:cxnLst/>
            <a:rect l="l" t="t" r="r" b="b"/>
            <a:pathLst>
              <a:path w="11187" h="7367" extrusionOk="0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1" name="Google Shape;291;p32"/>
          <p:cNvSpPr/>
          <p:nvPr/>
        </p:nvSpPr>
        <p:spPr>
          <a:xfrm>
            <a:off x="8713300" y="4364773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650594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3"/>
          <p:cNvGrpSpPr/>
          <p:nvPr/>
        </p:nvGrpSpPr>
        <p:grpSpPr>
          <a:xfrm>
            <a:off x="3726519" y="-177791"/>
            <a:ext cx="4738963" cy="1797240"/>
            <a:chOff x="2472250" y="-133343"/>
            <a:chExt cx="3554222" cy="1347930"/>
          </a:xfrm>
        </p:grpSpPr>
        <p:sp>
          <p:nvSpPr>
            <p:cNvPr id="294" name="Google Shape;294;p33"/>
            <p:cNvSpPr/>
            <p:nvPr/>
          </p:nvSpPr>
          <p:spPr>
            <a:xfrm>
              <a:off x="2472250" y="-133343"/>
              <a:ext cx="3554222" cy="1170202"/>
            </a:xfrm>
            <a:custGeom>
              <a:avLst/>
              <a:gdLst/>
              <a:ahLst/>
              <a:cxnLst/>
              <a:rect l="l" t="t" r="r" b="b"/>
              <a:pathLst>
                <a:path w="8887" h="2926" extrusionOk="0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429750" y="818888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9597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847400" y="2126900"/>
            <a:ext cx="64972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847400" y="3675487"/>
            <a:ext cx="6497200" cy="10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192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60000" y="4594000"/>
            <a:ext cx="4822400" cy="1522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076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536067"/>
            <a:ext cx="8768000" cy="12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1712000" y="3794333"/>
            <a:ext cx="8768000" cy="5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705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8005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2140808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35059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  <p:sldLayoutId id="2147483721" r:id="rId25"/>
    <p:sldLayoutId id="2147483722" r:id="rId26"/>
    <p:sldLayoutId id="2147483723" r:id="rId27"/>
    <p:sldLayoutId id="2147483724" r:id="rId28"/>
    <p:sldLayoutId id="2147483725" r:id="rId29"/>
    <p:sldLayoutId id="2147483726" r:id="rId30"/>
    <p:sldLayoutId id="2147483727" r:id="rId31"/>
    <p:sldLayoutId id="2147483728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>
            <a:spLocks noGrp="1"/>
          </p:cNvSpPr>
          <p:nvPr>
            <p:ph type="title"/>
          </p:nvPr>
        </p:nvSpPr>
        <p:spPr>
          <a:xfrm>
            <a:off x="5022186" y="3605700"/>
            <a:ext cx="6146000" cy="105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ko-KR" altLang="en-US" dirty="0"/>
              <a:t>우울증에 관한</a:t>
            </a:r>
            <a:br>
              <a:rPr lang="en-US" altLang="ko-KR" dirty="0"/>
            </a:br>
            <a:r>
              <a:rPr lang="ko-KR" altLang="en-US" dirty="0"/>
              <a:t>데이터 분석</a:t>
            </a:r>
            <a:endParaRPr dirty="0"/>
          </a:p>
        </p:txBody>
      </p:sp>
      <p:sp>
        <p:nvSpPr>
          <p:cNvPr id="409" name="Google Shape;409;p41"/>
          <p:cNvSpPr/>
          <p:nvPr/>
        </p:nvSpPr>
        <p:spPr>
          <a:xfrm>
            <a:off x="0" y="10"/>
            <a:ext cx="4738963" cy="1560269"/>
          </a:xfrm>
          <a:custGeom>
            <a:avLst/>
            <a:gdLst/>
            <a:ahLst/>
            <a:cxnLst/>
            <a:rect l="l" t="t" r="r" b="b"/>
            <a:pathLst>
              <a:path w="8887" h="2926" extrusionOk="0">
                <a:moveTo>
                  <a:pt x="0" y="0"/>
                </a:moveTo>
                <a:cubicBezTo>
                  <a:pt x="136" y="716"/>
                  <a:pt x="370" y="1447"/>
                  <a:pt x="838" y="2018"/>
                </a:cubicBezTo>
                <a:cubicBezTo>
                  <a:pt x="1086" y="2324"/>
                  <a:pt x="1396" y="2569"/>
                  <a:pt x="1755" y="2734"/>
                </a:cubicBezTo>
                <a:cubicBezTo>
                  <a:pt x="1946" y="2825"/>
                  <a:pt x="2155" y="2896"/>
                  <a:pt x="2368" y="2918"/>
                </a:cubicBezTo>
                <a:cubicBezTo>
                  <a:pt x="2416" y="2923"/>
                  <a:pt x="2465" y="2925"/>
                  <a:pt x="2513" y="2925"/>
                </a:cubicBezTo>
                <a:cubicBezTo>
                  <a:pt x="2679" y="2925"/>
                  <a:pt x="2843" y="2898"/>
                  <a:pt x="3004" y="2853"/>
                </a:cubicBezTo>
                <a:cubicBezTo>
                  <a:pt x="3436" y="2731"/>
                  <a:pt x="3828" y="2493"/>
                  <a:pt x="4231" y="2307"/>
                </a:cubicBezTo>
                <a:cubicBezTo>
                  <a:pt x="4440" y="2209"/>
                  <a:pt x="4656" y="2119"/>
                  <a:pt x="4879" y="2062"/>
                </a:cubicBezTo>
                <a:cubicBezTo>
                  <a:pt x="5066" y="2015"/>
                  <a:pt x="5261" y="1998"/>
                  <a:pt x="5456" y="1998"/>
                </a:cubicBezTo>
                <a:cubicBezTo>
                  <a:pt x="5530" y="1998"/>
                  <a:pt x="5604" y="2001"/>
                  <a:pt x="5677" y="2005"/>
                </a:cubicBezTo>
                <a:cubicBezTo>
                  <a:pt x="6047" y="2029"/>
                  <a:pt x="6423" y="2101"/>
                  <a:pt x="6794" y="2101"/>
                </a:cubicBezTo>
                <a:cubicBezTo>
                  <a:pt x="6950" y="2101"/>
                  <a:pt x="7106" y="2089"/>
                  <a:pt x="7260" y="2055"/>
                </a:cubicBezTo>
                <a:cubicBezTo>
                  <a:pt x="7667" y="1968"/>
                  <a:pt x="8020" y="1727"/>
                  <a:pt x="8296" y="1417"/>
                </a:cubicBezTo>
                <a:cubicBezTo>
                  <a:pt x="8638" y="1037"/>
                  <a:pt x="8887" y="507"/>
                  <a:pt x="885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  <p:grpSp>
        <p:nvGrpSpPr>
          <p:cNvPr id="410" name="Google Shape;410;p41"/>
          <p:cNvGrpSpPr/>
          <p:nvPr/>
        </p:nvGrpSpPr>
        <p:grpSpPr>
          <a:xfrm>
            <a:off x="-992867" y="3682425"/>
            <a:ext cx="4658715" cy="3673564"/>
            <a:chOff x="-744650" y="2761818"/>
            <a:chExt cx="3494036" cy="2755173"/>
          </a:xfrm>
        </p:grpSpPr>
        <p:sp>
          <p:nvSpPr>
            <p:cNvPr id="411" name="Google Shape;411;p41"/>
            <p:cNvSpPr/>
            <p:nvPr/>
          </p:nvSpPr>
          <p:spPr>
            <a:xfrm>
              <a:off x="-744650" y="3216075"/>
              <a:ext cx="3494036" cy="2300917"/>
            </a:xfrm>
            <a:custGeom>
              <a:avLst/>
              <a:gdLst/>
              <a:ahLst/>
              <a:cxnLst/>
              <a:rect l="l" t="t" r="r" b="b"/>
              <a:pathLst>
                <a:path w="11187" h="7367" extrusionOk="0">
                  <a:moveTo>
                    <a:pt x="4164" y="0"/>
                  </a:moveTo>
                  <a:cubicBezTo>
                    <a:pt x="3316" y="0"/>
                    <a:pt x="2256" y="570"/>
                    <a:pt x="1303" y="2750"/>
                  </a:cubicBezTo>
                  <a:cubicBezTo>
                    <a:pt x="1" y="5722"/>
                    <a:pt x="2244" y="7366"/>
                    <a:pt x="4825" y="7366"/>
                  </a:cubicBezTo>
                  <a:cubicBezTo>
                    <a:pt x="6207" y="7366"/>
                    <a:pt x="7687" y="6894"/>
                    <a:pt x="8769" y="5901"/>
                  </a:cubicBezTo>
                  <a:cubicBezTo>
                    <a:pt x="11186" y="3678"/>
                    <a:pt x="8009" y="1750"/>
                    <a:pt x="6491" y="1005"/>
                  </a:cubicBezTo>
                  <a:cubicBezTo>
                    <a:pt x="6099" y="814"/>
                    <a:pt x="5721" y="595"/>
                    <a:pt x="5350" y="364"/>
                  </a:cubicBezTo>
                  <a:cubicBezTo>
                    <a:pt x="5064" y="186"/>
                    <a:pt x="4649" y="0"/>
                    <a:pt x="4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grpSp>
          <p:nvGrpSpPr>
            <p:cNvPr id="412" name="Google Shape;412;p41"/>
            <p:cNvGrpSpPr/>
            <p:nvPr/>
          </p:nvGrpSpPr>
          <p:grpSpPr>
            <a:xfrm>
              <a:off x="-427450" y="2761818"/>
              <a:ext cx="1454320" cy="1280400"/>
              <a:chOff x="5917100" y="2092158"/>
              <a:chExt cx="1102175" cy="970367"/>
            </a:xfrm>
          </p:grpSpPr>
          <p:sp>
            <p:nvSpPr>
              <p:cNvPr id="413" name="Google Shape;413;p41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9240" fill="none" extrusionOk="0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  <p:sp>
            <p:nvSpPr>
              <p:cNvPr id="414" name="Google Shape;414;p41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2117" extrusionOk="0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  <p:sp>
            <p:nvSpPr>
              <p:cNvPr id="415" name="Google Shape;415;p41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553" extrusionOk="0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  <p:sp>
            <p:nvSpPr>
              <p:cNvPr id="416" name="Google Shape;416;p41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5174" extrusionOk="0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  <p:sp>
            <p:nvSpPr>
              <p:cNvPr id="417" name="Google Shape;417;p41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3116" extrusionOk="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  <p:sp>
            <p:nvSpPr>
              <p:cNvPr id="418" name="Google Shape;418;p41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5286" extrusionOk="0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/>
                <a:endParaRPr sz="1867"/>
              </a:p>
            </p:txBody>
          </p:sp>
        </p:grpSp>
      </p:grpSp>
      <p:grpSp>
        <p:nvGrpSpPr>
          <p:cNvPr id="419" name="Google Shape;419;p41"/>
          <p:cNvGrpSpPr/>
          <p:nvPr/>
        </p:nvGrpSpPr>
        <p:grpSpPr>
          <a:xfrm>
            <a:off x="269" y="613037"/>
            <a:ext cx="4840539" cy="5306151"/>
            <a:chOff x="202" y="459777"/>
            <a:chExt cx="3630404" cy="3979613"/>
          </a:xfrm>
        </p:grpSpPr>
        <p:grpSp>
          <p:nvGrpSpPr>
            <p:cNvPr id="420" name="Google Shape;420;p41"/>
            <p:cNvGrpSpPr/>
            <p:nvPr/>
          </p:nvGrpSpPr>
          <p:grpSpPr>
            <a:xfrm>
              <a:off x="202" y="459777"/>
              <a:ext cx="3630404" cy="3979613"/>
              <a:chOff x="202" y="459777"/>
              <a:chExt cx="3630404" cy="3979613"/>
            </a:xfrm>
          </p:grpSpPr>
          <p:grpSp>
            <p:nvGrpSpPr>
              <p:cNvPr id="421" name="Google Shape;421;p41"/>
              <p:cNvGrpSpPr/>
              <p:nvPr/>
            </p:nvGrpSpPr>
            <p:grpSpPr>
              <a:xfrm flipH="1">
                <a:off x="202" y="459777"/>
                <a:ext cx="3630404" cy="1179339"/>
                <a:chOff x="5363575" y="1526000"/>
                <a:chExt cx="627750" cy="203925"/>
              </a:xfrm>
            </p:grpSpPr>
            <p:sp>
              <p:nvSpPr>
                <p:cNvPr id="422" name="Google Shape;422;p41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7" h="3761" fill="none" extrusionOk="0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23" name="Google Shape;423;p41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" h="1558" fill="none" extrusionOk="0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24" name="Google Shape;424;p41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" h="192" fill="none" extrusionOk="0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25" name="Google Shape;425;p41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0" h="6067" fill="none" extrusionOk="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26" name="Google Shape;426;p41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1526" fill="none" extrusionOk="0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27" name="Google Shape;427;p41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782" fill="none" extrusionOk="0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28" name="Google Shape;428;p41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764" fill="none" extrusionOk="0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29" name="Google Shape;429;p41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3" h="1551" fill="none" extrusionOk="0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30" name="Google Shape;430;p41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1310" fill="none" extrusionOk="0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</p:grpSp>
          <p:grpSp>
            <p:nvGrpSpPr>
              <p:cNvPr id="431" name="Google Shape;431;p41"/>
              <p:cNvGrpSpPr/>
              <p:nvPr/>
            </p:nvGrpSpPr>
            <p:grpSpPr>
              <a:xfrm>
                <a:off x="1381183" y="1655245"/>
                <a:ext cx="2014815" cy="1337192"/>
                <a:chOff x="752650" y="1170200"/>
                <a:chExt cx="3706430" cy="2459882"/>
              </a:xfrm>
            </p:grpSpPr>
            <p:sp>
              <p:nvSpPr>
                <p:cNvPr id="432" name="Google Shape;432;p41"/>
                <p:cNvSpPr/>
                <p:nvPr/>
              </p:nvSpPr>
              <p:spPr>
                <a:xfrm>
                  <a:off x="752650" y="1170200"/>
                  <a:ext cx="3706430" cy="2459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07" h="9628" fill="none" extrusionOk="0">
                      <a:moveTo>
                        <a:pt x="11167" y="1875"/>
                      </a:moveTo>
                      <a:cubicBezTo>
                        <a:pt x="9261" y="0"/>
                        <a:pt x="7253" y="3595"/>
                        <a:pt x="7253" y="3595"/>
                      </a:cubicBezTo>
                      <a:cubicBezTo>
                        <a:pt x="7253" y="3595"/>
                        <a:pt x="5246" y="0"/>
                        <a:pt x="3338" y="1875"/>
                      </a:cubicBezTo>
                      <a:cubicBezTo>
                        <a:pt x="0" y="5149"/>
                        <a:pt x="7253" y="9628"/>
                        <a:pt x="7253" y="9628"/>
                      </a:cubicBezTo>
                      <a:cubicBezTo>
                        <a:pt x="7253" y="9628"/>
                        <a:pt x="14506" y="5149"/>
                        <a:pt x="11167" y="187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33" name="Google Shape;433;p41"/>
                <p:cNvSpPr/>
                <p:nvPr/>
              </p:nvSpPr>
              <p:spPr>
                <a:xfrm>
                  <a:off x="2084275" y="2211585"/>
                  <a:ext cx="1042665" cy="1043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1" h="4084" extrusionOk="0">
                      <a:moveTo>
                        <a:pt x="1480" y="0"/>
                      </a:moveTo>
                      <a:lnTo>
                        <a:pt x="1480" y="1483"/>
                      </a:lnTo>
                      <a:lnTo>
                        <a:pt x="1" y="1483"/>
                      </a:lnTo>
                      <a:lnTo>
                        <a:pt x="1" y="2602"/>
                      </a:lnTo>
                      <a:lnTo>
                        <a:pt x="1480" y="2602"/>
                      </a:lnTo>
                      <a:lnTo>
                        <a:pt x="1480" y="4084"/>
                      </a:lnTo>
                      <a:lnTo>
                        <a:pt x="2602" y="4084"/>
                      </a:lnTo>
                      <a:lnTo>
                        <a:pt x="2602" y="2602"/>
                      </a:lnTo>
                      <a:lnTo>
                        <a:pt x="4081" y="2602"/>
                      </a:lnTo>
                      <a:lnTo>
                        <a:pt x="4081" y="1483"/>
                      </a:lnTo>
                      <a:lnTo>
                        <a:pt x="2602" y="1483"/>
                      </a:lnTo>
                      <a:lnTo>
                        <a:pt x="2602" y="0"/>
                      </a:lnTo>
                      <a:close/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</p:grpSp>
          <p:grpSp>
            <p:nvGrpSpPr>
              <p:cNvPr id="434" name="Google Shape;434;p41"/>
              <p:cNvGrpSpPr/>
              <p:nvPr/>
            </p:nvGrpSpPr>
            <p:grpSpPr>
              <a:xfrm rot="10800000">
                <a:off x="20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435" name="Google Shape;435;p41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7" h="3761" fill="none" extrusionOk="0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36" name="Google Shape;436;p41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" h="1558" fill="none" extrusionOk="0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37" name="Google Shape;437;p41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" h="192" fill="none" extrusionOk="0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38" name="Google Shape;438;p41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0" h="6067" fill="none" extrusionOk="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39" name="Google Shape;439;p41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1526" fill="none" extrusionOk="0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40" name="Google Shape;440;p41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782" fill="none" extrusionOk="0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41" name="Google Shape;441;p41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764" fill="none" extrusionOk="0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42" name="Google Shape;442;p41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3" h="1551" fill="none" extrusionOk="0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  <p:sp>
              <p:nvSpPr>
                <p:cNvPr id="443" name="Google Shape;443;p41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1310" fill="none" extrusionOk="0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/>
                  <a:endParaRPr sz="1867"/>
                </a:p>
              </p:txBody>
            </p:sp>
          </p:grpSp>
        </p:grpSp>
        <p:sp>
          <p:nvSpPr>
            <p:cNvPr id="444" name="Google Shape;444;p41"/>
            <p:cNvSpPr/>
            <p:nvPr/>
          </p:nvSpPr>
          <p:spPr>
            <a:xfrm>
              <a:off x="1422351" y="2691865"/>
              <a:ext cx="256494" cy="255807"/>
            </a:xfrm>
            <a:custGeom>
              <a:avLst/>
              <a:gdLst/>
              <a:ahLst/>
              <a:cxnLst/>
              <a:rect l="l" t="t" r="r" b="b"/>
              <a:pathLst>
                <a:path w="1134" h="1131" extrusionOk="0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3232208" y="2084362"/>
              <a:ext cx="116711" cy="116708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/>
              <a:endParaRPr sz="1867"/>
            </a:p>
          </p:txBody>
        </p:sp>
      </p:grpSp>
      <p:sp>
        <p:nvSpPr>
          <p:cNvPr id="446" name="Google Shape;446;p41"/>
          <p:cNvSpPr/>
          <p:nvPr/>
        </p:nvSpPr>
        <p:spPr>
          <a:xfrm>
            <a:off x="10300900" y="5228840"/>
            <a:ext cx="5230109" cy="4491577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4EBDBB7-749E-48F2-8858-0E0875E19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85" y="473901"/>
            <a:ext cx="10124110" cy="57044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709AE1-8A3D-4F24-A23F-A332052E19EE}"/>
              </a:ext>
            </a:extLst>
          </p:cNvPr>
          <p:cNvSpPr txBox="1"/>
          <p:nvPr/>
        </p:nvSpPr>
        <p:spPr>
          <a:xfrm>
            <a:off x="987947" y="2967335"/>
            <a:ext cx="1021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지역별</a:t>
            </a:r>
            <a:r>
              <a:rPr lang="en-US" altLang="ko-KR" sz="5400" dirty="0"/>
              <a:t>, </a:t>
            </a:r>
            <a:r>
              <a:rPr lang="ko-KR" altLang="en-US" sz="5400" dirty="0"/>
              <a:t>연도별 우울증 환자비율</a:t>
            </a:r>
          </a:p>
        </p:txBody>
      </p:sp>
    </p:spTree>
    <p:extLst>
      <p:ext uri="{BB962C8B-B14F-4D97-AF65-F5344CB8AC3E}">
        <p14:creationId xmlns:p14="http://schemas.microsoft.com/office/powerpoint/2010/main" val="170742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7F8BA-68A1-41B5-A15A-8F6D2E742D1D}"/>
              </a:ext>
            </a:extLst>
          </p:cNvPr>
          <p:cNvSpPr txBox="1"/>
          <p:nvPr/>
        </p:nvSpPr>
        <p:spPr>
          <a:xfrm>
            <a:off x="2629382" y="320673"/>
            <a:ext cx="6933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/>
              <a:t>지역별</a:t>
            </a:r>
            <a:r>
              <a:rPr lang="en-US" altLang="ko-KR" sz="3600" dirty="0"/>
              <a:t>, </a:t>
            </a:r>
            <a:r>
              <a:rPr lang="ko-KR" altLang="en-US" sz="3600" dirty="0"/>
              <a:t>연도별 우울증 환자비율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B5777-EFAE-4DBE-8095-BFB0CBC84280}"/>
              </a:ext>
            </a:extLst>
          </p:cNvPr>
          <p:cNvSpPr txBox="1"/>
          <p:nvPr/>
        </p:nvSpPr>
        <p:spPr>
          <a:xfrm>
            <a:off x="1246206" y="2598517"/>
            <a:ext cx="96995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어느 지역이 우울증 환자가 많을까</a:t>
            </a:r>
            <a:r>
              <a:rPr lang="en-US" altLang="ko-KR" sz="3200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연도별로 비교했을 때 우울증 환자 수는 증가하고 있을까</a:t>
            </a:r>
            <a:r>
              <a:rPr lang="en-US" altLang="ko-KR" sz="3200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59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C344713-2A3B-4365-A2BF-840E38048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106" y="0"/>
            <a:ext cx="91497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5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2FAF6E-8103-4206-93B1-597017FFB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105" y="0"/>
            <a:ext cx="98211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9D64AA6-9615-4E25-BF42-3E18961C8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60" y="0"/>
            <a:ext cx="7088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4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E545C10-C7C1-40C7-A716-F488740295A5}"/>
              </a:ext>
            </a:extLst>
          </p:cNvPr>
          <p:cNvSpPr txBox="1"/>
          <p:nvPr/>
        </p:nvSpPr>
        <p:spPr>
          <a:xfrm>
            <a:off x="1491687" y="1166842"/>
            <a:ext cx="92086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3200" dirty="0"/>
              <a:t>여성이 남성보다 약 </a:t>
            </a:r>
            <a:r>
              <a:rPr lang="en-US" altLang="ko-KR" sz="3200" dirty="0"/>
              <a:t>2</a:t>
            </a:r>
            <a:r>
              <a:rPr lang="ko-KR" altLang="en-US" sz="3200" dirty="0"/>
              <a:t>배 정도 우울증 환자가</a:t>
            </a:r>
            <a:r>
              <a:rPr lang="en-US" altLang="ko-KR" sz="3200" dirty="0"/>
              <a:t> </a:t>
            </a:r>
            <a:r>
              <a:rPr lang="ko-KR" altLang="en-US" sz="3200" dirty="0"/>
              <a:t>많다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r>
              <a:rPr lang="en-US" altLang="ko-KR" sz="3200" dirty="0"/>
              <a:t>-    </a:t>
            </a:r>
            <a:r>
              <a:rPr lang="ko-KR" altLang="en-US" sz="3200" dirty="0"/>
              <a:t>여성의 경우 </a:t>
            </a:r>
            <a:r>
              <a:rPr lang="en-US" altLang="ko-KR" sz="3200" dirty="0"/>
              <a:t>60</a:t>
            </a:r>
            <a:r>
              <a:rPr lang="ko-KR" altLang="en-US" sz="3200" dirty="0"/>
              <a:t>대 환자의 비율도 높다</a:t>
            </a:r>
            <a:r>
              <a:rPr lang="en-US" altLang="ko-KR" sz="3200" dirty="0"/>
              <a:t>.</a:t>
            </a:r>
          </a:p>
          <a:p>
            <a:endParaRPr lang="en-US" altLang="ko-KR" sz="3200" dirty="0"/>
          </a:p>
          <a:p>
            <a:pPr marL="571500" indent="-571500">
              <a:buFontTx/>
              <a:buChar char="-"/>
            </a:pPr>
            <a:r>
              <a:rPr lang="ko-KR" altLang="en-US" sz="3200" dirty="0"/>
              <a:t>남녀 모두 </a:t>
            </a:r>
            <a:r>
              <a:rPr lang="en-US" altLang="ko-KR" sz="3200" dirty="0"/>
              <a:t>20</a:t>
            </a:r>
            <a:r>
              <a:rPr lang="ko-KR" altLang="en-US" sz="3200" dirty="0"/>
              <a:t>대에 가장 환자수가 많다</a:t>
            </a:r>
            <a:r>
              <a:rPr lang="en-US" altLang="ko-KR" sz="3200" dirty="0"/>
              <a:t>.</a:t>
            </a:r>
          </a:p>
          <a:p>
            <a:pPr marL="571500" indent="-571500">
              <a:buFontTx/>
              <a:buChar char="-"/>
            </a:pPr>
            <a:endParaRPr lang="en-US" altLang="ko-KR" sz="3200" dirty="0"/>
          </a:p>
          <a:p>
            <a:pPr marL="571500" indent="-571500">
              <a:buFontTx/>
              <a:buChar char="-"/>
            </a:pPr>
            <a:r>
              <a:rPr lang="en-US" altLang="ko-KR" sz="3200" dirty="0"/>
              <a:t>5</a:t>
            </a:r>
            <a:r>
              <a:rPr lang="ko-KR" altLang="en-US" sz="3200" dirty="0"/>
              <a:t>년 동안 모든 지역에서 우울증 환자의 수가 증가했다</a:t>
            </a:r>
            <a:r>
              <a:rPr lang="en-US" altLang="ko-KR" sz="3200" dirty="0"/>
              <a:t>. </a:t>
            </a:r>
            <a:r>
              <a:rPr lang="ko-KR" altLang="en-US" sz="3200" dirty="0"/>
              <a:t>코로나의 영향이 작용한 듯 하다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4384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890F22C-634D-4729-8EEF-D30D7FB91CDE}"/>
              </a:ext>
            </a:extLst>
          </p:cNvPr>
          <p:cNvSpPr txBox="1"/>
          <p:nvPr/>
        </p:nvSpPr>
        <p:spPr>
          <a:xfrm>
            <a:off x="1481559" y="1753565"/>
            <a:ext cx="91324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4400" dirty="0"/>
              <a:t> 우울증이란</a:t>
            </a:r>
            <a:r>
              <a:rPr lang="en-US" altLang="ko-KR" sz="4400" dirty="0"/>
              <a:t>?</a:t>
            </a:r>
          </a:p>
          <a:p>
            <a:pPr marL="342900" indent="-342900">
              <a:buAutoNum type="arabicPeriod"/>
            </a:pPr>
            <a:endParaRPr lang="en-US" altLang="ko-KR" sz="4400" dirty="0"/>
          </a:p>
          <a:p>
            <a:pPr marL="342900" indent="-342900">
              <a:buAutoNum type="arabicPeriod"/>
            </a:pPr>
            <a:r>
              <a:rPr lang="ko-KR" altLang="en-US" sz="4400" dirty="0"/>
              <a:t> 우울증과 성별</a:t>
            </a:r>
            <a:r>
              <a:rPr lang="en-US" altLang="ko-KR" sz="4400" dirty="0"/>
              <a:t>, </a:t>
            </a:r>
            <a:r>
              <a:rPr lang="ko-KR" altLang="en-US" sz="4400" dirty="0"/>
              <a:t>연령별 발병률</a:t>
            </a:r>
            <a:endParaRPr lang="en-US" altLang="ko-KR" sz="4400" dirty="0"/>
          </a:p>
          <a:p>
            <a:pPr marL="342900" indent="-342900">
              <a:buAutoNum type="arabicPeriod"/>
            </a:pPr>
            <a:endParaRPr lang="en-US" altLang="ko-KR" sz="4400" dirty="0"/>
          </a:p>
          <a:p>
            <a:pPr marL="342900" indent="-342900">
              <a:buAutoNum type="arabicPeriod"/>
            </a:pPr>
            <a:r>
              <a:rPr lang="ko-KR" altLang="en-US" sz="4400" dirty="0"/>
              <a:t> 우울증과 지역별</a:t>
            </a:r>
            <a:r>
              <a:rPr lang="en-US" altLang="ko-KR" sz="4400" dirty="0"/>
              <a:t>, </a:t>
            </a:r>
            <a:r>
              <a:rPr lang="ko-KR" altLang="en-US" sz="4400" dirty="0"/>
              <a:t>연도별 발병률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8890F22C-634D-4729-8EEF-D30D7FB91CDE}"/>
              </a:ext>
            </a:extLst>
          </p:cNvPr>
          <p:cNvSpPr txBox="1"/>
          <p:nvPr/>
        </p:nvSpPr>
        <p:spPr>
          <a:xfrm>
            <a:off x="2776959" y="2705725"/>
            <a:ext cx="66380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/>
              <a:t>우울증이란</a:t>
            </a:r>
            <a:r>
              <a:rPr lang="en-US" altLang="ko-KR" sz="8800"/>
              <a:t>?</a:t>
            </a:r>
            <a:endParaRPr lang="en-US" altLang="ko-KR" sz="8800" dirty="0"/>
          </a:p>
        </p:txBody>
      </p:sp>
    </p:spTree>
    <p:extLst>
      <p:ext uri="{BB962C8B-B14F-4D97-AF65-F5344CB8AC3E}">
        <p14:creationId xmlns:p14="http://schemas.microsoft.com/office/powerpoint/2010/main" val="106640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E7423-895A-4841-8367-FD8AA9C30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2294" y="241876"/>
            <a:ext cx="8247412" cy="969406"/>
          </a:xfrm>
        </p:spPr>
        <p:txBody>
          <a:bodyPr/>
          <a:lstStyle/>
          <a:p>
            <a:pPr algn="ctr"/>
            <a:r>
              <a:rPr lang="ko-KR" altLang="en-US" sz="4800" dirty="0"/>
              <a:t>우울증이란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EAEDB-742D-47CD-BEE1-2FC1921E5B2E}"/>
              </a:ext>
            </a:extLst>
          </p:cNvPr>
          <p:cNvSpPr txBox="1"/>
          <p:nvPr/>
        </p:nvSpPr>
        <p:spPr>
          <a:xfrm>
            <a:off x="1022267" y="2055559"/>
            <a:ext cx="101474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800" b="0" i="0" dirty="0">
                <a:solidFill>
                  <a:srgbClr val="444444"/>
                </a:solidFill>
                <a:effectLst/>
                <a:latin typeface="Noto Sans KR"/>
              </a:rPr>
              <a:t>사고 과정</a:t>
            </a:r>
            <a:r>
              <a:rPr lang="en-US" altLang="ko-KR" sz="2800" b="0" i="0" dirty="0">
                <a:solidFill>
                  <a:srgbClr val="444444"/>
                </a:solidFill>
                <a:effectLst/>
                <a:latin typeface="Noto Sans KR"/>
              </a:rPr>
              <a:t>, </a:t>
            </a:r>
            <a:r>
              <a:rPr lang="ko-KR" altLang="en-US" sz="2800" b="0" i="0" dirty="0">
                <a:solidFill>
                  <a:srgbClr val="444444"/>
                </a:solidFill>
                <a:effectLst/>
                <a:latin typeface="Noto Sans KR"/>
              </a:rPr>
              <a:t>동기</a:t>
            </a:r>
            <a:r>
              <a:rPr lang="en-US" altLang="ko-KR" sz="2800" b="0" i="0" dirty="0">
                <a:solidFill>
                  <a:srgbClr val="444444"/>
                </a:solidFill>
                <a:effectLst/>
                <a:latin typeface="Noto Sans KR"/>
              </a:rPr>
              <a:t>, </a:t>
            </a:r>
            <a:r>
              <a:rPr lang="ko-KR" altLang="en-US" sz="2800" b="0" i="0" dirty="0">
                <a:solidFill>
                  <a:srgbClr val="444444"/>
                </a:solidFill>
                <a:effectLst/>
                <a:latin typeface="Noto Sans KR"/>
              </a:rPr>
              <a:t>의욕</a:t>
            </a:r>
            <a:r>
              <a:rPr lang="en-US" altLang="ko-KR" sz="2800" b="0" i="0" dirty="0">
                <a:solidFill>
                  <a:srgbClr val="444444"/>
                </a:solidFill>
                <a:effectLst/>
                <a:latin typeface="Noto Sans KR"/>
              </a:rPr>
              <a:t>, </a:t>
            </a:r>
            <a:r>
              <a:rPr lang="ko-KR" altLang="en-US" sz="2800" b="0" i="0" dirty="0">
                <a:solidFill>
                  <a:srgbClr val="444444"/>
                </a:solidFill>
                <a:effectLst/>
                <a:latin typeface="Noto Sans KR"/>
              </a:rPr>
              <a:t>등 전반적인 정신 기능이 지속적으로 저하되어 일상생활에도 악영향을 미치는 상태</a:t>
            </a:r>
            <a:endParaRPr lang="en-US" altLang="ko-KR" sz="2800" b="0" i="0" dirty="0">
              <a:solidFill>
                <a:srgbClr val="444444"/>
              </a:solidFill>
              <a:effectLst/>
              <a:latin typeface="Noto Sans KR"/>
            </a:endParaRPr>
          </a:p>
          <a:p>
            <a:endParaRPr lang="en-US" altLang="ko-KR" sz="2800" dirty="0">
              <a:solidFill>
                <a:srgbClr val="444444"/>
              </a:solidFill>
              <a:latin typeface="Noto Sans KR"/>
            </a:endParaRPr>
          </a:p>
          <a:p>
            <a:pPr marL="457200" indent="-457200">
              <a:buFontTx/>
              <a:buChar char="-"/>
            </a:pPr>
            <a:r>
              <a:rPr lang="ko-KR" altLang="en-US" sz="2800" b="0" i="0" dirty="0">
                <a:solidFill>
                  <a:srgbClr val="444444"/>
                </a:solidFill>
                <a:effectLst/>
                <a:latin typeface="Noto Sans KR"/>
              </a:rPr>
              <a:t>우울증의 확실한 원인은 아직 명확하게 밝혀지지 않았음</a:t>
            </a:r>
            <a:r>
              <a:rPr lang="en-US" altLang="ko-KR" sz="2800" b="0" i="0" dirty="0">
                <a:solidFill>
                  <a:srgbClr val="444444"/>
                </a:solidFill>
                <a:effectLst/>
                <a:latin typeface="Noto Sans KR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altLang="ko-KR" sz="2800" dirty="0">
              <a:solidFill>
                <a:srgbClr val="444444"/>
              </a:solidFill>
              <a:latin typeface="Noto Sans KR"/>
            </a:endParaRPr>
          </a:p>
          <a:p>
            <a:pPr marL="457200" indent="-457200">
              <a:buFontTx/>
              <a:buChar char="-"/>
            </a:pPr>
            <a:r>
              <a:rPr lang="ko-KR" altLang="en-US" sz="2800" dirty="0"/>
              <a:t>약물치료와 더불어 정신치료적 접근을 함께 하는 것이</a:t>
            </a:r>
            <a:endParaRPr lang="en-US" altLang="ko-KR" sz="2800" dirty="0"/>
          </a:p>
          <a:p>
            <a:r>
              <a:rPr lang="en-US" altLang="ko-KR" sz="2800" dirty="0"/>
              <a:t>    </a:t>
            </a:r>
            <a:r>
              <a:rPr lang="ko-KR" altLang="en-US" sz="2800" dirty="0"/>
              <a:t>가장 효과적인 치료 방법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372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0F75B7-49EF-47D1-974B-4827AE5BEA81}"/>
              </a:ext>
            </a:extLst>
          </p:cNvPr>
          <p:cNvSpPr txBox="1"/>
          <p:nvPr/>
        </p:nvSpPr>
        <p:spPr>
          <a:xfrm>
            <a:off x="1491687" y="2967335"/>
            <a:ext cx="9208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/>
              <a:t>성별</a:t>
            </a:r>
            <a:r>
              <a:rPr lang="en-US" altLang="ko-KR" sz="5400" dirty="0"/>
              <a:t>, </a:t>
            </a:r>
            <a:r>
              <a:rPr lang="ko-KR" altLang="en-US" sz="5400" dirty="0"/>
              <a:t>연령별 우울증 환자비율</a:t>
            </a:r>
          </a:p>
        </p:txBody>
      </p:sp>
    </p:spTree>
    <p:extLst>
      <p:ext uri="{BB962C8B-B14F-4D97-AF65-F5344CB8AC3E}">
        <p14:creationId xmlns:p14="http://schemas.microsoft.com/office/powerpoint/2010/main" val="84174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ko-KR" altLang="en-US" sz="3600" dirty="0"/>
              <a:t>성별</a:t>
            </a:r>
            <a:r>
              <a:rPr lang="en-US" altLang="ko-KR" sz="3600" dirty="0"/>
              <a:t>, </a:t>
            </a:r>
            <a:r>
              <a:rPr lang="ko-KR" altLang="en-US" sz="3600" dirty="0"/>
              <a:t>연령별 우울증 환자비율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2021AD-C718-4A17-8B05-87E0B8AA51C8}"/>
              </a:ext>
            </a:extLst>
          </p:cNvPr>
          <p:cNvSpPr txBox="1"/>
          <p:nvPr/>
        </p:nvSpPr>
        <p:spPr>
          <a:xfrm>
            <a:off x="1512425" y="2967505"/>
            <a:ext cx="9167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3200" dirty="0"/>
              <a:t>남녀 간의 우울증 발생 비율은 얼마나 차이가 날까</a:t>
            </a:r>
            <a:r>
              <a:rPr lang="en-US" altLang="ko-KR" sz="3200" dirty="0"/>
              <a:t>?</a:t>
            </a:r>
          </a:p>
          <a:p>
            <a:pPr marL="285750" indent="-285750">
              <a:buFontTx/>
              <a:buChar char="-"/>
            </a:pPr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ko-KR" altLang="en-US" sz="3200" dirty="0"/>
              <a:t>남녀 연령별로 봤을 때 어느 연령대가 우울증이 가장 많이 발생했을까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AD10B1B-4682-462C-8E69-BDCF73034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" y="1299865"/>
            <a:ext cx="12003175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9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BCFA21-B2F1-4A50-97E2-70DEA56D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697" y="526482"/>
            <a:ext cx="5672605" cy="58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8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C68064-384C-4F95-8336-7B6EB69F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224" y="0"/>
            <a:ext cx="9283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89553"/>
      </p:ext>
    </p:extLst>
  </p:cSld>
  <p:clrMapOvr>
    <a:masterClrMapping/>
  </p:clrMapOvr>
</p:sld>
</file>

<file path=ppt/theme/theme1.xml><?xml version="1.0" encoding="utf-8"?>
<a:theme xmlns:a="http://schemas.openxmlformats.org/drawingml/2006/main" name="Mental Health and Well-being - Health - 10th Grade by Slidesgo">
  <a:themeElements>
    <a:clrScheme name="Simple Light">
      <a:dk1>
        <a:srgbClr val="342520"/>
      </a:dk1>
      <a:lt1>
        <a:srgbClr val="EFEFEF"/>
      </a:lt1>
      <a:dk2>
        <a:srgbClr val="D2E5DF"/>
      </a:dk2>
      <a:lt2>
        <a:srgbClr val="9EBDB3"/>
      </a:lt2>
      <a:accent1>
        <a:srgbClr val="00368C"/>
      </a:accent1>
      <a:accent2>
        <a:srgbClr val="4B7B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2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ental Health and Well-being - Health - 10th Grade by Slidesgo">
  <a:themeElements>
    <a:clrScheme name="Simple Light">
      <a:dk1>
        <a:srgbClr val="342520"/>
      </a:dk1>
      <a:lt1>
        <a:srgbClr val="EFEFEF"/>
      </a:lt1>
      <a:dk2>
        <a:srgbClr val="D2E5DF"/>
      </a:dk2>
      <a:lt2>
        <a:srgbClr val="9EBDB3"/>
      </a:lt2>
      <a:accent1>
        <a:srgbClr val="00368C"/>
      </a:accent1>
      <a:accent2>
        <a:srgbClr val="4B7B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2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Mental Health and Well-being - Health - 10th grade by Slidesgo</Template>
  <TotalTime>325</TotalTime>
  <Words>160</Words>
  <Application>Microsoft Office PowerPoint</Application>
  <PresentationFormat>와이드스크린</PresentationFormat>
  <Paragraphs>31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Anaheim</vt:lpstr>
      <vt:lpstr>Be Vietnam Pro</vt:lpstr>
      <vt:lpstr>DM Sans</vt:lpstr>
      <vt:lpstr>Noto Sans KR</vt:lpstr>
      <vt:lpstr>Proxima Nova</vt:lpstr>
      <vt:lpstr>맑은 고딕</vt:lpstr>
      <vt:lpstr>Arial</vt:lpstr>
      <vt:lpstr>Lato</vt:lpstr>
      <vt:lpstr>Nunito Light</vt:lpstr>
      <vt:lpstr>Mental Health and Well-being - Health - 10th Grade by Slidesgo</vt:lpstr>
      <vt:lpstr>Slidesgo Final Pages</vt:lpstr>
      <vt:lpstr>1_Mental Health and Well-being - Health - 10th Grade by Slidesgo</vt:lpstr>
      <vt:lpstr>우울증에 관한 데이터 분석</vt:lpstr>
      <vt:lpstr>PowerPoint 프레젠테이션</vt:lpstr>
      <vt:lpstr>PowerPoint 프레젠테이션</vt:lpstr>
      <vt:lpstr>우울증이란?</vt:lpstr>
      <vt:lpstr>PowerPoint 프레젠테이션</vt:lpstr>
      <vt:lpstr>성별, 연령별 우울증 환자비율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우울증에 관한 이모저모</dc:title>
  <dc:creator>kdp</dc:creator>
  <cp:lastModifiedBy>kdp</cp:lastModifiedBy>
  <cp:revision>6</cp:revision>
  <dcterms:created xsi:type="dcterms:W3CDTF">2024-07-25T00:03:44Z</dcterms:created>
  <dcterms:modified xsi:type="dcterms:W3CDTF">2024-07-25T06:10:17Z</dcterms:modified>
</cp:coreProperties>
</file>