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8D85D-9F38-4C3B-A65B-CF2850DD8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EE328-AEE8-4864-865C-7B5FCC859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C33B6-9201-4D1F-90B5-75CC0550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7984-BC82-4377-B153-CA20693B36D8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E44B0-286D-4162-8179-EED1379AD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25F846-AD00-41B0-8CFE-F12AE5E2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5619-5086-4930-8027-C49536E79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69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863F3-3897-44D7-8136-18DA6FAD0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6B1A80-40C7-434E-817C-E14753870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D7E22-7967-4665-A43A-E99FEBCF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7984-BC82-4377-B153-CA20693B36D8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07E37-E506-47D4-AEC8-7C62BC0F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91B97-3800-47B6-A92A-1B9538F8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5619-5086-4930-8027-C49536E79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14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9E4F1A-4747-4673-BB0B-94C6BE029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A7F7C1-A2CE-4353-9521-92EE0A5AB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811B7-7D8E-483F-9F11-033E8853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7984-BC82-4377-B153-CA20693B36D8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38BAF-0588-4A67-AD61-7BFE8EEC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0CBE41-EA3A-4EAB-87DA-C24F131C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5619-5086-4930-8027-C49536E79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73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E0D86-EDA6-4B39-8D53-3726E37D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8D02A-1B45-4A1A-A5DF-511480C6E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B2BE76-2D3F-4568-A72B-F3AA4C25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7984-BC82-4377-B153-CA20693B36D8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EA947-843F-42CB-89A7-656F186E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EAFB4C-9FEF-4D6C-B08A-0A3833A3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5619-5086-4930-8027-C49536E79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42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EB64A-58F0-44C9-893B-686E88FD0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24E7F2-7DC6-476E-9DA4-7E1EC862F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20380E-52D8-48B6-AB3A-09FA7BDD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7984-BC82-4377-B153-CA20693B36D8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47D06-3C22-4EAE-AD4F-F59B21F9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E458A-C106-4101-BBB9-6AA04977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5619-5086-4930-8027-C49536E79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45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A9F35-BB2B-4A66-A8FC-53A73504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9F197-D037-43D6-B635-4ACFD56DD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270D75-E766-4386-9BB5-A0193B348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D615A5-D635-407A-AF50-4A1DA7AB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7984-BC82-4377-B153-CA20693B36D8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EEBC30-194B-409C-9EFD-1CFF99B2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8E600E-DFEF-468E-90CB-4B9AEA05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5619-5086-4930-8027-C49536E79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17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5811C-25CB-409E-A8C6-8DA1563D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FE37FD-C2B2-41CE-B534-62391137D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0E0EB7-4C38-4C43-A9B5-EB12E7AEE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7A84EF-DCA8-4420-98E4-C3135B321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C27528-2295-4F0D-B030-D7D871F3E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C53B6D-DAC9-46C0-AE05-8EC4D3A9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7984-BC82-4377-B153-CA20693B36D8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E35400-36D1-4F84-8F8D-DA0E71D3B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D85A54-E5CD-4F12-9B96-2783E5A8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5619-5086-4930-8027-C49536E79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72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34725-82B5-4401-A7BA-2B9E32AE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B3A258-ABFE-452A-96EB-41BCDEDC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7984-BC82-4377-B153-CA20693B36D8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E4B2C6-8466-496C-8B62-0F9D2A084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A664EA-E87B-4ACD-B88E-7C659FCC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5619-5086-4930-8027-C49536E79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66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EFFCA2-6966-4791-9A55-11568644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7984-BC82-4377-B153-CA20693B36D8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E8C6EB-9D86-466F-B09F-9FBCF468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60984C-1753-4A8B-A05C-CC10ECDB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5619-5086-4930-8027-C49536E79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78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258D-881D-4BC0-AB8F-9C7373A89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18EF25-EBFF-45E2-9991-8463A3E29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418235-9659-429F-AEBD-E5B6DBEC6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0DDA1A-5A35-4960-9B62-4B7CA59E9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7984-BC82-4377-B153-CA20693B36D8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1780F5-8FA1-4707-AD00-349458015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844B92-BAC6-47F4-A982-555E3FF7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5619-5086-4930-8027-C49536E79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87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EBB95-3D46-4195-8311-38809205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12AC53-A6E6-4FE7-807B-C3D723ECC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D62D57-CC58-4999-8777-487265F2B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8435A0-45E5-4335-A302-626B2518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7984-BC82-4377-B153-CA20693B36D8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834E4C-FD33-48EF-A7DB-20A52997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B6F9E-DDF4-4CC3-93B8-EED09416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5619-5086-4930-8027-C49536E79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9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823968-C7E5-4948-8FDC-E4ACD1BD8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1C5FC-E372-43FC-BDCD-38217E6DB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CF382-49A7-425A-9132-18C3E7C18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47984-BC82-4377-B153-CA20693B36D8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9A4E06-0B52-4251-BD46-E4F023D54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0E272-3CB8-4BAA-BB44-A2BAB1271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25619-5086-4930-8027-C49536E79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43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DE3621A-57A4-4865-A9FD-F94C5B3E1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1687"/>
            <a:ext cx="12192000" cy="475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2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DC0E2E7-90FD-4040-A3CB-436E58988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1687"/>
            <a:ext cx="12192000" cy="475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2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6E0685F-A1B0-4C94-8EC5-D377090E8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1687"/>
            <a:ext cx="12192000" cy="475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1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5353CBE-9DD4-4033-9B27-BAECB44A0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8615"/>
            <a:ext cx="12192000" cy="474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62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kdp</dc:creator>
  <cp:lastModifiedBy>kdp</cp:lastModifiedBy>
  <cp:revision>8</cp:revision>
  <dcterms:created xsi:type="dcterms:W3CDTF">2024-07-31T08:05:01Z</dcterms:created>
  <dcterms:modified xsi:type="dcterms:W3CDTF">2024-07-31T10:06:04Z</dcterms:modified>
</cp:coreProperties>
</file>