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7" r:id="rId4"/>
    <p:sldId id="268" r:id="rId5"/>
    <p:sldId id="270" r:id="rId6"/>
    <p:sldId id="271" r:id="rId7"/>
    <p:sldId id="269" r:id="rId8"/>
    <p:sldId id="272" r:id="rId9"/>
    <p:sldId id="273" r:id="rId10"/>
    <p:sldId id="260" r:id="rId11"/>
    <p:sldId id="261" r:id="rId12"/>
    <p:sldId id="274" r:id="rId13"/>
    <p:sldId id="275" r:id="rId14"/>
    <p:sldId id="276" r:id="rId15"/>
    <p:sldId id="277" r:id="rId16"/>
    <p:sldId id="278" r:id="rId17"/>
    <p:sldId id="279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fa.com/fifa-world-ranking" TargetMode="External"/><Relationship Id="rId2" Type="http://schemas.openxmlformats.org/officeDocument/2006/relationships/hyperlink" Target="https://www.kaggle.com/code/scottsuk0306/fifa-world-cup-2022-group-stage-prediction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Cup 2022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Khalil Daoud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Odds of Winning by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465BE-705D-7A17-7128-22380F01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39" y="1676400"/>
            <a:ext cx="905334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BEFC2-BBF7-3645-89C2-EBB2B874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35" y="2209800"/>
            <a:ext cx="4226954" cy="2819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EA45EC-3FD7-0EA8-99AD-31B5C81D28F8}"/>
              </a:ext>
            </a:extLst>
          </p:cNvPr>
          <p:cNvSpPr txBox="1"/>
          <p:nvPr/>
        </p:nvSpPr>
        <p:spPr>
          <a:xfrm>
            <a:off x="3884612" y="5410200"/>
            <a:ext cx="499871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Netherlands 0.3658870200773294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A45EC-3FD7-0EA8-99AD-31B5C81D28F8}"/>
              </a:ext>
            </a:extLst>
          </p:cNvPr>
          <p:cNvSpPr txBox="1"/>
          <p:nvPr/>
        </p:nvSpPr>
        <p:spPr>
          <a:xfrm>
            <a:off x="1762643" y="5105400"/>
            <a:ext cx="3886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Brazil 0.35106224026524196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CB4CE-3E00-E4F1-21B4-FE36FF71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2209799"/>
            <a:ext cx="3757063" cy="263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2D738-0C5B-E02E-7DDF-12A199A4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63" y="2209800"/>
            <a:ext cx="4101651" cy="2636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C1B1E9-6DB7-BF1C-4BA6-723CFCB2A20C}"/>
              </a:ext>
            </a:extLst>
          </p:cNvPr>
          <p:cNvSpPr txBox="1"/>
          <p:nvPr/>
        </p:nvSpPr>
        <p:spPr>
          <a:xfrm>
            <a:off x="7022063" y="5076825"/>
            <a:ext cx="41016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Belgium 0.33083368024216436</a:t>
            </a:r>
          </a:p>
        </p:txBody>
      </p:sp>
    </p:spTree>
    <p:extLst>
      <p:ext uri="{BB962C8B-B14F-4D97-AF65-F5344CB8AC3E}">
        <p14:creationId xmlns:p14="http://schemas.microsoft.com/office/powerpoint/2010/main" val="65345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Runners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A45EC-3FD7-0EA8-99AD-31B5C81D28F8}"/>
              </a:ext>
            </a:extLst>
          </p:cNvPr>
          <p:cNvSpPr txBox="1"/>
          <p:nvPr/>
        </p:nvSpPr>
        <p:spPr>
          <a:xfrm>
            <a:off x="1991173" y="3530538"/>
            <a:ext cx="41016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Portugal 0.3287946913120302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1B1E9-6DB7-BF1C-4BA6-723CFCB2A20C}"/>
              </a:ext>
            </a:extLst>
          </p:cNvPr>
          <p:cNvSpPr txBox="1"/>
          <p:nvPr/>
        </p:nvSpPr>
        <p:spPr>
          <a:xfrm>
            <a:off x="6421365" y="3530538"/>
            <a:ext cx="41016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France 0.3243524729218949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22090-2B4C-47E3-B753-C5796850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52" y="4203576"/>
            <a:ext cx="2206862" cy="1460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0AC2A-8E4B-1783-C356-83D53D3F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24" y="4209724"/>
            <a:ext cx="2326968" cy="1448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F65084-CEDB-D12B-2F82-05CE7FB90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12" y="1958492"/>
            <a:ext cx="2199722" cy="1460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8E2DDA-93D0-93C0-3EE8-7128F7824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810" y="1968438"/>
            <a:ext cx="2207204" cy="1460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D6A584-2B16-AA07-AE8D-A74645CB278E}"/>
              </a:ext>
            </a:extLst>
          </p:cNvPr>
          <p:cNvSpPr txBox="1"/>
          <p:nvPr/>
        </p:nvSpPr>
        <p:spPr>
          <a:xfrm>
            <a:off x="6303777" y="5765676"/>
            <a:ext cx="43368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Argentina 0.31322363437226963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FADE8-7EB1-C59D-C375-BA06C66F55E5}"/>
              </a:ext>
            </a:extLst>
          </p:cNvPr>
          <p:cNvSpPr txBox="1"/>
          <p:nvPr/>
        </p:nvSpPr>
        <p:spPr>
          <a:xfrm>
            <a:off x="1991173" y="5765676"/>
            <a:ext cx="43368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Spain 0.28733509137308366</a:t>
            </a:r>
          </a:p>
        </p:txBody>
      </p:sp>
    </p:spTree>
    <p:extLst>
      <p:ext uri="{BB962C8B-B14F-4D97-AF65-F5344CB8AC3E}">
        <p14:creationId xmlns:p14="http://schemas.microsoft.com/office/powerpoint/2010/main" val="297128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Predictions to Reality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EC9C752-6F35-E19D-6BE5-0083536A3E40}"/>
              </a:ext>
            </a:extLst>
          </p:cNvPr>
          <p:cNvSpPr txBox="1">
            <a:spLocks/>
          </p:cNvSpPr>
          <p:nvPr/>
        </p:nvSpPr>
        <p:spPr>
          <a:xfrm>
            <a:off x="1293812" y="3124200"/>
            <a:ext cx="2209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Netherlands</a:t>
            </a:r>
          </a:p>
          <a:p>
            <a:pPr lvl="1"/>
            <a:r>
              <a:rPr lang="en-US" dirty="0"/>
              <a:t> Brazil 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Belgium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Portugal</a:t>
            </a:r>
          </a:p>
          <a:p>
            <a:pPr lvl="1"/>
            <a:r>
              <a:rPr lang="en-US" dirty="0"/>
              <a:t> France</a:t>
            </a:r>
          </a:p>
          <a:p>
            <a:pPr lvl="1"/>
            <a:r>
              <a:rPr lang="en-US" dirty="0"/>
              <a:t> Argentina</a:t>
            </a:r>
          </a:p>
          <a:p>
            <a:pPr lvl="1"/>
            <a:r>
              <a:rPr lang="en-US" dirty="0"/>
              <a:t> Spain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Mexico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5AA23E6-9EFF-EB67-9BBA-E3371CCA59D6}"/>
              </a:ext>
            </a:extLst>
          </p:cNvPr>
          <p:cNvSpPr txBox="1">
            <a:spLocks/>
          </p:cNvSpPr>
          <p:nvPr/>
        </p:nvSpPr>
        <p:spPr>
          <a:xfrm>
            <a:off x="3046412" y="3124200"/>
            <a:ext cx="2209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England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Uruguay</a:t>
            </a:r>
          </a:p>
          <a:p>
            <a:pPr lvl="1"/>
            <a:r>
              <a:rPr lang="en-US" dirty="0"/>
              <a:t> Senegal 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Denmark</a:t>
            </a:r>
          </a:p>
          <a:p>
            <a:pPr lvl="1"/>
            <a:r>
              <a:rPr lang="en-US" dirty="0"/>
              <a:t> Croatia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Serbia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Germany</a:t>
            </a:r>
          </a:p>
          <a:p>
            <a:pPr lvl="1"/>
            <a:r>
              <a:rPr lang="en-US" dirty="0"/>
              <a:t> USA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8F5FB16-B76E-00E3-D55B-4DA12D614492}"/>
              </a:ext>
            </a:extLst>
          </p:cNvPr>
          <p:cNvSpPr txBox="1">
            <a:spLocks/>
          </p:cNvSpPr>
          <p:nvPr/>
        </p:nvSpPr>
        <p:spPr>
          <a:xfrm>
            <a:off x="7713663" y="2514600"/>
            <a:ext cx="2552700" cy="457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Actual top 16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0FCAA8AF-0961-6E56-5D36-CB6BCBC1BE94}"/>
              </a:ext>
            </a:extLst>
          </p:cNvPr>
          <p:cNvSpPr txBox="1">
            <a:spLocks/>
          </p:cNvSpPr>
          <p:nvPr/>
        </p:nvSpPr>
        <p:spPr>
          <a:xfrm>
            <a:off x="1922462" y="2514600"/>
            <a:ext cx="2552700" cy="457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top 16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4C7AB38-860C-168E-4B8D-2DB8F262B253}"/>
              </a:ext>
            </a:extLst>
          </p:cNvPr>
          <p:cNvSpPr txBox="1">
            <a:spLocks/>
          </p:cNvSpPr>
          <p:nvPr/>
        </p:nvSpPr>
        <p:spPr>
          <a:xfrm>
            <a:off x="7008779" y="3163078"/>
            <a:ext cx="2209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 Netherlands</a:t>
            </a:r>
          </a:p>
          <a:p>
            <a:pPr lvl="1"/>
            <a:r>
              <a:rPr lang="en-US" dirty="0"/>
              <a:t> Brazil 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Morocco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Portugal</a:t>
            </a:r>
          </a:p>
          <a:p>
            <a:pPr lvl="1"/>
            <a:r>
              <a:rPr lang="en-US" dirty="0"/>
              <a:t> France</a:t>
            </a:r>
          </a:p>
          <a:p>
            <a:pPr lvl="1"/>
            <a:r>
              <a:rPr lang="en-US" dirty="0"/>
              <a:t> Argentina</a:t>
            </a:r>
          </a:p>
          <a:p>
            <a:pPr lvl="1"/>
            <a:r>
              <a:rPr lang="en-US" dirty="0"/>
              <a:t> Spain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Poland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AF94CF85-9FA3-4CC6-A6E5-A1BAA01E3A8A}"/>
              </a:ext>
            </a:extLst>
          </p:cNvPr>
          <p:cNvSpPr txBox="1">
            <a:spLocks/>
          </p:cNvSpPr>
          <p:nvPr/>
        </p:nvSpPr>
        <p:spPr>
          <a:xfrm>
            <a:off x="8761379" y="3163078"/>
            <a:ext cx="2209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England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South Korea</a:t>
            </a:r>
          </a:p>
          <a:p>
            <a:pPr lvl="1"/>
            <a:r>
              <a:rPr lang="en-US" dirty="0"/>
              <a:t> Senegal 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Australia</a:t>
            </a:r>
          </a:p>
          <a:p>
            <a:pPr lvl="1"/>
            <a:r>
              <a:rPr lang="en-US" dirty="0"/>
              <a:t> Croatia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Switzerland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Spain</a:t>
            </a:r>
          </a:p>
          <a:p>
            <a:pPr lvl="1"/>
            <a:r>
              <a:rPr lang="en-US" dirty="0"/>
              <a:t> USA</a:t>
            </a:r>
          </a:p>
        </p:txBody>
      </p:sp>
    </p:spTree>
    <p:extLst>
      <p:ext uri="{BB962C8B-B14F-4D97-AF65-F5344CB8AC3E}">
        <p14:creationId xmlns:p14="http://schemas.microsoft.com/office/powerpoint/2010/main" val="105189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improvements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575E746-25B8-1A87-1ED2-A1CE47C7FA1E}"/>
              </a:ext>
            </a:extLst>
          </p:cNvPr>
          <p:cNvSpPr txBox="1">
            <a:spLocks/>
          </p:cNvSpPr>
          <p:nvPr/>
        </p:nvSpPr>
        <p:spPr>
          <a:xfrm>
            <a:off x="1522414" y="1981200"/>
            <a:ext cx="92963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model predicts the group stage games and make a World Cup winner prediction based on that. Its possible to create a tournament bracket and predict the winner of 1 vs 1 games.</a:t>
            </a:r>
          </a:p>
          <a:p>
            <a:r>
              <a:rPr lang="en-US" dirty="0"/>
              <a:t>Current Dataset doesn’t consider player performances and their physical status (injured, recovered, …)</a:t>
            </a:r>
          </a:p>
          <a:p>
            <a:r>
              <a:rPr lang="en-US" dirty="0"/>
              <a:t>We can update the model as games finish which will improve the prediction of future games.</a:t>
            </a:r>
          </a:p>
          <a:p>
            <a:r>
              <a:rPr lang="en-US" dirty="0"/>
              <a:t>Test different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00325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6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575E746-25B8-1A87-1ED2-A1CE47C7FA1E}"/>
              </a:ext>
            </a:extLst>
          </p:cNvPr>
          <p:cNvSpPr txBox="1">
            <a:spLocks/>
          </p:cNvSpPr>
          <p:nvPr/>
        </p:nvSpPr>
        <p:spPr>
          <a:xfrm>
            <a:off x="1522414" y="1981200"/>
            <a:ext cx="92963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https://www.kaggle.com/code/isaaclangit/fifa-world-cup</a:t>
            </a:r>
          </a:p>
          <a:p>
            <a:r>
              <a:rPr lang="en-US" dirty="0">
                <a:hlinkClick r:id="rId2"/>
              </a:rPr>
              <a:t>https://www.kaggle.com/code/scottsuk0306/fifa-world-cup-2022-group-stage-prediction/</a:t>
            </a:r>
            <a:endParaRPr lang="en-US" dirty="0"/>
          </a:p>
          <a:p>
            <a:r>
              <a:rPr lang="en-US" dirty="0">
                <a:hlinkClick r:id="rId3"/>
              </a:rPr>
              <a:t>https://www.fifa.com/fifa-world-ranking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9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World Cup 2022 is happening currently in Qatar</a:t>
            </a:r>
          </a:p>
          <a:p>
            <a:r>
              <a:rPr lang="en-US" dirty="0"/>
              <a:t>The World Cup brings fans from all over the world together.</a:t>
            </a:r>
          </a:p>
          <a:p>
            <a:r>
              <a:rPr lang="en-US" dirty="0"/>
              <a:t>With the group stage over. How close can we predict the teams that would make it to the bracket stage.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Approach: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DE88E44-7EFE-F47F-B1AC-A045D6E3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Prepare the dataset of the upcoming games.</a:t>
            </a:r>
          </a:p>
          <a:p>
            <a:r>
              <a:rPr lang="en-US" dirty="0"/>
              <a:t>Try different Machine Learning Algorithm to find the model that fits our data best</a:t>
            </a:r>
          </a:p>
          <a:p>
            <a:r>
              <a:rPr lang="en-US" dirty="0"/>
              <a:t>Apply the most Accurate model to the group stage of the World Cup.</a:t>
            </a:r>
          </a:p>
          <a:p>
            <a:r>
              <a:rPr lang="en-US" dirty="0"/>
              <a:t>Find the best performing teams and rank them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FIFA World Rankings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9600B8-7C2A-00BC-546E-B76557CB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28" y="2990759"/>
            <a:ext cx="6553768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International Matches from 1993 to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23EB2-9633-1094-DCB4-A9F60098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50" y="3070591"/>
            <a:ext cx="9045724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2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Qatar 2022 Groups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66389-4E91-13A7-5F91-863A6CF8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94" y="3066965"/>
            <a:ext cx="1463167" cy="1958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35AB17-9D7A-72A4-1F19-5DECEE9A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64" y="3070775"/>
            <a:ext cx="1493649" cy="19508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B22DF2-DD25-941A-8B98-7B6F54206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616" y="3047913"/>
            <a:ext cx="1425063" cy="19432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AC83B3-EF55-56E1-5272-9EFA889CB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882" y="3066965"/>
            <a:ext cx="1463167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Comparison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Logistic Regression Perform Best</a:t>
            </a:r>
          </a:p>
          <a:p>
            <a:r>
              <a:rPr lang="en-US" dirty="0"/>
              <a:t>Followed Closely by Naïve Bayes and SVM</a:t>
            </a:r>
          </a:p>
          <a:p>
            <a:r>
              <a:rPr lang="en-US" dirty="0"/>
              <a:t>Random Forest and KNN perform worst</a:t>
            </a:r>
          </a:p>
          <a:p>
            <a:endParaRPr lang="en-US" dirty="0"/>
          </a:p>
          <a:p>
            <a:r>
              <a:rPr lang="en-US" dirty="0"/>
              <a:t>Logistic Regression is the Chosen Model to make the Prediction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41EEE9-A0A6-5C05-6C3A-7F73A137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2541239"/>
            <a:ext cx="3574346" cy="2994722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6CF01A9-3793-3758-B397-9698D6A68713}"/>
              </a:ext>
            </a:extLst>
          </p:cNvPr>
          <p:cNvSpPr txBox="1">
            <a:spLocks/>
          </p:cNvSpPr>
          <p:nvPr/>
        </p:nvSpPr>
        <p:spPr>
          <a:xfrm>
            <a:off x="6246814" y="1905000"/>
            <a:ext cx="44195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Logistic Regression Perform Best</a:t>
            </a:r>
          </a:p>
          <a:p>
            <a:r>
              <a:rPr lang="en-US"/>
              <a:t>Followed Closely by Naïve Bayes and SVM</a:t>
            </a:r>
          </a:p>
          <a:p>
            <a:r>
              <a:rPr lang="en-US"/>
              <a:t>Random Forest and KNN perform worst</a:t>
            </a:r>
          </a:p>
          <a:p>
            <a:endParaRPr lang="en-US"/>
          </a:p>
          <a:p>
            <a:r>
              <a:rPr lang="en-US"/>
              <a:t>Logistic Regression is the Chosen Model to make the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Stage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32B2B-EE43-EDB5-587B-1D2C86E6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2179271"/>
            <a:ext cx="3977985" cy="1127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235FE-7819-FF1D-13F7-398B4EF7E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2169746"/>
            <a:ext cx="3048264" cy="1112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16CD2D-8D2C-4E42-7A86-9BE8EA6DD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309" y="3962400"/>
            <a:ext cx="4016088" cy="11202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8B6DA3-D69E-4497-726A-C6A0C7413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500" y="3958589"/>
            <a:ext cx="344453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Stage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D561E-06D1-9631-6F7F-14D75F35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61" y="2066876"/>
            <a:ext cx="3490262" cy="1120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A9C2E-09CF-EB10-DBDE-C38ABE7F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00" y="2066875"/>
            <a:ext cx="3292125" cy="1120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2F9BC-B2D1-514B-107C-0168F3600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461" y="3943348"/>
            <a:ext cx="3924640" cy="1143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9A2BAB-0244-936C-E1EE-287A8D5FE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500" y="3943348"/>
            <a:ext cx="3703641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2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67</TotalTime>
  <Words>388</Words>
  <Application>Microsoft Office PowerPoint</Application>
  <PresentationFormat>Custom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Corbel</vt:lpstr>
      <vt:lpstr>Chalkboard 16x9</vt:lpstr>
      <vt:lpstr>World Cup 2022 Prediction</vt:lpstr>
      <vt:lpstr>Motivation</vt:lpstr>
      <vt:lpstr>The Approach:</vt:lpstr>
      <vt:lpstr>The Datasets</vt:lpstr>
      <vt:lpstr>The Datasets</vt:lpstr>
      <vt:lpstr>The Datasets</vt:lpstr>
      <vt:lpstr>Models Comparison</vt:lpstr>
      <vt:lpstr>Group Stage Results</vt:lpstr>
      <vt:lpstr>Group Stage Results</vt:lpstr>
      <vt:lpstr>Overall Odds of Winning by Team</vt:lpstr>
      <vt:lpstr>TOP 1</vt:lpstr>
      <vt:lpstr>TOP 3</vt:lpstr>
      <vt:lpstr>Runners up</vt:lpstr>
      <vt:lpstr>Comparing Predictions to Reality</vt:lpstr>
      <vt:lpstr>Limitations and improvements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Daoud, Khalil</dc:creator>
  <cp:lastModifiedBy>Daoud, Khalil</cp:lastModifiedBy>
  <cp:revision>3</cp:revision>
  <dcterms:created xsi:type="dcterms:W3CDTF">2022-12-14T21:34:22Z</dcterms:created>
  <dcterms:modified xsi:type="dcterms:W3CDTF">2022-12-14T22:42:11Z</dcterms:modified>
</cp:coreProperties>
</file>