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8" r:id="rId4"/>
    <p:sldId id="259" r:id="rId5"/>
    <p:sldId id="260" r:id="rId6"/>
    <p:sldId id="263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 novembre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loops@groupes.renater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u-loop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smtClean="0"/>
              <a:t>7</a:t>
            </a:r>
            <a:r>
              <a:rPr lang="fr-FR" b="1" baseline="30000" dirty="0" smtClean="0"/>
              <a:t>ième</a:t>
            </a:r>
            <a:r>
              <a:rPr lang="fr-FR" b="1" dirty="0" smtClean="0"/>
              <a:t> Journée </a:t>
            </a:r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« Je code, je diffuse, oui mais comment »</a:t>
            </a:r>
            <a:br>
              <a:rPr lang="fr-FR" b="1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1377"/>
          </a:xfrm>
        </p:spPr>
        <p:txBody>
          <a:bodyPr/>
          <a:lstStyle/>
          <a:p>
            <a:r>
              <a:rPr lang="fr-FR" sz="2800" i="1" dirty="0"/>
              <a:t>Partenariat </a:t>
            </a:r>
            <a:r>
              <a:rPr lang="fr-FR" sz="2800" i="1" dirty="0" err="1"/>
              <a:t>LoOPS</a:t>
            </a:r>
            <a:r>
              <a:rPr lang="fr-FR" sz="2800" i="1" dirty="0"/>
              <a:t>, services de valorisation du CNRS, d’</a:t>
            </a:r>
            <a:r>
              <a:rPr lang="fr-FR" sz="2800" i="1" dirty="0" err="1"/>
              <a:t>inria</a:t>
            </a:r>
            <a:r>
              <a:rPr lang="fr-FR" sz="2800" i="1" dirty="0"/>
              <a:t>, de </a:t>
            </a:r>
            <a:r>
              <a:rPr lang="fr-FR" sz="2800" i="1" dirty="0" err="1"/>
              <a:t>CentraleSupélec</a:t>
            </a:r>
            <a:r>
              <a:rPr lang="fr-FR" sz="2800" i="1" dirty="0"/>
              <a:t>, </a:t>
            </a:r>
            <a:r>
              <a:rPr lang="fr-FR" sz="2800" i="1" dirty="0" smtClean="0"/>
              <a:t>de Polytechnique, d’</a:t>
            </a:r>
            <a:r>
              <a:rPr lang="fr-FR" sz="2800" i="1" dirty="0" err="1" smtClean="0"/>
              <a:t>UPSud</a:t>
            </a:r>
            <a:r>
              <a:rPr lang="fr-FR" sz="2800" i="1" dirty="0" smtClean="0"/>
              <a:t>.</a:t>
            </a:r>
            <a:endParaRPr lang="fr-FR" sz="2800" i="1" dirty="0"/>
          </a:p>
          <a:p>
            <a:endParaRPr lang="fr-FR" sz="2800" smtClean="0"/>
          </a:p>
          <a:p>
            <a:r>
              <a:rPr lang="fr-FR" sz="2800" smtClean="0"/>
              <a:t>Merci </a:t>
            </a:r>
            <a:r>
              <a:rPr lang="fr-FR" sz="2800" dirty="0" smtClean="0"/>
              <a:t>à tous les intervenants.</a:t>
            </a:r>
          </a:p>
          <a:p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Présentation </a:t>
            </a:r>
            <a:r>
              <a:rPr lang="fr-FR" sz="2800" dirty="0" err="1" smtClean="0"/>
              <a:t>LoOPS</a:t>
            </a:r>
            <a:endParaRPr lang="fr-FR" sz="2800" dirty="0" smtClean="0"/>
          </a:p>
          <a:p>
            <a:r>
              <a:rPr lang="fr-FR" sz="2800" dirty="0" smtClean="0"/>
              <a:t>Programme de la journée (Jean-Christophe)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78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 </a:t>
            </a:r>
            <a:r>
              <a:rPr lang="fr-FR" sz="3200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La mission </a:t>
            </a:r>
            <a:r>
              <a:rPr lang="fr-FR" sz="2400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45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membres</a:t>
            </a:r>
          </a:p>
          <a:p>
            <a:r>
              <a:rPr lang="fr-FR" dirty="0" smtClean="0"/>
              <a:t>10 personnes dans le comité d’animation (CNRS / INRIA)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49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?</a:t>
            </a:r>
            <a:endParaRPr lang="fr-FR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86951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Se rencontrer</a:t>
            </a:r>
          </a:p>
          <a:p>
            <a:pPr lvl="2"/>
            <a:r>
              <a:rPr lang="fr-FR" dirty="0" smtClean="0"/>
              <a:t>Découvrir, apprendre</a:t>
            </a:r>
          </a:p>
          <a:p>
            <a:pPr lvl="2"/>
            <a:r>
              <a:rPr lang="fr-FR" dirty="0" smtClean="0"/>
              <a:t>7 journées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depuis mai 2012 (présentations, ateliers,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Liste de diffusion 			</a:t>
            </a:r>
            <a:r>
              <a:rPr lang="fr-FR" sz="2400" b="1" dirty="0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Pour des questions techniques</a:t>
            </a:r>
            <a:endParaRPr lang="fr-FR" dirty="0" smtClean="0"/>
          </a:p>
          <a:p>
            <a:pPr lvl="2"/>
            <a:r>
              <a:rPr lang="fr-FR" dirty="0" smtClean="0"/>
              <a:t>Pour partager des informations (évènements, offres emplois, </a:t>
            </a:r>
            <a:r>
              <a:rPr lang="is-IS" dirty="0" smtClean="0"/>
              <a:t>…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discuter librement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: le site</a:t>
            </a:r>
          </a:p>
          <a:p>
            <a:pPr lvl="2"/>
            <a:r>
              <a:rPr lang="fr-FR" dirty="0" smtClean="0"/>
              <a:t>Evènements à venir,  blogs</a:t>
            </a:r>
          </a:p>
          <a:p>
            <a:pPr lvl="2"/>
            <a:r>
              <a:rPr lang="fr-FR" dirty="0" smtClean="0"/>
              <a:t>Interviews de développeurs logiciels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smtClean="0"/>
              <a:t>Actions </a:t>
            </a:r>
            <a:r>
              <a:rPr lang="fr-FR" sz="3200" dirty="0" err="1" smtClean="0"/>
              <a:t>LoOPS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vôtre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: à suivre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Pour souscrire à la liste: </a:t>
            </a:r>
          </a:p>
          <a:p>
            <a:pPr marL="0" indent="0">
              <a:buNone/>
            </a:pPr>
            <a:r>
              <a:rPr lang="fr-FR" sz="2400" dirty="0" smtClean="0"/>
              <a:t> 	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  <a:hlinkClick r:id="rId2"/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8</a:t>
            </a:r>
            <a:r>
              <a:rPr lang="fr-FR" sz="2200" baseline="30000" dirty="0" smtClean="0"/>
              <a:t>ième</a:t>
            </a:r>
            <a:r>
              <a:rPr lang="fr-FR" sz="2200" dirty="0" smtClean="0"/>
              <a:t> journée </a:t>
            </a:r>
            <a:r>
              <a:rPr lang="fr-FR" sz="2200" dirty="0" err="1" smtClean="0"/>
              <a:t>LoOPS</a:t>
            </a:r>
            <a:r>
              <a:rPr lang="fr-FR" sz="2200" dirty="0" smtClean="0"/>
              <a:t> le 17 décembre Docker et </a:t>
            </a:r>
            <a:r>
              <a:rPr lang="fr-FR" sz="2200" dirty="0" err="1" smtClean="0"/>
              <a:t>Unikernel</a:t>
            </a:r>
            <a:r>
              <a:rPr lang="fr-FR" sz="2200" dirty="0" smtClean="0"/>
              <a:t> sont sur un bateau. Proto 204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En préparation : </a:t>
            </a:r>
          </a:p>
          <a:p>
            <a:pPr marL="0" indent="0">
              <a:buNone/>
            </a:pPr>
            <a:r>
              <a:rPr lang="fr-FR" sz="2200" dirty="0" smtClean="0"/>
              <a:t>GPU </a:t>
            </a:r>
            <a:r>
              <a:rPr lang="fr-FR" sz="2200" dirty="0" err="1" smtClean="0"/>
              <a:t>day</a:t>
            </a:r>
            <a:r>
              <a:rPr lang="fr-FR" sz="2200" dirty="0" smtClean="0"/>
              <a:t> in 2016 (first </a:t>
            </a:r>
            <a:r>
              <a:rPr lang="fr-FR" sz="2200" dirty="0" err="1" smtClean="0"/>
              <a:t>semester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fr-FR" sz="2200" dirty="0" err="1"/>
              <a:t>Hadoops</a:t>
            </a:r>
            <a:r>
              <a:rPr lang="fr-FR" sz="2200" dirty="0"/>
              <a:t> / </a:t>
            </a:r>
            <a:r>
              <a:rPr lang="fr-FR" sz="2200" dirty="0" err="1" smtClean="0"/>
              <a:t>Spark</a:t>
            </a:r>
            <a:r>
              <a:rPr lang="fr-FR" sz="2200" dirty="0" smtClean="0"/>
              <a:t> </a:t>
            </a: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57370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Merci pour votre attention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0691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09h30 : </a:t>
            </a:r>
            <a:r>
              <a:rPr lang="fr-FR" sz="1600" dirty="0"/>
              <a:t>Accueil et présentation du réseau </a:t>
            </a:r>
            <a:r>
              <a:rPr lang="fr-FR" sz="1600" dirty="0" err="1"/>
              <a:t>LoOPS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09h50 : </a:t>
            </a:r>
            <a:r>
              <a:rPr lang="fr-FR" sz="1600" b="1" dirty="0"/>
              <a:t>Introduction à la Propriété Intellectuelle </a:t>
            </a:r>
            <a:r>
              <a:rPr lang="fr-FR" sz="1600" b="1" dirty="0" smtClean="0"/>
              <a:t> </a:t>
            </a:r>
            <a:r>
              <a:rPr lang="fr-FR" sz="1600" dirty="0" smtClean="0"/>
              <a:t>- </a:t>
            </a:r>
            <a:r>
              <a:rPr lang="fr-FR" sz="1600" i="1" dirty="0" smtClean="0"/>
              <a:t>Soizic </a:t>
            </a:r>
            <a:r>
              <a:rPr lang="fr-FR" sz="1600" i="1" dirty="0"/>
              <a:t>Lefeuvre (SAIC </a:t>
            </a:r>
            <a:r>
              <a:rPr lang="fr-FR" sz="1600" i="1" dirty="0" err="1"/>
              <a:t>UPSud</a:t>
            </a:r>
            <a:r>
              <a:rPr lang="fr-FR" sz="1600" i="1" dirty="0"/>
              <a:t>) et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599E44"/>
                </a:solidFill>
              </a:rPr>
              <a:t>10h45 : </a:t>
            </a:r>
            <a:r>
              <a:rPr lang="fr-FR" sz="1600" dirty="0">
                <a:solidFill>
                  <a:srgbClr val="599E44"/>
                </a:solidFill>
              </a:rPr>
              <a:t>Pause</a:t>
            </a:r>
          </a:p>
          <a:p>
            <a:pPr marL="0" indent="0">
              <a:buNone/>
            </a:pPr>
            <a:r>
              <a:rPr lang="fr-FR" sz="1600" dirty="0" smtClean="0"/>
              <a:t>11h10 : </a:t>
            </a:r>
            <a:r>
              <a:rPr lang="fr-FR" sz="1600" b="1" dirty="0"/>
              <a:t>Tour d'horizon des licences et Applications </a:t>
            </a:r>
            <a:r>
              <a:rPr lang="fr-FR" sz="1600" dirty="0"/>
              <a:t>- </a:t>
            </a:r>
            <a:r>
              <a:rPr lang="fr-FR" sz="1600" i="1" dirty="0" err="1"/>
              <a:t>Chahrazed</a:t>
            </a:r>
            <a:r>
              <a:rPr lang="fr-FR" sz="1600" i="1" dirty="0"/>
              <a:t> Belgacem (SAIC </a:t>
            </a:r>
            <a:r>
              <a:rPr lang="fr-FR" sz="1600" i="1" dirty="0" err="1"/>
              <a:t>UPSud</a:t>
            </a:r>
            <a:r>
              <a:rPr lang="fr-FR" sz="1600" i="1" dirty="0"/>
              <a:t>) et Jean-Christophe </a:t>
            </a:r>
            <a:r>
              <a:rPr lang="fr-FR" sz="1600" i="1" dirty="0" err="1"/>
              <a:t>Souplet</a:t>
            </a:r>
            <a:r>
              <a:rPr lang="fr-FR" sz="1600" i="1" dirty="0"/>
              <a:t> (Pôle </a:t>
            </a:r>
            <a:r>
              <a:rPr lang="fr-FR" sz="1600" i="1" dirty="0" err="1"/>
              <a:t>Developpement</a:t>
            </a:r>
            <a:r>
              <a:rPr lang="fr-FR" sz="1600" i="1" dirty="0"/>
              <a:t> Logiciel - LRI)</a:t>
            </a:r>
          </a:p>
          <a:p>
            <a:pPr marL="0" indent="0">
              <a:buNone/>
            </a:pPr>
            <a:r>
              <a:rPr lang="fr-FR" sz="1600" dirty="0" smtClean="0"/>
              <a:t>12h00 : </a:t>
            </a:r>
            <a:r>
              <a:rPr lang="fr-FR" sz="1600" dirty="0"/>
              <a:t>Quizz </a:t>
            </a:r>
            <a:r>
              <a:rPr lang="fr-FR" sz="1600" i="1" dirty="0"/>
              <a:t>Jeremy </a:t>
            </a:r>
            <a:r>
              <a:rPr lang="fr-FR" sz="1600" i="1" dirty="0" err="1"/>
              <a:t>Pappalardo</a:t>
            </a:r>
            <a:r>
              <a:rPr lang="fr-FR" sz="1600" i="1" dirty="0"/>
              <a:t> (Ecole polytechnique) + les 4 intervenants précédents </a:t>
            </a:r>
          </a:p>
          <a:p>
            <a:pPr marL="0" indent="0">
              <a:buNone/>
            </a:pPr>
            <a:r>
              <a:rPr lang="fr-FR" sz="1600" i="1" dirty="0" smtClean="0">
                <a:solidFill>
                  <a:srgbClr val="599E44"/>
                </a:solidFill>
              </a:rPr>
              <a:t>12h45 : </a:t>
            </a:r>
            <a:r>
              <a:rPr lang="fr-FR" sz="1600" i="1" dirty="0">
                <a:solidFill>
                  <a:srgbClr val="599E44"/>
                </a:solidFill>
              </a:rPr>
              <a:t>Repas</a:t>
            </a:r>
          </a:p>
          <a:p>
            <a:pPr marL="0" indent="0">
              <a:buNone/>
            </a:pPr>
            <a:r>
              <a:rPr lang="fr-FR" sz="1600" dirty="0" smtClean="0"/>
              <a:t>14h00 : </a:t>
            </a:r>
            <a:r>
              <a:rPr lang="fr-FR" sz="1600" b="1" dirty="0"/>
              <a:t>Retours </a:t>
            </a:r>
            <a:r>
              <a:rPr lang="fr-FR" sz="1600" b="1" dirty="0" smtClean="0"/>
              <a:t>d'expériences </a:t>
            </a:r>
            <a:r>
              <a:rPr lang="fr-FR" sz="1600" dirty="0" smtClean="0"/>
              <a:t>:</a:t>
            </a:r>
            <a:endParaRPr lang="fr-FR" sz="1600" dirty="0"/>
          </a:p>
          <a:p>
            <a:pPr lvl="1"/>
            <a:r>
              <a:rPr lang="fr-FR" sz="1600" i="1" dirty="0" smtClean="0"/>
              <a:t>Nicolas </a:t>
            </a:r>
            <a:r>
              <a:rPr lang="fr-FR" sz="1600" i="1" dirty="0" err="1" smtClean="0"/>
              <a:t>Thiéry</a:t>
            </a:r>
            <a:r>
              <a:rPr lang="fr-FR" sz="1600" i="1" dirty="0" smtClean="0"/>
              <a:t> (LRI) </a:t>
            </a:r>
            <a:r>
              <a:rPr lang="fr-FR" sz="1600" dirty="0" smtClean="0"/>
              <a:t>:  </a:t>
            </a:r>
            <a:r>
              <a:rPr lang="fr-FR" sz="1600" dirty="0"/>
              <a:t>c</a:t>
            </a:r>
            <a:r>
              <a:rPr lang="fr-FR" sz="1600" dirty="0" smtClean="0"/>
              <a:t>as </a:t>
            </a:r>
            <a:r>
              <a:rPr lang="fr-FR" sz="1600" dirty="0"/>
              <a:t>de </a:t>
            </a:r>
            <a:r>
              <a:rPr lang="fr-FR" sz="1600" dirty="0" err="1"/>
              <a:t>SageMath</a:t>
            </a:r>
            <a:r>
              <a:rPr lang="fr-FR" sz="1600" dirty="0"/>
              <a:t>, un logiciel libre de mathématiques qui combine la </a:t>
            </a:r>
            <a:r>
              <a:rPr lang="fr-FR" sz="1600" dirty="0" err="1"/>
              <a:t>puissande</a:t>
            </a:r>
            <a:r>
              <a:rPr lang="fr-FR" sz="1600" dirty="0"/>
              <a:t> de nombreux programmes libres dans une interface commune</a:t>
            </a:r>
          </a:p>
          <a:p>
            <a:pPr lvl="1"/>
            <a:r>
              <a:rPr lang="fr-FR" sz="1600" i="1" dirty="0"/>
              <a:t>Renaud </a:t>
            </a:r>
            <a:r>
              <a:rPr lang="fr-FR" sz="1600" i="1" dirty="0" err="1"/>
              <a:t>Seguier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  <a:r>
              <a:rPr lang="fr-FR" sz="1600" dirty="0" smtClean="0"/>
              <a:t>: valorisation </a:t>
            </a:r>
            <a:r>
              <a:rPr lang="fr-FR" sz="1600" dirty="0"/>
              <a:t>de travaux de recherche par la création des startups : </a:t>
            </a:r>
            <a:r>
              <a:rPr lang="fr-FR" sz="1600" dirty="0" err="1"/>
              <a:t>Dynamixyz</a:t>
            </a:r>
            <a:r>
              <a:rPr lang="fr-FR" sz="1600" dirty="0"/>
              <a:t> (animation de visage 3D) et 3D Sound </a:t>
            </a:r>
            <a:r>
              <a:rPr lang="fr-FR" sz="1600" dirty="0" err="1"/>
              <a:t>Labs</a:t>
            </a:r>
            <a:r>
              <a:rPr lang="fr-FR" sz="1600" dirty="0"/>
              <a:t> (</a:t>
            </a:r>
            <a:r>
              <a:rPr lang="fr-FR" sz="1600" dirty="0" err="1"/>
              <a:t>ecoute</a:t>
            </a:r>
            <a:r>
              <a:rPr lang="fr-FR" sz="1600" dirty="0"/>
              <a:t> de son 3D au casque</a:t>
            </a:r>
            <a:r>
              <a:rPr lang="fr-FR" sz="1600" dirty="0" smtClean="0"/>
              <a:t>)</a:t>
            </a:r>
            <a:endParaRPr lang="fr-FR" sz="1600" i="1" dirty="0" smtClean="0"/>
          </a:p>
          <a:p>
            <a:pPr lvl="1"/>
            <a:r>
              <a:rPr lang="fr-FR" sz="1600" i="1" dirty="0"/>
              <a:t>Olivier </a:t>
            </a:r>
            <a:r>
              <a:rPr lang="fr-FR" sz="1600" i="1" dirty="0" err="1"/>
              <a:t>Teytaud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 </a:t>
            </a:r>
            <a:r>
              <a:rPr lang="fr-FR" sz="1600" dirty="0"/>
              <a:t>: </a:t>
            </a:r>
            <a:r>
              <a:rPr lang="fr-FR" sz="1600" dirty="0" smtClean="0"/>
              <a:t>propriété </a:t>
            </a:r>
            <a:r>
              <a:rPr lang="fr-FR" sz="1600" dirty="0"/>
              <a:t>intellectuelle en code: deux cas opposés.</a:t>
            </a:r>
          </a:p>
          <a:p>
            <a:pPr marL="0" indent="0">
              <a:buNone/>
            </a:pPr>
            <a:r>
              <a:rPr lang="fr-FR" sz="1600" dirty="0" smtClean="0"/>
              <a:t>15h45 : </a:t>
            </a:r>
            <a:r>
              <a:rPr lang="fr-FR" sz="1600" dirty="0"/>
              <a:t>Table ronde </a:t>
            </a:r>
            <a:r>
              <a:rPr lang="fr-FR" sz="1600" b="1" dirty="0"/>
              <a:t>: En pratique que dois-je faire selon ma (mes) tutelles ? </a:t>
            </a:r>
            <a:r>
              <a:rPr lang="fr-FR" sz="1600" i="1" dirty="0" err="1"/>
              <a:t>Maike</a:t>
            </a:r>
            <a:r>
              <a:rPr lang="fr-FR" sz="1600" i="1" dirty="0"/>
              <a:t> </a:t>
            </a:r>
            <a:r>
              <a:rPr lang="fr-FR" sz="1600" i="1" dirty="0" err="1"/>
              <a:t>Gilliot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), Soizic Lefeuvre (SAIC </a:t>
            </a:r>
            <a:r>
              <a:rPr lang="fr-FR" sz="1600" i="1" dirty="0" err="1"/>
              <a:t>UPSud</a:t>
            </a:r>
            <a:r>
              <a:rPr lang="fr-FR" sz="1600" i="1" dirty="0"/>
              <a:t>), Arnaud </a:t>
            </a:r>
            <a:r>
              <a:rPr lang="fr-FR" sz="1600" i="1" dirty="0" err="1"/>
              <a:t>Ritou</a:t>
            </a:r>
            <a:r>
              <a:rPr lang="fr-FR" sz="1600" i="1" dirty="0"/>
              <a:t> (CNRS),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 smtClean="0"/>
              <a:t>) </a:t>
            </a:r>
            <a:r>
              <a:rPr lang="fr-FR" sz="1600" i="1" dirty="0" err="1" smtClean="0"/>
              <a:t>Loic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Gouarin</a:t>
            </a:r>
            <a:r>
              <a:rPr lang="fr-FR" sz="1600" i="1" dirty="0" smtClean="0"/>
              <a:t> (LMO)</a:t>
            </a:r>
            <a:endParaRPr lang="fr-FR" sz="1600" i="1" dirty="0"/>
          </a:p>
          <a:p>
            <a:pPr marL="0" indent="0">
              <a:buNone/>
            </a:pPr>
            <a:r>
              <a:rPr lang="fr-FR" sz="1600" dirty="0" smtClean="0"/>
              <a:t>16h30 : </a:t>
            </a:r>
            <a:r>
              <a:rPr lang="fr-FR" sz="1600" dirty="0"/>
              <a:t>Bilan de la journée - Sondage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smtClean="0"/>
              <a:t>Présentation de la journée</a:t>
            </a:r>
            <a:endParaRPr lang="fr-FR" sz="32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376</Words>
  <Application>Microsoft Office PowerPoint</Application>
  <PresentationFormat>Affichage à l'écran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7ième Journée LoOPS « Je code, je diffuse, oui mais comment » </vt:lpstr>
      <vt:lpstr>Présentation PowerPoint</vt:lpstr>
      <vt:lpstr>LoOPS ?</vt:lpstr>
      <vt:lpstr>Présentation PowerPoint</vt:lpstr>
      <vt:lpstr>Actions LoOPS</vt:lpstr>
      <vt:lpstr>LoOPS: à suivre</vt:lpstr>
      <vt:lpstr>Présentation de la journée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jcsouplet</cp:lastModifiedBy>
  <cp:revision>68</cp:revision>
  <dcterms:created xsi:type="dcterms:W3CDTF">2015-10-04T06:44:26Z</dcterms:created>
  <dcterms:modified xsi:type="dcterms:W3CDTF">2015-11-17T08:20:03Z</dcterms:modified>
</cp:coreProperties>
</file>