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0" r:id="rId5"/>
    <p:sldId id="263" r:id="rId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9E44"/>
    <a:srgbClr val="FFBB00"/>
    <a:srgbClr val="F68200"/>
    <a:srgbClr val="63F8FF"/>
    <a:srgbClr val="F7A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34DAD-B8A5-CA4D-AB71-C93C2527309C}" type="datetimeFigureOut">
              <a:rPr lang="fr-FR" smtClean="0"/>
              <a:t>05/11/15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3494-1D1A-DA4E-9BC4-90753090ED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3184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D922F-5A0C-8640-8E2E-DF9344F4008A}" type="datetimeFigureOut">
              <a:rPr lang="fr-FR" smtClean="0"/>
              <a:t>05/11/15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E7A47-3939-3943-9383-DED49EE128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975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06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79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37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74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86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28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07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29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00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71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66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810381"/>
          </a:xfrm>
          <a:prstGeom prst="rect">
            <a:avLst/>
          </a:prstGeom>
          <a:gradFill flip="none" rotWithShape="1">
            <a:gsLst>
              <a:gs pos="100000">
                <a:srgbClr val="F68200"/>
              </a:gs>
              <a:gs pos="0">
                <a:srgbClr val="FFBB00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499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44992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LoOPS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4365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7538786" y="186215"/>
            <a:ext cx="153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</a:t>
            </a:r>
            <a:r>
              <a:rPr lang="fr-FR" dirty="0" err="1" smtClean="0"/>
              <a:t>reseauloops</a:t>
            </a:r>
            <a:endParaRPr lang="fr-FR" dirty="0"/>
          </a:p>
        </p:txBody>
      </p:sp>
      <p:pic>
        <p:nvPicPr>
          <p:cNvPr id="11" name="Image 10" descr="logo_twitt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5" y="-169330"/>
            <a:ext cx="1147948" cy="1147948"/>
          </a:xfrm>
          <a:prstGeom prst="rect">
            <a:avLst/>
          </a:prstGeom>
        </p:spPr>
      </p:pic>
      <p:pic>
        <p:nvPicPr>
          <p:cNvPr id="12" name="Image 11" descr="Twitter.png"/>
          <p:cNvPicPr>
            <a:picLocks noChangeAspect="1"/>
          </p:cNvPicPr>
          <p:nvPr userDrawn="1"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250" b="89844" l="0" r="982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55" y="78719"/>
            <a:ext cx="686546" cy="6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1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6" Type="http://schemas.openxmlformats.org/officeDocument/2006/relationships/image" Target="../media/image9.png"/><Relationship Id="rId7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oops@groupes.renater.f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u-loops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8226" y="2503431"/>
            <a:ext cx="7772400" cy="1232934"/>
          </a:xfrm>
        </p:spPr>
        <p:txBody>
          <a:bodyPr/>
          <a:lstStyle/>
          <a:p>
            <a:r>
              <a:rPr lang="fr-FR" b="1" dirty="0" err="1" smtClean="0"/>
              <a:t>LoOPS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65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DevLog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58" y="5517245"/>
            <a:ext cx="1540221" cy="754605"/>
          </a:xfrm>
          <a:prstGeom prst="rect">
            <a:avLst/>
          </a:prstGeom>
        </p:spPr>
      </p:pic>
      <p:pic>
        <p:nvPicPr>
          <p:cNvPr id="8" name="Image 7" descr="MapEiffelLoop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57" y="1905192"/>
            <a:ext cx="1747948" cy="13940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6179" y="90147"/>
            <a:ext cx="8229600" cy="782607"/>
          </a:xfrm>
        </p:spPr>
        <p:txBody>
          <a:bodyPr/>
          <a:lstStyle/>
          <a:p>
            <a:r>
              <a:rPr lang="fr-FR" sz="3200" dirty="0" err="1" smtClean="0"/>
              <a:t>LoOPS</a:t>
            </a:r>
            <a:r>
              <a:rPr lang="fr-FR" sz="3200" dirty="0" smtClean="0"/>
              <a:t> </a:t>
            </a:r>
            <a:r>
              <a:rPr lang="fr-FR" sz="3200" dirty="0"/>
              <a:t>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34917"/>
            <a:ext cx="8229600" cy="4572919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/>
              <a:t>est le réseau des développeurs de logiciels scientifiques dans les établissements de l'Enseignement Supérieur et de la Recherche au sud-ouest de Paris.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« La mission </a:t>
            </a:r>
            <a:r>
              <a:rPr lang="fr-FR" sz="2400" dirty="0"/>
              <a:t>du réseau est de faciliter le partage de pratiques, savoir-faire et connaissances entre développeurs dans le but de permettre à chacun de progresser dans son activité de développement logiciel.</a:t>
            </a:r>
            <a:r>
              <a:rPr lang="fr-FR" sz="2400" dirty="0" smtClean="0"/>
              <a:t> »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 smtClean="0"/>
              <a:t>LoOPS</a:t>
            </a:r>
            <a:r>
              <a:rPr lang="fr-FR" sz="2400" dirty="0" smtClean="0"/>
              <a:t> s’inscrit dans la perspective du réseau </a:t>
            </a:r>
            <a:r>
              <a:rPr lang="fr-FR" sz="2400" dirty="0" err="1" smtClean="0"/>
              <a:t>DevLog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00FF"/>
                </a:solidFill>
              </a:rPr>
              <a:t>								http</a:t>
            </a:r>
            <a:r>
              <a:rPr lang="fr-FR" sz="2000" dirty="0">
                <a:solidFill>
                  <a:srgbClr val="0000FF"/>
                </a:solidFill>
              </a:rPr>
              <a:t>://</a:t>
            </a:r>
            <a:r>
              <a:rPr lang="fr-FR" sz="2000" dirty="0" err="1">
                <a:solidFill>
                  <a:srgbClr val="0000FF"/>
                </a:solidFill>
              </a:rPr>
              <a:t>devlog.cnrs.fr</a:t>
            </a:r>
            <a:endParaRPr lang="fr-FR" sz="2000" dirty="0">
              <a:solidFill>
                <a:srgbClr val="0000FF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4570" y="2660806"/>
            <a:ext cx="3896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http://</a:t>
            </a:r>
            <a:r>
              <a:rPr lang="fr-FR" sz="2000" b="1" dirty="0" err="1" smtClean="0">
                <a:solidFill>
                  <a:srgbClr val="FF0000"/>
                </a:solidFill>
              </a:rPr>
              <a:t>reseau-loops.github.io</a:t>
            </a:r>
            <a:r>
              <a:rPr lang="fr-FR" sz="2000" b="1" dirty="0" smtClean="0">
                <a:solidFill>
                  <a:srgbClr val="FF0000"/>
                </a:solidFill>
              </a:rPr>
              <a:t>/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02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Tux_dev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751" y="822288"/>
            <a:ext cx="1313249" cy="1097583"/>
          </a:xfrm>
          <a:prstGeom prst="rect">
            <a:avLst/>
          </a:prstGeom>
        </p:spPr>
      </p:pic>
      <p:pic>
        <p:nvPicPr>
          <p:cNvPr id="22" name="Image 21" descr="TuxDev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559" y="2407223"/>
            <a:ext cx="1560707" cy="1885524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5552" y="88438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/>
              <a:t>			</a:t>
            </a:r>
            <a:r>
              <a:rPr lang="fr-FR" sz="2400" dirty="0" smtClean="0"/>
              <a:t>You, me, </a:t>
            </a:r>
            <a:r>
              <a:rPr lang="fr-FR" sz="2400" dirty="0" err="1" smtClean="0"/>
              <a:t>them</a:t>
            </a:r>
            <a:r>
              <a:rPr lang="fr-FR" sz="2400" dirty="0" smtClean="0"/>
              <a:t>, </a:t>
            </a:r>
            <a:r>
              <a:rPr lang="fr-FR" sz="2400" dirty="0" err="1" smtClean="0"/>
              <a:t>everybody</a:t>
            </a:r>
            <a:r>
              <a:rPr lang="fr-FR" sz="2400" dirty="0"/>
              <a:t> </a:t>
            </a:r>
            <a:r>
              <a:rPr lang="fr-FR" sz="2400" dirty="0" smtClean="0"/>
              <a:t>? </a:t>
            </a:r>
            <a:r>
              <a:rPr lang="fr-FR" sz="2400" dirty="0" err="1" smtClean="0"/>
              <a:t>Almost</a:t>
            </a:r>
            <a:r>
              <a:rPr lang="fr-FR" sz="2400" dirty="0" smtClean="0"/>
              <a:t> !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/>
              <a:t>Le réseau est ouvert à tous les personnels de ces établissements ayant une activité de développement logiciel</a:t>
            </a:r>
            <a:r>
              <a:rPr lang="fr-FR" sz="1800" dirty="0" smtClean="0"/>
              <a:t>,</a:t>
            </a:r>
            <a:endParaRPr lang="fr-FR" sz="1800" dirty="0"/>
          </a:p>
          <a:p>
            <a:pPr>
              <a:buFont typeface="Wingdings" charset="2"/>
              <a:buChar char="§"/>
            </a:pPr>
            <a:r>
              <a:rPr lang="fr-FR" sz="1800" dirty="0"/>
              <a:t>quel que soit son corps: ingénieur, technicien, chercheur, enseignant, ...,</a:t>
            </a:r>
          </a:p>
          <a:p>
            <a:pPr>
              <a:buFont typeface="Wingdings" charset="2"/>
              <a:buChar char="§"/>
            </a:pPr>
            <a:r>
              <a:rPr lang="fr-FR" sz="1800" dirty="0"/>
              <a:t>quel que soit son statut: fonctionnaire, CDI, CDD, ...</a:t>
            </a:r>
          </a:p>
          <a:p>
            <a:pPr>
              <a:buFont typeface="Wingdings" charset="2"/>
              <a:buChar char="§"/>
            </a:pPr>
            <a:r>
              <a:rPr lang="fr-FR" sz="1800" dirty="0"/>
              <a:t>quel que soit son niveau: débutant, confirmé, expert,</a:t>
            </a:r>
          </a:p>
          <a:p>
            <a:pPr>
              <a:buFont typeface="Wingdings" charset="2"/>
              <a:buChar char="§"/>
            </a:pPr>
            <a:r>
              <a:rPr lang="fr-FR" sz="1800" dirty="0"/>
              <a:t>quel que soit le temps qu'il passe à cette activité: plein temps, occasionnellement, ...</a:t>
            </a:r>
          </a:p>
        </p:txBody>
      </p:sp>
      <p:pic>
        <p:nvPicPr>
          <p:cNvPr id="4" name="Image 3" descr="Tux_Chercheur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57" y="4082545"/>
            <a:ext cx="1565153" cy="1739328"/>
          </a:xfrm>
          <a:prstGeom prst="rect">
            <a:avLst/>
          </a:prstGeom>
        </p:spPr>
      </p:pic>
      <p:pic>
        <p:nvPicPr>
          <p:cNvPr id="11" name="Image 10" descr="TuxDev4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08" y="4086254"/>
            <a:ext cx="1609520" cy="1944496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45552" y="5821873"/>
            <a:ext cx="545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151 membres</a:t>
            </a:r>
          </a:p>
          <a:p>
            <a:r>
              <a:rPr lang="fr-FR" dirty="0" smtClean="0"/>
              <a:t>10 personnes dans le comité d’animation (CNRS / INRIA)</a:t>
            </a:r>
            <a:endParaRPr lang="fr-FR" dirty="0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/>
          </a:p>
        </p:txBody>
      </p:sp>
      <p:pic>
        <p:nvPicPr>
          <p:cNvPr id="25" name="Image 24" descr="Tux_debian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"/>
          <a:stretch/>
        </p:blipFill>
        <p:spPr>
          <a:xfrm>
            <a:off x="1639054" y="4084357"/>
            <a:ext cx="1113803" cy="1811356"/>
          </a:xfrm>
          <a:prstGeom prst="rect">
            <a:avLst/>
          </a:prstGeom>
        </p:spPr>
      </p:pic>
      <p:pic>
        <p:nvPicPr>
          <p:cNvPr id="26" name="Image 25" descr="TuxDev3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9169">
            <a:off x="7100428" y="4431319"/>
            <a:ext cx="1746715" cy="218789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99" y="943457"/>
            <a:ext cx="973673" cy="34138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# </a:t>
            </a:r>
            <a:r>
              <a:rPr lang="fr-FR" sz="2000" dirty="0" err="1" smtClean="0"/>
              <a:t>who</a:t>
            </a:r>
            <a:endParaRPr lang="fr-FR" sz="2000" dirty="0">
              <a:solidFill>
                <a:srgbClr val="63F8FF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853952" y="125468"/>
            <a:ext cx="4990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+mj-lt"/>
                <a:ea typeface="+mj-ea"/>
                <a:cs typeface="+mj-cs"/>
              </a:rPr>
              <a:t>Qui sont les membres de </a:t>
            </a:r>
            <a:r>
              <a:rPr lang="fr-FR" sz="2800" dirty="0" err="1" smtClean="0">
                <a:latin typeface="+mj-lt"/>
                <a:ea typeface="+mj-ea"/>
                <a:cs typeface="+mj-cs"/>
              </a:rPr>
              <a:t>LoOPS</a:t>
            </a:r>
            <a:r>
              <a:rPr lang="fr-FR" sz="2800" dirty="0" smtClean="0">
                <a:latin typeface="+mj-lt"/>
                <a:ea typeface="+mj-ea"/>
                <a:cs typeface="+mj-cs"/>
              </a:rPr>
              <a:t>?</a:t>
            </a:r>
            <a:endParaRPr lang="fr-FR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16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89142" y="869516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is-IS" dirty="0" smtClean="0"/>
              <a:t>►</a:t>
            </a:r>
            <a:r>
              <a:rPr lang="is-IS" dirty="0" smtClean="0"/>
              <a:t>	</a:t>
            </a:r>
            <a:r>
              <a:rPr lang="fr-FR" dirty="0" smtClean="0">
                <a:solidFill>
                  <a:srgbClr val="FF0000"/>
                </a:solidFill>
              </a:rPr>
              <a:t>Journées </a:t>
            </a:r>
            <a:r>
              <a:rPr lang="fr-FR" dirty="0" err="1" smtClean="0">
                <a:solidFill>
                  <a:srgbClr val="FF0000"/>
                </a:solidFill>
              </a:rPr>
              <a:t>LoOPS</a:t>
            </a:r>
            <a:r>
              <a:rPr lang="fr-FR" dirty="0" smtClean="0"/>
              <a:t>   </a:t>
            </a:r>
          </a:p>
          <a:p>
            <a:pPr lvl="2"/>
            <a:r>
              <a:rPr lang="fr-FR" dirty="0" smtClean="0"/>
              <a:t>Se rencontrer</a:t>
            </a:r>
          </a:p>
          <a:p>
            <a:pPr lvl="2"/>
            <a:r>
              <a:rPr lang="fr-FR" dirty="0" smtClean="0"/>
              <a:t>Découvrir, apprendre</a:t>
            </a:r>
          </a:p>
          <a:p>
            <a:pPr lvl="2"/>
            <a:r>
              <a:rPr lang="fr-FR" dirty="0" smtClean="0"/>
              <a:t>7 journées </a:t>
            </a:r>
            <a:r>
              <a:rPr lang="fr-FR" dirty="0" err="1" smtClean="0"/>
              <a:t>LoOPS</a:t>
            </a:r>
            <a:r>
              <a:rPr lang="fr-FR" dirty="0" smtClean="0"/>
              <a:t> </a:t>
            </a:r>
            <a:r>
              <a:rPr lang="fr-FR" dirty="0" smtClean="0"/>
              <a:t>depuis </a:t>
            </a:r>
            <a:r>
              <a:rPr lang="fr-FR" dirty="0" smtClean="0"/>
              <a:t>mai 2012 (présentations, ateliers, </a:t>
            </a:r>
            <a:r>
              <a:rPr lang="fr-FR" dirty="0" err="1" smtClean="0"/>
              <a:t>coding</a:t>
            </a:r>
            <a:r>
              <a:rPr lang="fr-FR" dirty="0" smtClean="0"/>
              <a:t>-dojos)</a:t>
            </a:r>
          </a:p>
          <a:p>
            <a:pPr marL="457200" lvl="1" indent="0">
              <a:buNone/>
            </a:pPr>
            <a:r>
              <a:rPr lang="is-IS" dirty="0" smtClean="0"/>
              <a:t>►	</a:t>
            </a:r>
            <a:r>
              <a:rPr lang="is-IS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Liste de diffusion 			</a:t>
            </a:r>
            <a:r>
              <a:rPr lang="fr-FR" sz="2400" b="1" dirty="0" smtClean="0">
                <a:hlinkClick r:id="rId2"/>
              </a:rPr>
              <a:t>loops@groupes.renater.fr</a:t>
            </a:r>
            <a:endParaRPr lang="fr-FR" sz="2400" dirty="0" smtClean="0">
              <a:solidFill>
                <a:srgbClr val="FF0000"/>
              </a:solidFill>
            </a:endParaRPr>
          </a:p>
          <a:p>
            <a:pPr lvl="2"/>
            <a:r>
              <a:rPr lang="fr-FR" dirty="0" smtClean="0">
                <a:solidFill>
                  <a:srgbClr val="000000"/>
                </a:solidFill>
              </a:rPr>
              <a:t>Pour des questions techniques</a:t>
            </a:r>
            <a:endParaRPr lang="fr-FR" dirty="0" smtClean="0"/>
          </a:p>
          <a:p>
            <a:pPr lvl="2"/>
            <a:r>
              <a:rPr lang="fr-FR" dirty="0" smtClean="0"/>
              <a:t>Pour partager des informations (évènements, offres emplois, </a:t>
            </a:r>
            <a:r>
              <a:rPr lang="is-IS" dirty="0" smtClean="0"/>
              <a:t>…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Pour discuter librement</a:t>
            </a:r>
            <a:endParaRPr lang="fr-FR" sz="1600" b="1" dirty="0" smtClean="0"/>
          </a:p>
          <a:p>
            <a:pPr marL="457200" lvl="1" indent="0">
              <a:buNone/>
            </a:pPr>
            <a:r>
              <a:rPr lang="is-IS" dirty="0" smtClean="0"/>
              <a:t>►	</a:t>
            </a:r>
            <a:r>
              <a:rPr lang="fr-FR" dirty="0" err="1" smtClean="0">
                <a:solidFill>
                  <a:srgbClr val="FF0000"/>
                </a:solidFill>
              </a:rPr>
              <a:t>LoOPS</a:t>
            </a:r>
            <a:r>
              <a:rPr lang="fr-FR" dirty="0" smtClean="0">
                <a:solidFill>
                  <a:srgbClr val="FF0000"/>
                </a:solidFill>
              </a:rPr>
              <a:t> : le site</a:t>
            </a:r>
          </a:p>
          <a:p>
            <a:pPr lvl="2"/>
            <a:r>
              <a:rPr lang="fr-FR" dirty="0" smtClean="0"/>
              <a:t>Evènements à venir,  blogs</a:t>
            </a:r>
          </a:p>
          <a:p>
            <a:pPr lvl="2"/>
            <a:r>
              <a:rPr lang="fr-FR" dirty="0" smtClean="0"/>
              <a:t>Interviews de développeurs logiciels</a:t>
            </a:r>
          </a:p>
        </p:txBody>
      </p:sp>
      <p:pic>
        <p:nvPicPr>
          <p:cNvPr id="10" name="Image 9" descr="TuxMoving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94272" y="4587764"/>
            <a:ext cx="1138421" cy="113336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236" y="103260"/>
            <a:ext cx="8229600" cy="691138"/>
          </a:xfrm>
        </p:spPr>
        <p:txBody>
          <a:bodyPr/>
          <a:lstStyle/>
          <a:p>
            <a:r>
              <a:rPr lang="fr-FR" sz="3200" dirty="0" smtClean="0"/>
              <a:t>Actions </a:t>
            </a:r>
            <a:r>
              <a:rPr lang="fr-FR" sz="3200" dirty="0" err="1" smtClean="0"/>
              <a:t>LoOPS</a:t>
            </a:r>
            <a:endParaRPr lang="fr-FR" sz="32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624091">
            <a:off x="7239578" y="4789136"/>
            <a:ext cx="439484" cy="113895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334294" y="5652095"/>
            <a:ext cx="413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fr-FR" dirty="0" smtClean="0"/>
              <a:t>N’hésitez pas à nous donner la vôtre !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80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8464" y="107984"/>
            <a:ext cx="8229600" cy="611759"/>
          </a:xfrm>
        </p:spPr>
        <p:txBody>
          <a:bodyPr/>
          <a:lstStyle/>
          <a:p>
            <a:r>
              <a:rPr lang="fr-FR" sz="3200" dirty="0" err="1" smtClean="0"/>
              <a:t>LoOPS</a:t>
            </a:r>
            <a:r>
              <a:rPr lang="fr-FR" sz="3200" dirty="0" smtClean="0"/>
              <a:t>: à suivre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4435"/>
          </a:xfrm>
        </p:spPr>
        <p:txBody>
          <a:bodyPr/>
          <a:lstStyle/>
          <a:p>
            <a:pPr marL="0" indent="0">
              <a:buNone/>
            </a:pPr>
            <a:r>
              <a:rPr lang="fr-FR" sz="2200" dirty="0" smtClean="0"/>
              <a:t>Pour souscrire à la liste: </a:t>
            </a:r>
          </a:p>
          <a:p>
            <a:pPr marL="0" indent="0">
              <a:buNone/>
            </a:pPr>
            <a:r>
              <a:rPr lang="fr-FR" sz="2400" dirty="0" smtClean="0"/>
              <a:t> 	</a:t>
            </a:r>
            <a:r>
              <a:rPr lang="fr-FR" sz="2400" b="1" dirty="0" smtClean="0">
                <a:solidFill>
                  <a:srgbClr val="FF0000"/>
                </a:solidFill>
                <a:hlinkClick r:id="rId2"/>
              </a:rPr>
              <a:t>http://</a:t>
            </a:r>
            <a:r>
              <a:rPr lang="fr-FR" sz="2400" b="1" dirty="0" err="1" smtClean="0">
                <a:solidFill>
                  <a:srgbClr val="FF0000"/>
                </a:solidFill>
                <a:hlinkClick r:id="rId2"/>
              </a:rPr>
              <a:t>reseau-loops.github.io</a:t>
            </a:r>
            <a:r>
              <a:rPr lang="fr-FR" sz="2400" b="1" dirty="0" smtClean="0">
                <a:solidFill>
                  <a:srgbClr val="FF0000"/>
                </a:solidFill>
                <a:hlinkClick r:id="rId2"/>
              </a:rPr>
              <a:t>/</a:t>
            </a:r>
            <a:endParaRPr lang="fr-FR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200" dirty="0" smtClean="0"/>
              <a:t>8</a:t>
            </a:r>
            <a:r>
              <a:rPr lang="fr-FR" sz="2200" baseline="30000" dirty="0" smtClean="0"/>
              <a:t>ième</a:t>
            </a:r>
            <a:r>
              <a:rPr lang="fr-FR" sz="2200" dirty="0" smtClean="0"/>
              <a:t> journée </a:t>
            </a:r>
            <a:r>
              <a:rPr lang="fr-FR" sz="2200" dirty="0" err="1" smtClean="0"/>
              <a:t>LoOPS</a:t>
            </a:r>
            <a:r>
              <a:rPr lang="fr-FR" sz="2200" dirty="0" smtClean="0"/>
              <a:t> le 17 décembre Docker et </a:t>
            </a:r>
            <a:r>
              <a:rPr lang="fr-FR" sz="2200" dirty="0" err="1" smtClean="0"/>
              <a:t>Unikernel</a:t>
            </a:r>
            <a:r>
              <a:rPr lang="fr-FR" sz="2200" dirty="0" smtClean="0"/>
              <a:t> sont sur un bateau. Proto 204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200" dirty="0" smtClean="0"/>
              <a:t>En préparation : </a:t>
            </a:r>
          </a:p>
          <a:p>
            <a:pPr marL="0" indent="0">
              <a:buNone/>
            </a:pPr>
            <a:r>
              <a:rPr lang="fr-FR" sz="2200" dirty="0" smtClean="0"/>
              <a:t>GPU </a:t>
            </a:r>
            <a:r>
              <a:rPr lang="fr-FR" sz="2200" dirty="0" err="1" smtClean="0"/>
              <a:t>day</a:t>
            </a:r>
            <a:r>
              <a:rPr lang="fr-FR" sz="2200" dirty="0" smtClean="0"/>
              <a:t> in 2016 (first </a:t>
            </a:r>
            <a:r>
              <a:rPr lang="fr-FR" sz="2200" dirty="0" err="1" smtClean="0"/>
              <a:t>semester</a:t>
            </a:r>
            <a:r>
              <a:rPr lang="fr-FR" sz="2200" dirty="0" smtClean="0"/>
              <a:t>)</a:t>
            </a:r>
          </a:p>
          <a:p>
            <a:pPr marL="0" indent="0">
              <a:buNone/>
            </a:pPr>
            <a:r>
              <a:rPr lang="fr-FR" sz="2200" dirty="0" err="1"/>
              <a:t>Hadoops</a:t>
            </a:r>
            <a:r>
              <a:rPr lang="fr-FR" sz="2200" dirty="0"/>
              <a:t> / </a:t>
            </a:r>
            <a:r>
              <a:rPr lang="fr-FR" sz="2200" dirty="0" err="1" smtClean="0"/>
              <a:t>Spark</a:t>
            </a:r>
            <a:r>
              <a:rPr lang="fr-FR" sz="2200" dirty="0" smtClean="0"/>
              <a:t> </a:t>
            </a:r>
            <a:endParaRPr lang="fr-FR" sz="2200" dirty="0"/>
          </a:p>
          <a:p>
            <a:pPr marL="0" indent="0">
              <a:buNone/>
            </a:pPr>
            <a:endParaRPr lang="fr-FR" sz="2200" dirty="0" smtClean="0"/>
          </a:p>
          <a:p>
            <a:endParaRPr lang="fr-FR" sz="2400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1282685"/>
            <a:ext cx="2314936" cy="3175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Net </a:t>
            </a:r>
            <a:r>
              <a:rPr lang="fr-FR" dirty="0" smtClean="0">
                <a:solidFill>
                  <a:srgbClr val="FFFF00"/>
                </a:solidFill>
              </a:rPr>
              <a:t>-&gt; </a:t>
            </a:r>
            <a:r>
              <a:rPr lang="fr-FR" dirty="0" err="1" smtClean="0"/>
              <a:t>join</a:t>
            </a:r>
            <a:r>
              <a:rPr lang="fr-FR" dirty="0" smtClean="0">
                <a:solidFill>
                  <a:srgbClr val="63F8FF"/>
                </a:solidFill>
              </a:rPr>
              <a:t>(</a:t>
            </a:r>
            <a:r>
              <a:rPr lang="fr-FR" dirty="0" err="1" smtClean="0"/>
              <a:t>members</a:t>
            </a:r>
            <a:r>
              <a:rPr lang="fr-FR" dirty="0" smtClean="0">
                <a:solidFill>
                  <a:srgbClr val="63F8FF"/>
                </a:solidFill>
              </a:rPr>
              <a:t>);</a:t>
            </a:r>
            <a:endParaRPr lang="fr-FR" dirty="0">
              <a:solidFill>
                <a:srgbClr val="63F8FF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LoOPS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2573705"/>
            <a:ext cx="561671" cy="3175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# </a:t>
            </a:r>
            <a:r>
              <a:rPr lang="fr-FR" dirty="0" err="1" smtClean="0"/>
              <a:t>ls</a:t>
            </a:r>
            <a:endParaRPr lang="fr-FR" dirty="0">
              <a:solidFill>
                <a:srgbClr val="63F8FF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5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5945544"/>
            <a:ext cx="4044827" cy="3222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# </a:t>
            </a:r>
            <a:r>
              <a:rPr lang="fr-FR" dirty="0" err="1" smtClean="0"/>
              <a:t>echo</a:t>
            </a:r>
            <a:r>
              <a:rPr lang="fr-FR" dirty="0"/>
              <a:t> </a:t>
            </a:r>
            <a:r>
              <a:rPr lang="fr-FR" dirty="0" smtClean="0"/>
              <a:t>Merci pour votre attention</a:t>
            </a:r>
            <a:endParaRPr lang="fr-FR" dirty="0">
              <a:solidFill>
                <a:srgbClr val="63F8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77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4294</TotalTime>
  <Words>106</Words>
  <Application>Microsoft Macintosh PowerPoint</Application>
  <PresentationFormat>Présentation à l'écran (4:3)</PresentationFormat>
  <Paragraphs>56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LoOPS </vt:lpstr>
      <vt:lpstr>LoOPS ?</vt:lpstr>
      <vt:lpstr>Présentation PowerPoint</vt:lpstr>
      <vt:lpstr>Actions LoOPS</vt:lpstr>
      <vt:lpstr>LoOPS: à suivre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Karin Dassas</dc:creator>
  <cp:lastModifiedBy>Karin Dassas</cp:lastModifiedBy>
  <cp:revision>66</cp:revision>
  <dcterms:created xsi:type="dcterms:W3CDTF">2015-10-04T06:44:26Z</dcterms:created>
  <dcterms:modified xsi:type="dcterms:W3CDTF">2015-11-05T09:59:55Z</dcterms:modified>
</cp:coreProperties>
</file>