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96C-0FB2-F140-FD79-AD0DE99D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22A3E-A501-24A4-32CD-0F75A994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40B1-E3BE-3F15-B1A8-AC405BDF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AAD4-A40D-7BB1-0F87-7E1BB78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0264-CF98-F63C-C4C2-07C5424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79DA-075C-C3FC-2D68-C0DEB8A5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6A1DD-163F-55D8-7FD0-CC3B43D8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5FD5-1056-A925-FDA3-A7686EEF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E2AD-D5E8-2827-208A-FFB920F1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7BF1-A80B-3D29-F36D-D6A7993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50C50-26AF-8576-A780-EA1F193EF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53F7C-B517-5C9F-36E4-EA9EC1F5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B951-59E6-FA52-21A1-DBFD8ABE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C6D2-51FD-DEAE-8A75-AB24C77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4B2B-4CA3-A436-70F0-E4289BEF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1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BB98-673E-C304-0080-386B5CC3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43C-BB8C-4B2B-3ECF-C5A72C4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3114-8F81-6FD3-AC78-1795BFEF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5FD6-18EE-BCE5-6A56-5086C138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895D-3081-E26F-E6FC-DE40C57F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CE41-EC65-64F6-B5E4-8FA23176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9F29-978E-5D6E-D762-03F03325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7E80-DA49-7444-61D2-B1EE686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53C0-9925-5323-7394-8EDEC69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A597-B109-3D2E-0C51-97BAF04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6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9273-B7D7-A107-6491-B67A7E7A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FCFE-3416-F8C2-D7EF-B41D92C0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A362-C02C-4641-AE91-D968E70E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7AD6-BC54-44D8-9B72-EDB0BA7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9410A-D499-928C-21ED-7497851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6B85-29F8-85A0-304A-4443A325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854-D606-558B-44D7-8C51D4CC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23A9-169F-BC88-044D-85CFFAD1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503D-9939-E876-95C3-F40C3DA4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1AB8F-8CCA-ECDD-20BF-A52FEEDDD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07077-2DCF-96E4-02FC-3CC9B00B0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3E18-E0C6-7855-3CF7-E35813C7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CB0D6-1D52-7545-609D-0DDA7580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82DB3-1A9A-9FC7-F38B-D9848A1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F223-FE8D-7F0E-A51E-3F45D9C3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750F2-2245-AE55-F787-0BFF4122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A1BDB-8F6A-D78D-E763-F8891C31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52A7-46CF-452D-D220-3751C24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8636-2C8A-A0B5-AE31-0002DB5C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6A3F9-C185-85FF-1E6B-934D97E7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78356-7AD9-3B33-8BB2-AAC8D50F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8A3C-2567-7666-0ED8-20184CCC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8827-C831-138E-F5FC-E22A4BF6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5778-F296-5D6E-3351-F90E7478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7968-D4CB-BA3E-9D7B-AF91323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BC7E-93E8-B719-0F49-49181B4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B4CB7-CC6E-7496-C9B9-43753B25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3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2841-F86D-2118-DFFE-83CD2E38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46976-F26E-5D70-BEF2-08A38385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D31C-39BF-AD13-6326-E1EF0BAE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FFEA-3702-7604-7C53-F575538E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E12EC-F324-6755-8CFD-3D630468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2DD9-255C-4923-5342-37946D00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FAD59-922B-1562-2126-279062B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6B18-D587-76EB-0F70-2700D3C4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DF63-6FD1-7F50-BCB0-C5EAD63CF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943B-0E43-4649-B417-9447263A7C1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6662-D7C9-12F8-4B6E-673BF0BF6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6CAA-5D1E-5B7A-5BC4-84D9AF221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55C4-EF7D-4363-B65D-3248C63E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200560C-A923-98C6-E2D4-C824AEB47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7" r="-1" b="2980"/>
          <a:stretch/>
        </p:blipFill>
        <p:spPr>
          <a:xfrm>
            <a:off x="8182708" y="14442"/>
            <a:ext cx="4009292" cy="1652830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38204-0912-2D57-D572-245BDFC4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29" y="2339564"/>
            <a:ext cx="9144000" cy="1193138"/>
          </a:xfrm>
        </p:spPr>
        <p:txBody>
          <a:bodyPr>
            <a:normAutofit/>
          </a:bodyPr>
          <a:lstStyle/>
          <a:p>
            <a:r>
              <a:rPr lang="en-IN" sz="4400" dirty="0"/>
              <a:t>Microsoft 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1C153-C41D-0765-39AE-D48CBBA9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329" y="3683443"/>
            <a:ext cx="9144000" cy="646785"/>
          </a:xfrm>
        </p:spPr>
        <p:txBody>
          <a:bodyPr>
            <a:normAutofit/>
          </a:bodyPr>
          <a:lstStyle/>
          <a:p>
            <a:r>
              <a:rPr lang="en-IN" dirty="0"/>
              <a:t>Trainer – Nikhil Shah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0B2B43-908E-0842-EADA-AD07C77F5F6B}"/>
              </a:ext>
            </a:extLst>
          </p:cNvPr>
          <p:cNvSpPr txBox="1">
            <a:spLocks/>
          </p:cNvSpPr>
          <p:nvPr/>
        </p:nvSpPr>
        <p:spPr>
          <a:xfrm>
            <a:off x="1793630" y="4751348"/>
            <a:ext cx="9144000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6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5365-00E8-0C81-E7D1-AB7FF968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7228-8FB2-B073-103B-92D37FB9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2141537"/>
            <a:ext cx="10515600" cy="435133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Curriculum</a:t>
            </a:r>
          </a:p>
          <a:p>
            <a:r>
              <a:rPr lang="en-IN" dirty="0"/>
              <a:t>Training Methodology</a:t>
            </a:r>
          </a:p>
          <a:p>
            <a:r>
              <a:rPr lang="en-IN" dirty="0"/>
              <a:t>Expectations</a:t>
            </a:r>
          </a:p>
          <a:p>
            <a:r>
              <a:rPr lang="en-IN" dirty="0"/>
              <a:t>About QC</a:t>
            </a:r>
          </a:p>
          <a:p>
            <a:r>
              <a:rPr lang="en-IN" dirty="0"/>
              <a:t>Projects – P1, P2 and P3</a:t>
            </a:r>
          </a:p>
          <a:p>
            <a:r>
              <a:rPr lang="en-IN" dirty="0"/>
              <a:t>Goal and end result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28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A60-BCFB-9B1A-05C4-E6BA68A4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E0F-698D-F023-7FB6-79EB4555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2" y="2395469"/>
            <a:ext cx="10515600" cy="4351338"/>
          </a:xfrm>
        </p:spPr>
        <p:txBody>
          <a:bodyPr/>
          <a:lstStyle/>
          <a:p>
            <a:r>
              <a:rPr lang="en-IN" dirty="0"/>
              <a:t>Technologies at a Glance</a:t>
            </a:r>
          </a:p>
          <a:p>
            <a:r>
              <a:rPr lang="en-IN" dirty="0"/>
              <a:t>Software downloads and setup</a:t>
            </a:r>
          </a:p>
          <a:p>
            <a:r>
              <a:rPr lang="en-IN" dirty="0"/>
              <a:t>About Version Control Management system</a:t>
            </a:r>
          </a:p>
          <a:p>
            <a:r>
              <a:rPr lang="en-IN" dirty="0"/>
              <a:t>Introduction to Git hub and git repository</a:t>
            </a:r>
          </a:p>
          <a:p>
            <a:r>
              <a:rPr lang="en-IN" dirty="0"/>
              <a:t>Create a Git account</a:t>
            </a:r>
          </a:p>
          <a:p>
            <a:r>
              <a:rPr lang="en-IN" dirty="0"/>
              <a:t>Download and install GIT SCM for your OS</a:t>
            </a:r>
          </a:p>
          <a:p>
            <a:r>
              <a:rPr lang="en-IN" dirty="0"/>
              <a:t>GIT Shell commands</a:t>
            </a:r>
          </a:p>
          <a:p>
            <a:r>
              <a:rPr lang="en-IN" dirty="0"/>
              <a:t>Self reading and videos - https://youtu.be/b5oQZdzA37I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97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BF4D-758F-59FD-70B7-EE06D2E4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Trainers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B0C8-370E-25DD-E095-A05ADA36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011156"/>
            <a:ext cx="10515600" cy="4351338"/>
          </a:xfrm>
        </p:spPr>
        <p:txBody>
          <a:bodyPr/>
          <a:lstStyle/>
          <a:p>
            <a:r>
              <a:rPr lang="en-IN" dirty="0"/>
              <a:t>You learn more when you write more, not when you see and read</a:t>
            </a:r>
          </a:p>
          <a:p>
            <a:r>
              <a:rPr lang="en-IN" dirty="0"/>
              <a:t>Keep Pen and a Book handy</a:t>
            </a:r>
          </a:p>
          <a:p>
            <a:r>
              <a:rPr lang="en-IN" dirty="0"/>
              <a:t>Make notes</a:t>
            </a:r>
          </a:p>
          <a:p>
            <a:r>
              <a:rPr lang="en-IN" dirty="0"/>
              <a:t>Dedicate just 10 weeks and you will see a change</a:t>
            </a:r>
          </a:p>
          <a:p>
            <a:r>
              <a:rPr lang="en-IN" dirty="0"/>
              <a:t>Ask Questions, share questions, discuss in groups</a:t>
            </a:r>
          </a:p>
          <a:p>
            <a:r>
              <a:rPr lang="en-IN" dirty="0"/>
              <a:t>Create a question bank</a:t>
            </a:r>
          </a:p>
          <a:p>
            <a:r>
              <a:rPr lang="en-IN" dirty="0"/>
              <a:t>Do not cheat, be lazy or be late, be disciplined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62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.NET </vt:lpstr>
      <vt:lpstr>Agenda</vt:lpstr>
      <vt:lpstr>Day 1</vt:lpstr>
      <vt:lpstr>Trainers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.NET </dc:title>
  <dc:creator>Nikhil Shah</dc:creator>
  <cp:lastModifiedBy>Nikhil Shah</cp:lastModifiedBy>
  <cp:revision>1</cp:revision>
  <dcterms:created xsi:type="dcterms:W3CDTF">2022-05-23T17:31:33Z</dcterms:created>
  <dcterms:modified xsi:type="dcterms:W3CDTF">2022-05-23T17:51:59Z</dcterms:modified>
</cp:coreProperties>
</file>