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4421" r:id="rId3"/>
    <p:sldId id="4431" r:id="rId4"/>
    <p:sldId id="4422" r:id="rId5"/>
    <p:sldId id="4423" r:id="rId6"/>
    <p:sldId id="4424" r:id="rId7"/>
    <p:sldId id="4425" r:id="rId8"/>
    <p:sldId id="4426" r:id="rId9"/>
    <p:sldId id="4427" r:id="rId10"/>
    <p:sldId id="4428" r:id="rId11"/>
    <p:sldId id="4432" r:id="rId12"/>
    <p:sldId id="4433" r:id="rId13"/>
    <p:sldId id="4434" r:id="rId14"/>
    <p:sldId id="4435" r:id="rId15"/>
    <p:sldId id="4436" r:id="rId16"/>
    <p:sldId id="4437" r:id="rId17"/>
    <p:sldId id="4438" r:id="rId18"/>
    <p:sldId id="4439" r:id="rId19"/>
    <p:sldId id="4429" r:id="rId20"/>
    <p:sldId id="44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623549-6AC1-4E5B-8748-029867338968}">
          <p14:sldIdLst>
            <p14:sldId id="260"/>
            <p14:sldId id="4421"/>
            <p14:sldId id="4431"/>
            <p14:sldId id="4422"/>
            <p14:sldId id="4423"/>
            <p14:sldId id="4424"/>
            <p14:sldId id="4425"/>
            <p14:sldId id="4426"/>
            <p14:sldId id="4427"/>
            <p14:sldId id="4428"/>
          </p14:sldIdLst>
        </p14:section>
        <p14:section name="Untitled Section" id="{14BC7B73-7EC1-4802-A53E-0212E84D68D9}">
          <p14:sldIdLst>
            <p14:sldId id="4432"/>
            <p14:sldId id="4433"/>
            <p14:sldId id="4434"/>
            <p14:sldId id="4435"/>
            <p14:sldId id="4436"/>
            <p14:sldId id="4437"/>
            <p14:sldId id="4438"/>
            <p14:sldId id="4439"/>
            <p14:sldId id="4429"/>
            <p14:sldId id="4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6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M" userId="95509c1a-8f96-460a-b3d5-ec1bbc21110a" providerId="ADAL" clId="{BAE91FC1-2E45-4099-BA4E-D9C1063ED35F}"/>
    <pc:docChg chg="modSld">
      <pc:chgData name="Satish M" userId="95509c1a-8f96-460a-b3d5-ec1bbc21110a" providerId="ADAL" clId="{BAE91FC1-2E45-4099-BA4E-D9C1063ED35F}" dt="2024-05-04T13:25:28.096" v="17" actId="1076"/>
      <pc:docMkLst>
        <pc:docMk/>
      </pc:docMkLst>
      <pc:sldChg chg="modSp mod">
        <pc:chgData name="Satish M" userId="95509c1a-8f96-460a-b3d5-ec1bbc21110a" providerId="ADAL" clId="{BAE91FC1-2E45-4099-BA4E-D9C1063ED35F}" dt="2024-05-04T13:22:51.288" v="15" actId="1076"/>
        <pc:sldMkLst>
          <pc:docMk/>
          <pc:sldMk cId="0" sldId="260"/>
        </pc:sldMkLst>
        <pc:spChg chg="mod">
          <ac:chgData name="Satish M" userId="95509c1a-8f96-460a-b3d5-ec1bbc21110a" providerId="ADAL" clId="{BAE91FC1-2E45-4099-BA4E-D9C1063ED35F}" dt="2024-05-04T13:22:48.307" v="14" actId="1076"/>
          <ac:spMkLst>
            <pc:docMk/>
            <pc:sldMk cId="0" sldId="260"/>
            <ac:spMk id="2" creationId="{ED66556B-B256-8D8D-E60E-0C5895B5FFA5}"/>
          </ac:spMkLst>
        </pc:spChg>
        <pc:spChg chg="mod">
          <ac:chgData name="Satish M" userId="95509c1a-8f96-460a-b3d5-ec1bbc21110a" providerId="ADAL" clId="{BAE91FC1-2E45-4099-BA4E-D9C1063ED35F}" dt="2024-05-04T13:22:45.572" v="13" actId="1076"/>
          <ac:spMkLst>
            <pc:docMk/>
            <pc:sldMk cId="0" sldId="260"/>
            <ac:spMk id="3" creationId="{21F87AA7-2FEF-9248-CC8B-6951622F8F14}"/>
          </ac:spMkLst>
        </pc:spChg>
        <pc:spChg chg="mod">
          <ac:chgData name="Satish M" userId="95509c1a-8f96-460a-b3d5-ec1bbc21110a" providerId="ADAL" clId="{BAE91FC1-2E45-4099-BA4E-D9C1063ED35F}" dt="2024-05-04T13:22:40.008" v="11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43.321" v="12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51.288" v="15" actId="1076"/>
          <ac:spMkLst>
            <pc:docMk/>
            <pc:sldMk cId="0" sldId="260"/>
            <ac:spMk id="8" creationId="{00000000-0000-0000-0000-000000000000}"/>
          </ac:spMkLst>
        </pc:spChg>
      </pc:sldChg>
      <pc:sldChg chg="addSp modSp mod">
        <pc:chgData name="Satish M" userId="95509c1a-8f96-460a-b3d5-ec1bbc21110a" providerId="ADAL" clId="{BAE91FC1-2E45-4099-BA4E-D9C1063ED35F}" dt="2024-05-04T13:25:28.096" v="17" actId="1076"/>
        <pc:sldMkLst>
          <pc:docMk/>
          <pc:sldMk cId="4051022129" sldId="4421"/>
        </pc:sldMkLst>
        <pc:spChg chg="add mod">
          <ac:chgData name="Satish M" userId="95509c1a-8f96-460a-b3d5-ec1bbc21110a" providerId="ADAL" clId="{BAE91FC1-2E45-4099-BA4E-D9C1063ED35F}" dt="2024-05-04T13:25:28.096" v="17" actId="1076"/>
          <ac:spMkLst>
            <pc:docMk/>
            <pc:sldMk cId="4051022129" sldId="4421"/>
            <ac:spMk id="4" creationId="{DC834CDC-2435-88E7-E908-66FF8BBA87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EP JAVA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 11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 July,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Mentor – Md. Javeed</a:t>
            </a:r>
          </a:p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Team Lead – K Deepak</a:t>
            </a:r>
          </a:p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Team Member – </a:t>
            </a: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Prajith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Raj N, Harsh Kumar,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– Wipro Wellness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	What role admin have?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457200" indent="-457200">
              <a:buAutoNum type="arabicPeriod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Log In</a:t>
            </a:r>
          </a:p>
          <a:p>
            <a:pPr marL="457200" indent="-457200">
              <a:buAutoNum type="arabicPeriod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Manage Appointments</a:t>
            </a:r>
          </a:p>
          <a:p>
            <a:pPr marL="457200" indent="-457200">
              <a:buAutoNum type="arabicPeriod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Manage Doctors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4.Manage patients</a:t>
            </a:r>
          </a:p>
        </p:txBody>
      </p:sp>
    </p:spTree>
    <p:extLst>
      <p:ext uri="{BB962C8B-B14F-4D97-AF65-F5344CB8AC3E}">
        <p14:creationId xmlns:p14="http://schemas.microsoft.com/office/powerpoint/2010/main" val="24204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24311-66A6-630C-CE28-9C476ACD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6" y="237961"/>
            <a:ext cx="11811607" cy="5488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5EDFA-1BE4-53F0-E6C9-3023AFC49412}"/>
              </a:ext>
            </a:extLst>
          </p:cNvPr>
          <p:cNvSpPr txBox="1"/>
          <p:nvPr/>
        </p:nvSpPr>
        <p:spPr>
          <a:xfrm>
            <a:off x="365760" y="5932170"/>
            <a:ext cx="1181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Homepage of the Wipro </a:t>
            </a:r>
            <a:r>
              <a:rPr lang="en-US" dirty="0" err="1"/>
              <a:t>WellNess</a:t>
            </a:r>
            <a:r>
              <a:rPr lang="en-US" dirty="0"/>
              <a:t>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41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459D8-3FD3-3242-DF76-90BD77E9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6" y="358617"/>
            <a:ext cx="11430587" cy="4350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CAB3D-C247-0D64-11E8-4B52806EFF44}"/>
              </a:ext>
            </a:extLst>
          </p:cNvPr>
          <p:cNvSpPr txBox="1"/>
          <p:nvPr/>
        </p:nvSpPr>
        <p:spPr>
          <a:xfrm>
            <a:off x="285750" y="5029200"/>
            <a:ext cx="1162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of the Admin to access the Information in the </a:t>
            </a:r>
            <a:r>
              <a:rPr lang="en-US" dirty="0" err="1"/>
              <a:t>WiproWellNess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49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AD136-8619-CB72-BBC5-99CB9236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" y="282413"/>
            <a:ext cx="11627448" cy="4552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E4B46-967E-5062-ABAA-709985DC69A3}"/>
              </a:ext>
            </a:extLst>
          </p:cNvPr>
          <p:cNvSpPr txBox="1"/>
          <p:nvPr/>
        </p:nvSpPr>
        <p:spPr>
          <a:xfrm flipH="1">
            <a:off x="282276" y="5417820"/>
            <a:ext cx="113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login dashboard page of login of patient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87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B721C-2FB4-1AB0-A3E2-9D903327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3" y="333216"/>
            <a:ext cx="11532193" cy="4981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E471A-81A3-19D0-B820-2958C9F63115}"/>
              </a:ext>
            </a:extLst>
          </p:cNvPr>
          <p:cNvSpPr txBox="1"/>
          <p:nvPr/>
        </p:nvSpPr>
        <p:spPr>
          <a:xfrm>
            <a:off x="329904" y="5634990"/>
            <a:ext cx="115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Doctor login dashboard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2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3A622F-47AA-C04F-1E09-96755F79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4" y="253837"/>
            <a:ext cx="11703651" cy="4238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F9625-8E83-52F9-4C23-238D1CCC5387}"/>
              </a:ext>
            </a:extLst>
          </p:cNvPr>
          <p:cNvSpPr txBox="1"/>
          <p:nvPr/>
        </p:nvSpPr>
        <p:spPr>
          <a:xfrm>
            <a:off x="434340" y="5154930"/>
            <a:ext cx="1021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admin add the doctor in the portal and get the username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25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BE2A5-D088-9D8D-91C3-E11AEC68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1" y="206209"/>
            <a:ext cx="11621097" cy="4331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C6BEC-666F-BD59-824E-7810BEF36890}"/>
              </a:ext>
            </a:extLst>
          </p:cNvPr>
          <p:cNvSpPr txBox="1"/>
          <p:nvPr/>
        </p:nvSpPr>
        <p:spPr>
          <a:xfrm>
            <a:off x="285451" y="5326380"/>
            <a:ext cx="1162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</a:t>
            </a:r>
            <a:r>
              <a:rPr lang="en-US" dirty="0" err="1"/>
              <a:t>alldoctors</a:t>
            </a:r>
            <a:r>
              <a:rPr lang="en-US" dirty="0"/>
              <a:t> information and also the patient add here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96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E98B2-FB39-EA60-306A-7AFB9757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7" y="259556"/>
            <a:ext cx="11602046" cy="4529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E17DD-3BEC-8F1A-F56D-AE13F44E13D8}"/>
              </a:ext>
            </a:extLst>
          </p:cNvPr>
          <p:cNvSpPr txBox="1"/>
          <p:nvPr/>
        </p:nvSpPr>
        <p:spPr>
          <a:xfrm>
            <a:off x="422910" y="5246370"/>
            <a:ext cx="1131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patient adding and getting access and username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98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9BD34B-9E22-94CC-5327-C94DA24E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5" y="225261"/>
            <a:ext cx="11455989" cy="5043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9D94B-6CA4-0C72-FC77-D2318D6C8B71}"/>
              </a:ext>
            </a:extLst>
          </p:cNvPr>
          <p:cNvSpPr txBox="1"/>
          <p:nvPr/>
        </p:nvSpPr>
        <p:spPr>
          <a:xfrm>
            <a:off x="368005" y="5554980"/>
            <a:ext cx="1074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patient can Book the appointment and schedule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1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       Conclusion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Wipro Wellness aims to transform hospital management by providing a seamless and efficient solution for patient management, appointment scheduling, and medical record handling.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The system's integration of modern technologies ensures a secure, scalable, and user-friendly platform for healthcare facilities.</a:t>
            </a:r>
          </a:p>
        </p:txBody>
      </p:sp>
    </p:spTree>
    <p:extLst>
      <p:ext uri="{BB962C8B-B14F-4D97-AF65-F5344CB8AC3E}">
        <p14:creationId xmlns:p14="http://schemas.microsoft.com/office/powerpoint/2010/main" val="424852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endParaRPr lang="en-US" sz="4000" b="1" dirty="0">
              <a:solidFill>
                <a:srgbClr val="0187CC"/>
              </a:solidFill>
              <a:latin typeface="HK Grotesk Bold"/>
            </a:endParaRPr>
          </a:p>
          <a:p>
            <a:pPr lvl="8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Objective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187CC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187CC"/>
                </a:solidFill>
              </a:rPr>
              <a:t>Healthcare management system, developed using Angular for the front-end and STS Spring for the back-end, is to create a secure, efficient, and user-friendly platform that enhances the delivery and management of healthcare services. </a:t>
            </a:r>
          </a:p>
          <a:p>
            <a:endParaRPr lang="en-US" sz="2800" dirty="0">
              <a:solidFill>
                <a:srgbClr val="0187C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187CC"/>
                </a:solidFill>
              </a:rPr>
              <a:t>This system aims to streamline various administrative and clinical operations, improving the overall quality of care provided to patients while ensuring data security and privacy.</a:t>
            </a:r>
            <a:endParaRPr lang="en-US" sz="2500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0" dirty="0">
                <a:solidFill>
                  <a:srgbClr val="0187CC"/>
                </a:solidFill>
                <a:latin typeface="HK Grotesk"/>
              </a:rPr>
              <a:t>                                                          </a:t>
            </a:r>
          </a:p>
          <a:p>
            <a:r>
              <a:rPr lang="en-US" sz="7500" dirty="0">
                <a:solidFill>
                  <a:srgbClr val="0187CC"/>
                </a:solidFill>
                <a:latin typeface="HK Grotesk"/>
              </a:rPr>
              <a:t>		      Thank you! </a:t>
            </a:r>
          </a:p>
        </p:txBody>
      </p:sp>
    </p:spTree>
    <p:extLst>
      <p:ext uri="{BB962C8B-B14F-4D97-AF65-F5344CB8AC3E}">
        <p14:creationId xmlns:p14="http://schemas.microsoft.com/office/powerpoint/2010/main" val="405412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endParaRPr lang="en-US" sz="4000" b="1" dirty="0">
              <a:solidFill>
                <a:srgbClr val="0187CC"/>
              </a:solidFill>
              <a:latin typeface="HK Grotesk Bold"/>
            </a:endParaRPr>
          </a:p>
          <a:p>
            <a:pPr lvl="8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Project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Wipro Wellness is a comprehensive healthcare management system designed to streamline patient management and enhance healthcare services.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The application aims to facilitate interactions between patients, doctors, and administrative staff, ensuring efficient appointment scheduling, medical record management, and secure 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24206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endParaRPr lang="en-US" sz="4000" b="1" dirty="0">
              <a:solidFill>
                <a:srgbClr val="0187CC"/>
              </a:solidFill>
              <a:latin typeface="HK Grotesk Bold"/>
            </a:endParaRPr>
          </a:p>
          <a:p>
            <a:pPr lvl="8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Technologies Used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Frontend: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Backend: Java, Spring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Database: MySQL/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Authentication: JSON Web Tokens(JWT)</a:t>
            </a:r>
          </a:p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endParaRPr lang="en-US" sz="2500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44598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      Project Scope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K Grotesk"/>
              </a:rPr>
              <a:t>Efficient Appointment Booking:</a:t>
            </a:r>
            <a:r>
              <a:rPr lang="en-US" sz="2500" dirty="0">
                <a:solidFill>
                  <a:srgbClr val="0187CC"/>
                </a:solidFill>
                <a:latin typeface="HK Grotesk"/>
              </a:rPr>
              <a:t> Patients can schedule appointments online, reducing waiting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K Grotesk"/>
              </a:rPr>
              <a:t>Comprehensive Medical Records: </a:t>
            </a:r>
            <a:r>
              <a:rPr lang="en-US" sz="2500" dirty="0">
                <a:solidFill>
                  <a:srgbClr val="0187CC"/>
                </a:solidFill>
                <a:latin typeface="HK Grotesk"/>
              </a:rPr>
              <a:t>Electronic storage and management of patient medical records.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K Grotesk"/>
              </a:rPr>
              <a:t>Real-time Communication: </a:t>
            </a:r>
            <a:r>
              <a:rPr lang="en-US" sz="2500" dirty="0">
                <a:solidFill>
                  <a:srgbClr val="0187CC"/>
                </a:solidFill>
                <a:latin typeface="HK Grotesk"/>
              </a:rPr>
              <a:t>Secure platform for communication between patients and doctors.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K Grotesk"/>
              </a:rPr>
              <a:t>Administrative Automation: </a:t>
            </a:r>
            <a:r>
              <a:rPr lang="en-US" sz="2500" dirty="0">
                <a:solidFill>
                  <a:srgbClr val="0187CC"/>
                </a:solidFill>
                <a:latin typeface="HK Grotesk"/>
              </a:rPr>
              <a:t>Simplifies administrative tasks like handling medical and staff records.</a:t>
            </a:r>
          </a:p>
        </p:txBody>
      </p:sp>
    </p:spTree>
    <p:extLst>
      <p:ext uri="{BB962C8B-B14F-4D97-AF65-F5344CB8AC3E}">
        <p14:creationId xmlns:p14="http://schemas.microsoft.com/office/powerpoint/2010/main" val="150258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Problem Statement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Current healthcare facilities often face challenges in managing appointments,  and communication between patients and healthcare providers.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187CC"/>
                </a:solidFill>
                <a:latin typeface="HK Grotesk"/>
              </a:rPr>
              <a:t> Wipro Wellness addresses these issues by providing an integrated solution that improves operational efficiency and patient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402553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Use Case Diagram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A5CC9-F8A9-62D9-8A35-171336361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09" y="1629102"/>
            <a:ext cx="7297182" cy="44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	What role patients have?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1.Register as a new patient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2. Log in as an existing patient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3. Update personal information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4. Schedule Appointment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5. View Medical History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6. View Appointments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7. Cancel Appointment</a:t>
            </a:r>
          </a:p>
        </p:txBody>
      </p:sp>
    </p:spTree>
    <p:extLst>
      <p:ext uri="{BB962C8B-B14F-4D97-AF65-F5344CB8AC3E}">
        <p14:creationId xmlns:p14="http://schemas.microsoft.com/office/powerpoint/2010/main" val="66252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7" algn="just"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	What role doctor have?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187CC"/>
              </a:solidFill>
              <a:latin typeface="HK Grotesk"/>
            </a:endParaRP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1. Log In as an existing Doctor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2. View Appointments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3. Patient authorization</a:t>
            </a:r>
          </a:p>
          <a:p>
            <a:r>
              <a:rPr lang="en-US" sz="2500" dirty="0">
                <a:solidFill>
                  <a:srgbClr val="0187CC"/>
                </a:solidFill>
                <a:latin typeface="HK Grotesk"/>
              </a:rPr>
              <a:t>4.Medical history</a:t>
            </a:r>
          </a:p>
        </p:txBody>
      </p:sp>
    </p:spTree>
    <p:extLst>
      <p:ext uri="{BB962C8B-B14F-4D97-AF65-F5344CB8AC3E}">
        <p14:creationId xmlns:p14="http://schemas.microsoft.com/office/powerpoint/2010/main" val="230221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584</Words>
  <Application>Microsoft Office PowerPoint</Application>
  <PresentationFormat>Widescreen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Deepak k</cp:lastModifiedBy>
  <cp:revision>7</cp:revision>
  <dcterms:created xsi:type="dcterms:W3CDTF">2024-05-04T13:11:57Z</dcterms:created>
  <dcterms:modified xsi:type="dcterms:W3CDTF">2024-07-11T09:43:23Z</dcterms:modified>
</cp:coreProperties>
</file>