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70" r:id="rId15"/>
    <p:sldId id="271" r:id="rId16"/>
    <p:sldId id="267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FFD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027" autoAdjust="0"/>
  </p:normalViewPr>
  <p:slideViewPr>
    <p:cSldViewPr snapToGrid="0">
      <p:cViewPr varScale="1">
        <p:scale>
          <a:sx n="169" d="100"/>
          <a:sy n="169" d="100"/>
        </p:scale>
        <p:origin x="182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741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49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9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d6585dbe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d6585dbe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d6585db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d6585db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76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d6585dbe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d6585dbe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4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d6585dbe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d6585dbe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77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d6585dbe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d6585dbe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23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d6585dbe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d6585dbe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58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d6585dbe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d6585dbe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8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d6585db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d6585db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38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d6585dbe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d6585dbe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84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d6585dbe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d6585dbe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09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d6585dbe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d6585dbe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6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38868" y="4202348"/>
            <a:ext cx="6156476" cy="941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IPL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</a:rPr>
              <a:t>EDA</a:t>
            </a:r>
            <a:endParaRPr sz="2400" dirty="0">
              <a:solidFill>
                <a:srgbClr val="FF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125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613065"/>
            <a:ext cx="9143999" cy="45304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" y="10391"/>
            <a:ext cx="9143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run scorer batsman’s in IPL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4" y="0"/>
            <a:ext cx="4530436" cy="4592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166755" cy="4592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473" y="4727864"/>
            <a:ext cx="362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wicket taker bowler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5568" y="4707082"/>
            <a:ext cx="362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run scorer batsman's</a:t>
            </a:r>
          </a:p>
        </p:txBody>
      </p:sp>
    </p:spTree>
    <p:extLst>
      <p:ext uri="{BB962C8B-B14F-4D97-AF65-F5344CB8AC3E}">
        <p14:creationId xmlns:p14="http://schemas.microsoft.com/office/powerpoint/2010/main" val="391844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55850" y="0"/>
            <a:ext cx="88323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Best all-rounder player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200"/>
            <a:ext cx="9144000" cy="450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subTitle" idx="1"/>
          </p:nvPr>
        </p:nvSpPr>
        <p:spPr>
          <a:xfrm>
            <a:off x="311700" y="91975"/>
            <a:ext cx="85206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Players who had hit highest number of boundaries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156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5" y="0"/>
            <a:ext cx="8520600" cy="564204"/>
          </a:xfrm>
        </p:spPr>
        <p:txBody>
          <a:bodyPr/>
          <a:lstStyle/>
          <a:p>
            <a:r>
              <a:rPr lang="en-US" sz="2800" dirty="0"/>
              <a:t>Highest scored match in IPL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204"/>
            <a:ext cx="6682901" cy="44431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96910" y="651753"/>
            <a:ext cx="1800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Highest scored match in IPL was between RCB and Pune Warriors.</a:t>
            </a:r>
          </a:p>
          <a:p>
            <a:r>
              <a:rPr lang="en-US" dirty="0">
                <a:solidFill>
                  <a:schemeClr val="tx1"/>
                </a:solidFill>
              </a:rPr>
              <a:t>RCB scored 263 and chasing to that Pune Warriors scored 133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3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37745"/>
          </a:xfrm>
        </p:spPr>
        <p:txBody>
          <a:bodyPr/>
          <a:lstStyle/>
          <a:p>
            <a:r>
              <a:rPr lang="en-US" sz="2400" dirty="0"/>
              <a:t>Top 10 thirties, fifties, and hundreds of players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745"/>
            <a:ext cx="9144000" cy="45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8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355763" y="-30822"/>
            <a:ext cx="8520600" cy="4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Aggressive playing style players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546"/>
            <a:ext cx="9144000" cy="4485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33" y="154112"/>
            <a:ext cx="8520600" cy="534256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152" y="903836"/>
            <a:ext cx="836996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 The team who bat second 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60%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of the time they have chance win the match.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/>
              </a:rPr>
              <a:t> Mumbai Indian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has won more matches then other teams.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/>
              </a:rPr>
              <a:t> CH Gayle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has won highest number of time Player of the match.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/>
              </a:rPr>
              <a:t> SL </a:t>
            </a:r>
            <a:r>
              <a:rPr lang="en-US" b="1" dirty="0" err="1">
                <a:solidFill>
                  <a:schemeClr val="tx1"/>
                </a:solidFill>
                <a:latin typeface="Helvetica Neue"/>
              </a:rPr>
              <a:t>Malinga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is highest wicket taker in IPL with </a:t>
            </a:r>
            <a:r>
              <a:rPr lang="en-US" b="1" dirty="0">
                <a:solidFill>
                  <a:schemeClr val="tx1"/>
                </a:solidFill>
                <a:latin typeface="Helvetica Neue"/>
              </a:rPr>
              <a:t>154 wickets in 110 innings</a:t>
            </a:r>
            <a:endParaRPr lang="en-US" dirty="0">
              <a:solidFill>
                <a:schemeClr val="tx1"/>
              </a:solidFill>
              <a:latin typeface="Helvetica Neue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Helvetica Neue"/>
              </a:rPr>
              <a:t> 39.2 %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 matches has been high scoring(more then 180) in IPL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 Top score made their 55% to 70% runs by boundaries.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Helvetica Neue"/>
              </a:rPr>
              <a:t> Around 526 player have been played IPL league.</a:t>
            </a:r>
          </a:p>
        </p:txBody>
      </p:sp>
    </p:spTree>
    <p:extLst>
      <p:ext uri="{BB962C8B-B14F-4D97-AF65-F5344CB8AC3E}">
        <p14:creationId xmlns:p14="http://schemas.microsoft.com/office/powerpoint/2010/main" val="185086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6549-C0D0-BC44-873F-420328B1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5" y="0"/>
            <a:ext cx="8520600" cy="362737"/>
          </a:xfrm>
        </p:spPr>
        <p:txBody>
          <a:bodyPr/>
          <a:lstStyle/>
          <a:p>
            <a:r>
              <a:rPr lang="en-US" sz="2400" dirty="0"/>
              <a:t>OVERVIEW OF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8E847-3E75-3047-ADE1-FB38700C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11" y="574333"/>
            <a:ext cx="4345288" cy="4569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89802-B16D-0445-9774-F519CB8C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4332"/>
            <a:ext cx="4572000" cy="45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Empact of toss on winning the match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936541"/>
            <a:ext cx="6712527" cy="42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16435" y="1330036"/>
            <a:ext cx="215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don’t see much impact of toss on winning the match in IPL.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Empact of toss on winning the match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0824"/>
            <a:ext cx="9143999" cy="4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Win % of team who bat first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7500"/>
            <a:ext cx="6650182" cy="4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816435" y="1132609"/>
            <a:ext cx="21509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Only 40% of time the team who bat first won the match and 60% the caching team has a chance to win.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Success comparison of IPL team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28" y="878586"/>
            <a:ext cx="5444864" cy="4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808518" y="976745"/>
            <a:ext cx="3023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Mumbai Indians have won highest numbers of matches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311700" y="1453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Matches win % distribution between all teams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417" y="789710"/>
            <a:ext cx="6099465" cy="417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311700" y="0"/>
            <a:ext cx="8520600" cy="47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Player-of-the-match winners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450"/>
            <a:ext cx="6941128" cy="4444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4254" y="1122218"/>
            <a:ext cx="1808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 Gayle has won highest number of  time player-of-the-match in ILP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3980"/>
            <a:ext cx="9144000" cy="443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9953" y="72736"/>
            <a:ext cx="8970920" cy="3844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 wicket taker bowlers in IPL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179</Words>
  <Application>Microsoft Macintosh PowerPoint</Application>
  <PresentationFormat>On-screen Show (16:9)</PresentationFormat>
  <Paragraphs>32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Helvetica Neue</vt:lpstr>
      <vt:lpstr>Simple Dark</vt:lpstr>
      <vt:lpstr>PowerPoint Presentation</vt:lpstr>
      <vt:lpstr>OVERVIEW OF 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scored match in IPL</vt:lpstr>
      <vt:lpstr>Top 10 thirties, fifties, and hundreds of players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dewangan pc</dc:creator>
  <cp:lastModifiedBy>Microsoft Office User</cp:lastModifiedBy>
  <cp:revision>23</cp:revision>
  <dcterms:modified xsi:type="dcterms:W3CDTF">2019-07-22T06:45:58Z</dcterms:modified>
</cp:coreProperties>
</file>