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A39FFD-5AB7-473B-A781-9979E08816F1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565E7-D8C6-4BDE-B62F-EDAF7D715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A39FFD-5AB7-473B-A781-9979E08816F1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565E7-D8C6-4BDE-B62F-EDAF7D715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A39FFD-5AB7-473B-A781-9979E08816F1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565E7-D8C6-4BDE-B62F-EDAF7D715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A39FFD-5AB7-473B-A781-9979E08816F1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565E7-D8C6-4BDE-B62F-EDAF7D715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A39FFD-5AB7-473B-A781-9979E08816F1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565E7-D8C6-4BDE-B62F-EDAF7D715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A39FFD-5AB7-473B-A781-9979E08816F1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565E7-D8C6-4BDE-B62F-EDAF7D715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A39FFD-5AB7-473B-A781-9979E08816F1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565E7-D8C6-4BDE-B62F-EDAF7D715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A39FFD-5AB7-473B-A781-9979E08816F1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565E7-D8C6-4BDE-B62F-EDAF7D715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A39FFD-5AB7-473B-A781-9979E08816F1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565E7-D8C6-4BDE-B62F-EDAF7D715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A39FFD-5AB7-473B-A781-9979E08816F1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565E7-D8C6-4BDE-B62F-EDAF7D715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A39FFD-5AB7-473B-A781-9979E08816F1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FA565E7-D8C6-4BDE-B62F-EDAF7D7157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5A39FFD-5AB7-473B-A781-9979E08816F1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FA565E7-D8C6-4BDE-B62F-EDAF7D7157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Capstone</a:t>
            </a:r>
            <a:r>
              <a:rPr lang="en-IN" dirty="0" smtClean="0">
                <a:solidFill>
                  <a:srgbClr val="7030A0"/>
                </a:solidFill>
              </a:rPr>
              <a:t> Project-01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EDA on </a:t>
            </a:r>
            <a:r>
              <a:rPr lang="en-IN" dirty="0" err="1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Airbnb</a:t>
            </a:r>
            <a:r>
              <a:rPr lang="en-IN" dirty="0" smtClean="0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Booking Analysis</a:t>
            </a:r>
            <a:endParaRPr lang="en-US" dirty="0">
              <a:solidFill>
                <a:srgbClr val="C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785794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Finding the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availabilty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in 365 days by using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histplot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 descr="Screenshot (7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428736"/>
            <a:ext cx="6068272" cy="4500594"/>
          </a:xfrm>
          <a:prstGeom prst="rect">
            <a:avLst/>
          </a:prstGeo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990" y="590141"/>
            <a:ext cx="842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Challenges Faced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500174"/>
            <a:ext cx="4882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Uploading the dataset.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Finding the missing values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and filling the values.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Data Visualization.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785794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Conclusion</a:t>
            </a:r>
            <a:endParaRPr lang="en-US" sz="32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1" y="1714488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 conclude that I completed the project presentation by using various functions to clean up the data and I used various data visualization to represent the data.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YOU1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1714488"/>
            <a:ext cx="5964590" cy="263558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71480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Problem Statement</a:t>
            </a:r>
          </a:p>
          <a:p>
            <a:endParaRPr lang="en-IN" dirty="0"/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dataset is </a:t>
            </a:r>
            <a:r>
              <a:rPr lang="en-IN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provided,with</a:t>
            </a: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the basic information of an availability around 365 days.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We must examine and evaluate the data in the given dataset in order to identify the important characteristics that influence the </a:t>
            </a:r>
            <a:r>
              <a:rPr lang="en-IN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Airbnb</a:t>
            </a: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bookings.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3200" dirty="0" err="1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So,What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factors influence an </a:t>
            </a:r>
            <a:r>
              <a:rPr lang="en-IN" sz="3200" dirty="0" err="1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Airbnb’s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bookings?</a:t>
            </a:r>
          </a:p>
          <a:p>
            <a:endParaRPr lang="en-IN" dirty="0"/>
          </a:p>
          <a:p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high number of reviews.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An affordable price.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high number of availability around 365 days.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good number of reviews per month.</a:t>
            </a:r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864399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Data Summary</a:t>
            </a:r>
          </a:p>
          <a:p>
            <a:pPr algn="ctr"/>
            <a:r>
              <a:rPr lang="en-IN" sz="3200" dirty="0" err="1" smtClean="0"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Airbnb</a:t>
            </a:r>
            <a:r>
              <a:rPr lang="en-IN" sz="3200" dirty="0" smtClean="0"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NYC 2019</a:t>
            </a:r>
          </a:p>
          <a:p>
            <a:endParaRPr lang="en-IN" sz="3200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id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name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host_id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host_name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neighbourhood_group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neighbourhood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latitude	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longitude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room_type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price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minimum_nights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number_of_reviews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last_review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reviews_per_month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calculated_host_listings_count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availability_365</a:t>
            </a:r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		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0"/>
            <a:ext cx="785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AGENDA</a:t>
            </a:r>
            <a:endParaRPr lang="en-US" sz="3200" dirty="0">
              <a:solidFill>
                <a:srgbClr val="0070C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1142984"/>
            <a:ext cx="75009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Uploaded  the dataset.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Used different functions to clean up the data.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Data Visualization</a:t>
            </a:r>
          </a:p>
          <a:p>
            <a:endParaRPr lang="en-IN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Finding the how much percent the room type as been used by using </a:t>
            </a:r>
            <a:r>
              <a:rPr lang="en-IN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Piechart</a:t>
            </a: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endParaRPr lang="en-IN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Finding  the price distribution  for price and number if listings by using histogram.</a:t>
            </a:r>
          </a:p>
          <a:p>
            <a:endParaRPr lang="en-IN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Finding the top 10  neighbourhoods by using the </a:t>
            </a:r>
            <a:r>
              <a:rPr lang="en-IN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barplot</a:t>
            </a: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endParaRPr lang="en-IN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Finding the </a:t>
            </a:r>
            <a:r>
              <a:rPr lang="en-IN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availabilty</a:t>
            </a: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in 365 days by using </a:t>
            </a:r>
            <a:r>
              <a:rPr lang="en-IN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histplot</a:t>
            </a: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endParaRPr lang="en-IN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Challenges Faced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Conclusion</a:t>
            </a:r>
          </a:p>
          <a:p>
            <a:pPr>
              <a:buFont typeface="Wingdings" pitchFamily="2" charset="2"/>
              <a:buChar char="q"/>
            </a:pPr>
            <a:r>
              <a:rPr lang="en-IN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Thankyou</a:t>
            </a:r>
            <a:endParaRPr lang="en-IN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b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642918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Uploaded dataset</a:t>
            </a:r>
            <a:endParaRPr lang="en-US" sz="32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357298"/>
            <a:ext cx="642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Import libraries such as </a:t>
            </a:r>
            <a:r>
              <a:rPr lang="en-IN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numpy,pandas,matplotlib</a:t>
            </a: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and </a:t>
            </a:r>
            <a:r>
              <a:rPr lang="en-IN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seaborn</a:t>
            </a: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Upload the dataset which is in </a:t>
            </a:r>
            <a:r>
              <a:rPr lang="en-IN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csv</a:t>
            </a: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which is provided and read the file  by using </a:t>
            </a:r>
            <a:r>
              <a:rPr lang="en-IN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pd.read_csv</a:t>
            </a: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(‘path’)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Run the program. </a:t>
            </a:r>
            <a:endParaRPr 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14356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Used different functions to clean up the data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428736"/>
            <a:ext cx="77867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head()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tail()</a:t>
            </a:r>
          </a:p>
          <a:p>
            <a:pPr>
              <a:buFont typeface="Wingdings" pitchFamily="2" charset="2"/>
              <a:buChar char="v"/>
            </a:pPr>
            <a:r>
              <a:rPr lang="en-IN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isnull</a:t>
            </a: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()</a:t>
            </a:r>
          </a:p>
          <a:p>
            <a:pPr>
              <a:buFont typeface="Wingdings" pitchFamily="2" charset="2"/>
              <a:buChar char="v"/>
            </a:pPr>
            <a:r>
              <a:rPr lang="en-IN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Isnull</a:t>
            </a: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().sum()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unique()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any()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shape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info()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describe()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duplicated().sum()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Columns</a:t>
            </a:r>
          </a:p>
          <a:p>
            <a:pPr>
              <a:buFont typeface="Wingdings" pitchFamily="2" charset="2"/>
              <a:buChar char="v"/>
            </a:pPr>
            <a:r>
              <a:rPr lang="en-IN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fillna</a:t>
            </a:r>
            <a:endParaRPr lang="en-IN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dtype</a:t>
            </a:r>
            <a:endParaRPr lang="en-IN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IN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Still some functions are used.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928670"/>
            <a:ext cx="8286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Data Visualization</a:t>
            </a:r>
            <a:endParaRPr lang="en-US" sz="3200" dirty="0">
              <a:solidFill>
                <a:srgbClr val="7030A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714488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To represent the data in the form of graphical representation such as </a:t>
            </a:r>
            <a:r>
              <a:rPr lang="en-IN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piechart,histogram,barplot</a:t>
            </a: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etc.</a:t>
            </a:r>
          </a:p>
          <a:p>
            <a:endParaRPr lang="en-IN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Finding the how much percent the room type as been used by using </a:t>
            </a:r>
            <a:r>
              <a:rPr lang="en-IN" dirty="0" err="1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Piechart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Screenshot (7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3000372"/>
            <a:ext cx="4714908" cy="3518486"/>
          </a:xfrm>
          <a:prstGeom prst="rect">
            <a:avLst/>
          </a:prstGeo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642918"/>
            <a:ext cx="807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Finding  the price distribution  for price and number if listings by using histogram.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 descr="Screenshot (7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785927"/>
            <a:ext cx="6786610" cy="4475540"/>
          </a:xfrm>
          <a:prstGeom prst="rect">
            <a:avLst/>
          </a:prstGeo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14356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Finding the top 10  neighbourhoods by using the </a:t>
            </a:r>
            <a:r>
              <a:rPr lang="en-IN" sz="3200" dirty="0" err="1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barplot</a:t>
            </a:r>
            <a:r>
              <a:rPr lang="en-IN" sz="32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 descr="Screenshot (7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5" y="1857364"/>
            <a:ext cx="5929354" cy="3571900"/>
          </a:xfrm>
          <a:prstGeom prst="rect">
            <a:avLst/>
          </a:prstGeom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110</TotalTime>
  <Words>294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Aspect</vt:lpstr>
      <vt:lpstr>Capstone Project-01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Project-01</dc:title>
  <dc:creator>dhanya sree</dc:creator>
  <cp:lastModifiedBy>dhanya sree</cp:lastModifiedBy>
  <cp:revision>12</cp:revision>
  <dcterms:created xsi:type="dcterms:W3CDTF">2025-07-07T06:45:45Z</dcterms:created>
  <dcterms:modified xsi:type="dcterms:W3CDTF">2025-07-08T09:15:44Z</dcterms:modified>
</cp:coreProperties>
</file>