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DharmendraBalaji/SENTIMENTAL-ANALYSIS-PROJECT-BY-K.D.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Student Name : Kamineni Dharmendra  Balaji</a:t>
            </a:r>
          </a:p>
          <a:p>
            <a:pPr algn="ctr"/>
            <a:r>
              <a:rPr lang="en-US" sz="2000" b="1" dirty="0">
                <a:solidFill>
                  <a:schemeClr val="accent1">
                    <a:lumMod val="75000"/>
                  </a:schemeClr>
                </a:solidFill>
                <a:latin typeface="Arial"/>
                <a:cs typeface="Arial"/>
              </a:rPr>
              <a:t>College Name &amp; Department : Artificial Intelligence &amp; 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https://github.com/KDharmendraBalaji/SENTIMENTAL-ANALYSIS-PROJECT-BY-K.D.B.-</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Understanding Customer </a:t>
            </a:r>
            <a:r>
              <a:rPr lang="en-US" dirty="0" err="1"/>
              <a:t>Feedback:Businesses</a:t>
            </a:r>
            <a:r>
              <a:rPr lang="en-US" dirty="0"/>
              <a:t> receive vast amounts of unstructured textual data through reviews, social media, and surveys. Identifying the sentiments behind these texts manually is time-consuming and prone to </a:t>
            </a:r>
            <a:r>
              <a:rPr lang="en-US" dirty="0" err="1"/>
              <a:t>errors.Automating</a:t>
            </a:r>
            <a:r>
              <a:rPr lang="en-US" dirty="0"/>
              <a:t> Sentiment </a:t>
            </a:r>
            <a:r>
              <a:rPr lang="en-US" dirty="0" err="1"/>
              <a:t>Detection:Traditional</a:t>
            </a:r>
            <a:r>
              <a:rPr lang="en-US" dirty="0"/>
              <a:t> sentiment classification methods struggle to effectively process nuanced expressions such as sarcasm, idioms, and slang, which often lead to misinterpretation.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err="1"/>
              <a:t>LibrariesPython</a:t>
            </a:r>
            <a:r>
              <a:rPr lang="en-IN" dirty="0"/>
              <a:t> </a:t>
            </a:r>
            <a:r>
              <a:rPr lang="en-IN" dirty="0" err="1"/>
              <a:t>Libraries:NLTK</a:t>
            </a:r>
            <a:r>
              <a:rPr lang="en-IN" dirty="0"/>
              <a:t> (Natural Language Toolkit): For tokenization, lemmatization, and sentiment </a:t>
            </a:r>
            <a:r>
              <a:rPr lang="en-IN" dirty="0" err="1"/>
              <a:t>classification.TextBlob</a:t>
            </a:r>
            <a:r>
              <a:rPr lang="en-IN" dirty="0"/>
              <a:t>: Simplified text processing, including sentiment </a:t>
            </a:r>
            <a:r>
              <a:rPr lang="en-IN" dirty="0" err="1"/>
              <a:t>analysis.VADER</a:t>
            </a:r>
            <a:r>
              <a:rPr lang="en-IN" dirty="0"/>
              <a:t> (Valence Aware Dictionary for Sentiment Reasoning): Specialized for social media sentiment </a:t>
            </a:r>
            <a:r>
              <a:rPr lang="en-IN" dirty="0" err="1"/>
              <a:t>analysis.spaCy</a:t>
            </a:r>
            <a:r>
              <a:rPr lang="en-IN" dirty="0"/>
              <a:t>: Advanced NLP with support for deep learning </a:t>
            </a:r>
            <a:r>
              <a:rPr lang="en-IN" dirty="0" err="1"/>
              <a:t>models.Scikit</a:t>
            </a:r>
            <a:r>
              <a:rPr lang="en-IN" dirty="0"/>
              <a:t>-learn: For building custom machine learning models for sentiment </a:t>
            </a:r>
            <a:r>
              <a:rPr lang="en-IN" dirty="0" err="1"/>
              <a:t>classification.Hugging</a:t>
            </a:r>
            <a:r>
              <a:rPr lang="en-IN" dirty="0"/>
              <a:t> Face Transformers: Pre-trained transformer models like BERT, </a:t>
            </a:r>
            <a:r>
              <a:rPr lang="en-IN" dirty="0" err="1"/>
              <a:t>RoBERTa</a:t>
            </a:r>
            <a:r>
              <a:rPr lang="en-IN" dirty="0"/>
              <a:t> for high-accuracy sentiment classification.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1. Real-Time Analysis and </a:t>
            </a:r>
            <a:r>
              <a:rPr lang="en-US" sz="1800" b="1" dirty="0" err="1">
                <a:solidFill>
                  <a:srgbClr val="0F0F0F"/>
                </a:solidFill>
              </a:rPr>
              <a:t>VisualizationUnique</a:t>
            </a:r>
            <a:r>
              <a:rPr lang="en-US" sz="1800" b="1" dirty="0">
                <a:solidFill>
                  <a:srgbClr val="0F0F0F"/>
                </a:solidFill>
              </a:rPr>
              <a:t> Feature: Perform real-time sentiment analysis on live data streams (e.g., Twitter API, news updates).Wow Factor: Display results on an interactive dashboard with dynamic charts and heatmaps to visualize sentiments geographically or over time.2. Multilingual </a:t>
            </a:r>
            <a:r>
              <a:rPr lang="en-US" sz="1800" b="1" dirty="0" err="1">
                <a:solidFill>
                  <a:srgbClr val="0F0F0F"/>
                </a:solidFill>
              </a:rPr>
              <a:t>SupportUnique</a:t>
            </a:r>
            <a:r>
              <a:rPr lang="en-US" sz="1800" b="1" dirty="0">
                <a:solidFill>
                  <a:srgbClr val="0F0F0F"/>
                </a:solidFill>
              </a:rPr>
              <a:t> Feature: Develop a sentiment analysis model capable of understanding and analyzing multiple languages or regional </a:t>
            </a:r>
            <a:r>
              <a:rPr lang="en-US" sz="1800" b="1" dirty="0" err="1">
                <a:solidFill>
                  <a:srgbClr val="0F0F0F"/>
                </a:solidFill>
              </a:rPr>
              <a:t>dialects.Wow</a:t>
            </a:r>
            <a:r>
              <a:rPr lang="en-US" sz="1800" b="1" dirty="0">
                <a:solidFill>
                  <a:srgbClr val="0F0F0F"/>
                </a:solidFill>
              </a:rPr>
              <a:t> Factor: Address a global audience by breaking language barriers, especially using NLP techniques like translation models or multilingual embeddings (e.g., BERT or XLM-R).</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1. Businesses and </a:t>
            </a:r>
            <a:r>
              <a:rPr lang="en-US" dirty="0" err="1"/>
              <a:t>CorporationsMarketing</a:t>
            </a:r>
            <a:r>
              <a:rPr lang="en-US" dirty="0"/>
              <a:t> Teams: To analyze customer feedback and optimize campaigns based on sentiment </a:t>
            </a:r>
            <a:r>
              <a:rPr lang="en-US" dirty="0" err="1"/>
              <a:t>trends.Customer</a:t>
            </a:r>
            <a:r>
              <a:rPr lang="en-US" dirty="0"/>
              <a:t> Support: To assess the tone of customer interactions and prioritize or automate </a:t>
            </a:r>
            <a:r>
              <a:rPr lang="en-US" dirty="0" err="1"/>
              <a:t>responses.Product</a:t>
            </a:r>
            <a:r>
              <a:rPr lang="en-US" dirty="0"/>
              <a:t> Teams: To gather insights from reviews or complaints for product improvements.2. Media and Content </a:t>
            </a:r>
            <a:r>
              <a:rPr lang="en-US" dirty="0" err="1"/>
              <a:t>CreatorsSocial</a:t>
            </a:r>
            <a:r>
              <a:rPr lang="en-US" dirty="0"/>
              <a:t> Media Managers: To monitor public sentiment about brands, events, or </a:t>
            </a:r>
            <a:r>
              <a:rPr lang="en-US" dirty="0" err="1"/>
              <a:t>campaigns.Content</a:t>
            </a:r>
            <a:r>
              <a:rPr lang="en-US" dirty="0"/>
              <a:t> Strategists: To tailor content based on audience reactions and </a:t>
            </a:r>
            <a:r>
              <a:rPr lang="en-US" dirty="0" err="1"/>
              <a:t>preferences.Influencers</a:t>
            </a:r>
            <a:r>
              <a:rPr lang="en-US" dirty="0"/>
              <a:t>: To gauge audience sentiment about specific posts, collaborations, or topics.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descr="A person taking a selfie&#10;&#10;AI-generated content may be incorrect.">
            <a:extLst>
              <a:ext uri="{FF2B5EF4-FFF2-40B4-BE49-F238E27FC236}">
                <a16:creationId xmlns:a16="http://schemas.microsoft.com/office/drawing/2014/main" id="{BD9570D5-99BC-4052-EC15-E14FF5D3AF63}"/>
              </a:ext>
            </a:extLst>
          </p:cNvPr>
          <p:cNvPicPr>
            <a:picLocks noGrp="1" noChangeAspect="1"/>
          </p:cNvPicPr>
          <p:nvPr>
            <p:ph idx="1"/>
          </p:nvPr>
        </p:nvPicPr>
        <p:blipFill>
          <a:blip r:embed="rId2"/>
          <a:stretch>
            <a:fillRect/>
          </a:stretch>
        </p:blipFill>
        <p:spPr>
          <a:xfrm>
            <a:off x="476417" y="1375327"/>
            <a:ext cx="5686258" cy="4277055"/>
          </a:xfrm>
        </p:spPr>
      </p:pic>
      <p:pic>
        <p:nvPicPr>
          <p:cNvPr id="15" name="Picture 14" descr="A person wearing glasses and a white shirt&#10;&#10;AI-generated content may be incorrect.">
            <a:extLst>
              <a:ext uri="{FF2B5EF4-FFF2-40B4-BE49-F238E27FC236}">
                <a16:creationId xmlns:a16="http://schemas.microsoft.com/office/drawing/2014/main" id="{78BFA2C5-0740-0AEF-B554-889F671BE850}"/>
              </a:ext>
            </a:extLst>
          </p:cNvPr>
          <p:cNvPicPr>
            <a:picLocks noChangeAspect="1"/>
          </p:cNvPicPr>
          <p:nvPr/>
        </p:nvPicPr>
        <p:blipFill>
          <a:blip r:embed="rId3"/>
          <a:stretch>
            <a:fillRect/>
          </a:stretch>
        </p:blipFill>
        <p:spPr>
          <a:xfrm>
            <a:off x="6521227" y="1430613"/>
            <a:ext cx="5089581" cy="399677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A28A7-176D-5FF1-2174-8CCC16C44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3EB1B-D863-02DA-4F21-610DEA79CAFE}"/>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person wearing glasses and a white shirt&#10;&#10;AI-generated content may be incorrect.">
            <a:extLst>
              <a:ext uri="{FF2B5EF4-FFF2-40B4-BE49-F238E27FC236}">
                <a16:creationId xmlns:a16="http://schemas.microsoft.com/office/drawing/2014/main" id="{C9AFE6A0-0F19-FCCE-B8D5-7E830DECC014}"/>
              </a:ext>
            </a:extLst>
          </p:cNvPr>
          <p:cNvPicPr>
            <a:picLocks noGrp="1" noChangeAspect="1"/>
          </p:cNvPicPr>
          <p:nvPr>
            <p:ph idx="1"/>
          </p:nvPr>
        </p:nvPicPr>
        <p:blipFill>
          <a:blip r:embed="rId2"/>
          <a:stretch>
            <a:fillRect/>
          </a:stretch>
        </p:blipFill>
        <p:spPr>
          <a:xfrm>
            <a:off x="462378" y="1232452"/>
            <a:ext cx="5318842" cy="3901523"/>
          </a:xfrm>
        </p:spPr>
      </p:pic>
      <p:pic>
        <p:nvPicPr>
          <p:cNvPr id="8" name="Picture 7" descr="A person in a purple dress&#10;&#10;AI-generated content may be incorrect.">
            <a:extLst>
              <a:ext uri="{FF2B5EF4-FFF2-40B4-BE49-F238E27FC236}">
                <a16:creationId xmlns:a16="http://schemas.microsoft.com/office/drawing/2014/main" id="{FE09B22E-3BDB-4432-C310-31A588E1B413}"/>
              </a:ext>
            </a:extLst>
          </p:cNvPr>
          <p:cNvPicPr>
            <a:picLocks noChangeAspect="1"/>
          </p:cNvPicPr>
          <p:nvPr/>
        </p:nvPicPr>
        <p:blipFill>
          <a:blip r:embed="rId3"/>
          <a:stretch>
            <a:fillRect/>
          </a:stretch>
        </p:blipFill>
        <p:spPr>
          <a:xfrm>
            <a:off x="6096000" y="795338"/>
            <a:ext cx="4948329" cy="4795838"/>
          </a:xfrm>
          <a:prstGeom prst="rect">
            <a:avLst/>
          </a:prstGeom>
        </p:spPr>
      </p:pic>
    </p:spTree>
    <p:extLst>
      <p:ext uri="{BB962C8B-B14F-4D97-AF65-F5344CB8AC3E}">
        <p14:creationId xmlns:p14="http://schemas.microsoft.com/office/powerpoint/2010/main" val="228164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today's data-driven world, understanding public opinion and sentiment has become crucial for decision-making across industries. Our sentiment analysis project addresses the growing need to process and interpret vast amounts of unstructured textual data from sources such as social media, customer reviews, and news articles. By leveraging advanced Natural Language Processing (NLP) techniques, we have successfully developed a solution that identifies, analyzes, and classifies sentiments with </a:t>
            </a:r>
            <a:r>
              <a:rPr lang="en-US" dirty="0" err="1"/>
              <a:t>precision.Through</a:t>
            </a:r>
            <a:r>
              <a:rPr lang="en-US" dirty="0"/>
              <a:t> the project, we demonstrated the capability </a:t>
            </a:r>
            <a:r>
              <a:rPr lang="en-US" dirty="0" err="1"/>
              <a:t>to:Analyze</a:t>
            </a:r>
            <a:r>
              <a:rPr lang="en-US" dirty="0"/>
              <a:t> Sentiments: Provide real-time insights into public sentiment </a:t>
            </a:r>
            <a:r>
              <a:rPr lang="en-US" dirty="0" err="1"/>
              <a:t>trends.Enhance</a:t>
            </a:r>
            <a:r>
              <a:rPr lang="en-US" dirty="0"/>
              <a:t> Decision-Making: Empower businesses, policymakers, and other stakeholders with actionable </a:t>
            </a:r>
            <a:r>
              <a:rPr lang="en-US" dirty="0" err="1"/>
              <a:t>insights.Foster</a:t>
            </a:r>
            <a:r>
              <a:rPr lang="en-US" dirty="0"/>
              <a:t> Innovation: Develop context-aware, scalable, and multilingual sentiment analysis tools that stand out in their </a:t>
            </a:r>
            <a:r>
              <a:rPr lang="en-US" dirty="0" err="1"/>
              <a:t>field.Our</a:t>
            </a:r>
            <a:r>
              <a:rPr lang="en-US" dirty="0"/>
              <a:t> solution not only bridges the gap between raw textual data and meaningful insights but also opens new avenues for predictive analytics, personalized recommendations, and social impact. Ultimately, this project showcases the transformative potential of sentiment analysis in addressing the challenges of understanding emotions and opinions in a fast-paced, digital-first world.</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610</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Kamineni Dharmendra Balaji</cp:lastModifiedBy>
  <cp:revision>27</cp:revision>
  <dcterms:created xsi:type="dcterms:W3CDTF">2021-05-26T16:50:10Z</dcterms:created>
  <dcterms:modified xsi:type="dcterms:W3CDTF">2025-01-19T05:47:45Z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