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3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C1B32-ED3A-4C79-9C07-B7E34F860F8C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FBE56C-EB1C-44DE-BD3D-C818036651BB}">
      <dgm:prSet/>
      <dgm:spPr/>
      <dgm:t>
        <a:bodyPr/>
        <a:lstStyle/>
        <a:p>
          <a:r>
            <a:rPr lang="en-US"/>
            <a:t>Kirandeep Kaur  33</a:t>
          </a:r>
        </a:p>
      </dgm:t>
    </dgm:pt>
    <dgm:pt modelId="{4A10A7F9-59A7-443B-90D8-C120DE448E38}" type="parTrans" cxnId="{85413DA3-EF17-4739-BD85-D7E1FE8270BA}">
      <dgm:prSet/>
      <dgm:spPr/>
      <dgm:t>
        <a:bodyPr/>
        <a:lstStyle/>
        <a:p>
          <a:endParaRPr lang="en-US"/>
        </a:p>
      </dgm:t>
    </dgm:pt>
    <dgm:pt modelId="{1A1EE79D-5E37-4EF2-A03F-267C1BFDBC7A}" type="sibTrans" cxnId="{85413DA3-EF17-4739-BD85-D7E1FE8270BA}">
      <dgm:prSet/>
      <dgm:spPr/>
      <dgm:t>
        <a:bodyPr/>
        <a:lstStyle/>
        <a:p>
          <a:endParaRPr lang="en-US"/>
        </a:p>
      </dgm:t>
    </dgm:pt>
    <dgm:pt modelId="{FEE60485-6D16-4061-BD80-C4EA39483ADF}">
      <dgm:prSet/>
      <dgm:spPr/>
      <dgm:t>
        <a:bodyPr/>
        <a:lstStyle/>
        <a:p>
          <a:r>
            <a:rPr lang="en-US"/>
            <a:t>Pritika Sarkar      39</a:t>
          </a:r>
        </a:p>
      </dgm:t>
    </dgm:pt>
    <dgm:pt modelId="{ED71A07B-0568-45E6-BE77-37FE167D2FF4}" type="parTrans" cxnId="{61C6E43A-6BC4-4A75-98A9-3A5CA01CE42A}">
      <dgm:prSet/>
      <dgm:spPr/>
      <dgm:t>
        <a:bodyPr/>
        <a:lstStyle/>
        <a:p>
          <a:endParaRPr lang="en-US"/>
        </a:p>
      </dgm:t>
    </dgm:pt>
    <dgm:pt modelId="{F6CF9404-F444-48AA-B2BA-4F8520F09E31}" type="sibTrans" cxnId="{61C6E43A-6BC4-4A75-98A9-3A5CA01CE42A}">
      <dgm:prSet/>
      <dgm:spPr/>
      <dgm:t>
        <a:bodyPr/>
        <a:lstStyle/>
        <a:p>
          <a:endParaRPr lang="en-US"/>
        </a:p>
      </dgm:t>
    </dgm:pt>
    <dgm:pt modelId="{AA4649DA-A3BC-467C-AFD5-9B241C20F14C}">
      <dgm:prSet/>
      <dgm:spPr/>
      <dgm:t>
        <a:bodyPr/>
        <a:lstStyle/>
        <a:p>
          <a:r>
            <a:rPr lang="en-US"/>
            <a:t>Shivam Nanda    50</a:t>
          </a:r>
        </a:p>
      </dgm:t>
    </dgm:pt>
    <dgm:pt modelId="{67051060-D043-47A6-848B-1E7384297B65}" type="parTrans" cxnId="{79DB1FA9-C24C-4A5E-8BDF-F6B13D07A5CE}">
      <dgm:prSet/>
      <dgm:spPr/>
      <dgm:t>
        <a:bodyPr/>
        <a:lstStyle/>
        <a:p>
          <a:endParaRPr lang="en-US"/>
        </a:p>
      </dgm:t>
    </dgm:pt>
    <dgm:pt modelId="{2781C8D5-5A68-4F4A-B46A-2FF1A46E3A9B}" type="sibTrans" cxnId="{79DB1FA9-C24C-4A5E-8BDF-F6B13D07A5CE}">
      <dgm:prSet/>
      <dgm:spPr/>
      <dgm:t>
        <a:bodyPr/>
        <a:lstStyle/>
        <a:p>
          <a:endParaRPr lang="en-US"/>
        </a:p>
      </dgm:t>
    </dgm:pt>
    <dgm:pt modelId="{10EA196E-A45D-4C32-B21A-47C917A5283F}">
      <dgm:prSet/>
      <dgm:spPr/>
      <dgm:t>
        <a:bodyPr/>
        <a:lstStyle/>
        <a:p>
          <a:r>
            <a:rPr lang="en-US"/>
            <a:t>Vidhi Agrawal     59</a:t>
          </a:r>
        </a:p>
      </dgm:t>
    </dgm:pt>
    <dgm:pt modelId="{2C972936-6D47-4E22-8898-50185A7C3AFA}" type="parTrans" cxnId="{2A5F8AEB-BFA0-4EA4-9D23-03CD4633B92D}">
      <dgm:prSet/>
      <dgm:spPr/>
      <dgm:t>
        <a:bodyPr/>
        <a:lstStyle/>
        <a:p>
          <a:endParaRPr lang="en-US"/>
        </a:p>
      </dgm:t>
    </dgm:pt>
    <dgm:pt modelId="{7B752F14-DE10-4D63-91AF-E8B9B082008F}" type="sibTrans" cxnId="{2A5F8AEB-BFA0-4EA4-9D23-03CD4633B92D}">
      <dgm:prSet/>
      <dgm:spPr/>
      <dgm:t>
        <a:bodyPr/>
        <a:lstStyle/>
        <a:p>
          <a:endParaRPr lang="en-US"/>
        </a:p>
      </dgm:t>
    </dgm:pt>
    <dgm:pt modelId="{DF41D8DB-8B94-4148-9B2D-777FBA84F428}">
      <dgm:prSet/>
      <dgm:spPr/>
      <dgm:t>
        <a:bodyPr/>
        <a:lstStyle/>
        <a:p>
          <a:r>
            <a:rPr lang="en-US"/>
            <a:t>Yash Agrawal      60</a:t>
          </a:r>
        </a:p>
      </dgm:t>
    </dgm:pt>
    <dgm:pt modelId="{C32385BB-FB25-42A1-99AA-0AEB5D8D68EB}" type="parTrans" cxnId="{145297ED-CBEB-4BFC-AC27-0DD01243C27C}">
      <dgm:prSet/>
      <dgm:spPr/>
      <dgm:t>
        <a:bodyPr/>
        <a:lstStyle/>
        <a:p>
          <a:endParaRPr lang="en-US"/>
        </a:p>
      </dgm:t>
    </dgm:pt>
    <dgm:pt modelId="{32910937-5BA3-43EA-A28D-0268ACB26AF7}" type="sibTrans" cxnId="{145297ED-CBEB-4BFC-AC27-0DD01243C27C}">
      <dgm:prSet/>
      <dgm:spPr/>
      <dgm:t>
        <a:bodyPr/>
        <a:lstStyle/>
        <a:p>
          <a:endParaRPr lang="en-US"/>
        </a:p>
      </dgm:t>
    </dgm:pt>
    <dgm:pt modelId="{2C777E1A-470C-44BA-A63F-A9B5367CCAFA}" type="pres">
      <dgm:prSet presAssocID="{0F9C1B32-ED3A-4C79-9C07-B7E34F860F8C}" presName="Name0" presStyleCnt="0">
        <dgm:presLayoutVars>
          <dgm:dir/>
          <dgm:animLvl val="lvl"/>
          <dgm:resizeHandles val="exact"/>
        </dgm:presLayoutVars>
      </dgm:prSet>
      <dgm:spPr/>
    </dgm:pt>
    <dgm:pt modelId="{CFA72E2D-84A9-470A-B60D-03389B3B4E58}" type="pres">
      <dgm:prSet presAssocID="{D0FBE56C-EB1C-44DE-BD3D-C818036651BB}" presName="linNode" presStyleCnt="0"/>
      <dgm:spPr/>
    </dgm:pt>
    <dgm:pt modelId="{B32B8CAE-6D7B-4300-A7FE-3D829ACD705F}" type="pres">
      <dgm:prSet presAssocID="{D0FBE56C-EB1C-44DE-BD3D-C818036651B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334A449-0123-4D65-AA5F-08C2C3B8229C}" type="pres">
      <dgm:prSet presAssocID="{1A1EE79D-5E37-4EF2-A03F-267C1BFDBC7A}" presName="sp" presStyleCnt="0"/>
      <dgm:spPr/>
    </dgm:pt>
    <dgm:pt modelId="{7A51E4C2-22E3-41C5-8AC6-2C5C932C25E7}" type="pres">
      <dgm:prSet presAssocID="{FEE60485-6D16-4061-BD80-C4EA39483ADF}" presName="linNode" presStyleCnt="0"/>
      <dgm:spPr/>
    </dgm:pt>
    <dgm:pt modelId="{5544F8C5-FAC7-4321-BCE2-FC9E9B1DB185}" type="pres">
      <dgm:prSet presAssocID="{FEE60485-6D16-4061-BD80-C4EA39483AD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3240EFC-B96F-462E-8412-7A77ECF0F3BF}" type="pres">
      <dgm:prSet presAssocID="{F6CF9404-F444-48AA-B2BA-4F8520F09E31}" presName="sp" presStyleCnt="0"/>
      <dgm:spPr/>
    </dgm:pt>
    <dgm:pt modelId="{FA4D7928-DE8C-4DC9-8D32-EDB91F5F6899}" type="pres">
      <dgm:prSet presAssocID="{AA4649DA-A3BC-467C-AFD5-9B241C20F14C}" presName="linNode" presStyleCnt="0"/>
      <dgm:spPr/>
    </dgm:pt>
    <dgm:pt modelId="{BB426BBF-D3FD-4A2F-B944-F488D79B3FF2}" type="pres">
      <dgm:prSet presAssocID="{AA4649DA-A3BC-467C-AFD5-9B241C20F14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B15C9CA-66A8-4F69-8F97-B2BE78955269}" type="pres">
      <dgm:prSet presAssocID="{2781C8D5-5A68-4F4A-B46A-2FF1A46E3A9B}" presName="sp" presStyleCnt="0"/>
      <dgm:spPr/>
    </dgm:pt>
    <dgm:pt modelId="{41B38C91-594F-4AE3-9934-37BBFC2A378A}" type="pres">
      <dgm:prSet presAssocID="{10EA196E-A45D-4C32-B21A-47C917A5283F}" presName="linNode" presStyleCnt="0"/>
      <dgm:spPr/>
    </dgm:pt>
    <dgm:pt modelId="{FC00D0C2-7E1A-49EF-9986-9815E848349A}" type="pres">
      <dgm:prSet presAssocID="{10EA196E-A45D-4C32-B21A-47C917A5283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B00F24F-C5B6-451E-840F-F28E21C5FF52}" type="pres">
      <dgm:prSet presAssocID="{7B752F14-DE10-4D63-91AF-E8B9B082008F}" presName="sp" presStyleCnt="0"/>
      <dgm:spPr/>
    </dgm:pt>
    <dgm:pt modelId="{0E5F858C-7183-43C8-AF31-D6557F71C41C}" type="pres">
      <dgm:prSet presAssocID="{DF41D8DB-8B94-4148-9B2D-777FBA84F428}" presName="linNode" presStyleCnt="0"/>
      <dgm:spPr/>
    </dgm:pt>
    <dgm:pt modelId="{AC4F77BC-4531-4C38-A311-0706E678463D}" type="pres">
      <dgm:prSet presAssocID="{DF41D8DB-8B94-4148-9B2D-777FBA84F42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838CC00-A3EC-4378-A4C9-A69F673CDA66}" type="presOf" srcId="{FEE60485-6D16-4061-BD80-C4EA39483ADF}" destId="{5544F8C5-FAC7-4321-BCE2-FC9E9B1DB185}" srcOrd="0" destOrd="0" presId="urn:microsoft.com/office/officeart/2005/8/layout/vList5"/>
    <dgm:cxn modelId="{D3A9C20C-D850-47D6-9858-CC56B28BFCF0}" type="presOf" srcId="{D0FBE56C-EB1C-44DE-BD3D-C818036651BB}" destId="{B32B8CAE-6D7B-4300-A7FE-3D829ACD705F}" srcOrd="0" destOrd="0" presId="urn:microsoft.com/office/officeart/2005/8/layout/vList5"/>
    <dgm:cxn modelId="{41E0750E-C8A4-4CBF-A449-215E70497B4B}" type="presOf" srcId="{AA4649DA-A3BC-467C-AFD5-9B241C20F14C}" destId="{BB426BBF-D3FD-4A2F-B944-F488D79B3FF2}" srcOrd="0" destOrd="0" presId="urn:microsoft.com/office/officeart/2005/8/layout/vList5"/>
    <dgm:cxn modelId="{1458131D-799B-4213-B7BA-9D88E482774B}" type="presOf" srcId="{10EA196E-A45D-4C32-B21A-47C917A5283F}" destId="{FC00D0C2-7E1A-49EF-9986-9815E848349A}" srcOrd="0" destOrd="0" presId="urn:microsoft.com/office/officeart/2005/8/layout/vList5"/>
    <dgm:cxn modelId="{E457232E-1752-4A2C-9AF4-A9DFD60C4D59}" type="presOf" srcId="{DF41D8DB-8B94-4148-9B2D-777FBA84F428}" destId="{AC4F77BC-4531-4C38-A311-0706E678463D}" srcOrd="0" destOrd="0" presId="urn:microsoft.com/office/officeart/2005/8/layout/vList5"/>
    <dgm:cxn modelId="{61E4632F-3184-4168-8CCD-9FCC8B4EB764}" type="presOf" srcId="{0F9C1B32-ED3A-4C79-9C07-B7E34F860F8C}" destId="{2C777E1A-470C-44BA-A63F-A9B5367CCAFA}" srcOrd="0" destOrd="0" presId="urn:microsoft.com/office/officeart/2005/8/layout/vList5"/>
    <dgm:cxn modelId="{61C6E43A-6BC4-4A75-98A9-3A5CA01CE42A}" srcId="{0F9C1B32-ED3A-4C79-9C07-B7E34F860F8C}" destId="{FEE60485-6D16-4061-BD80-C4EA39483ADF}" srcOrd="1" destOrd="0" parTransId="{ED71A07B-0568-45E6-BE77-37FE167D2FF4}" sibTransId="{F6CF9404-F444-48AA-B2BA-4F8520F09E31}"/>
    <dgm:cxn modelId="{85413DA3-EF17-4739-BD85-D7E1FE8270BA}" srcId="{0F9C1B32-ED3A-4C79-9C07-B7E34F860F8C}" destId="{D0FBE56C-EB1C-44DE-BD3D-C818036651BB}" srcOrd="0" destOrd="0" parTransId="{4A10A7F9-59A7-443B-90D8-C120DE448E38}" sibTransId="{1A1EE79D-5E37-4EF2-A03F-267C1BFDBC7A}"/>
    <dgm:cxn modelId="{79DB1FA9-C24C-4A5E-8BDF-F6B13D07A5CE}" srcId="{0F9C1B32-ED3A-4C79-9C07-B7E34F860F8C}" destId="{AA4649DA-A3BC-467C-AFD5-9B241C20F14C}" srcOrd="2" destOrd="0" parTransId="{67051060-D043-47A6-848B-1E7384297B65}" sibTransId="{2781C8D5-5A68-4F4A-B46A-2FF1A46E3A9B}"/>
    <dgm:cxn modelId="{2A5F8AEB-BFA0-4EA4-9D23-03CD4633B92D}" srcId="{0F9C1B32-ED3A-4C79-9C07-B7E34F860F8C}" destId="{10EA196E-A45D-4C32-B21A-47C917A5283F}" srcOrd="3" destOrd="0" parTransId="{2C972936-6D47-4E22-8898-50185A7C3AFA}" sibTransId="{7B752F14-DE10-4D63-91AF-E8B9B082008F}"/>
    <dgm:cxn modelId="{145297ED-CBEB-4BFC-AC27-0DD01243C27C}" srcId="{0F9C1B32-ED3A-4C79-9C07-B7E34F860F8C}" destId="{DF41D8DB-8B94-4148-9B2D-777FBA84F428}" srcOrd="4" destOrd="0" parTransId="{C32385BB-FB25-42A1-99AA-0AEB5D8D68EB}" sibTransId="{32910937-5BA3-43EA-A28D-0268ACB26AF7}"/>
    <dgm:cxn modelId="{D11AB591-D85D-42EE-9CFA-D9F0A1AB7E82}" type="presParOf" srcId="{2C777E1A-470C-44BA-A63F-A9B5367CCAFA}" destId="{CFA72E2D-84A9-470A-B60D-03389B3B4E58}" srcOrd="0" destOrd="0" presId="urn:microsoft.com/office/officeart/2005/8/layout/vList5"/>
    <dgm:cxn modelId="{9707519C-F777-4313-B377-F008A636DBEB}" type="presParOf" srcId="{CFA72E2D-84A9-470A-B60D-03389B3B4E58}" destId="{B32B8CAE-6D7B-4300-A7FE-3D829ACD705F}" srcOrd="0" destOrd="0" presId="urn:microsoft.com/office/officeart/2005/8/layout/vList5"/>
    <dgm:cxn modelId="{074D4BDC-C1C6-4286-AA33-5964A71C9498}" type="presParOf" srcId="{2C777E1A-470C-44BA-A63F-A9B5367CCAFA}" destId="{B334A449-0123-4D65-AA5F-08C2C3B8229C}" srcOrd="1" destOrd="0" presId="urn:microsoft.com/office/officeart/2005/8/layout/vList5"/>
    <dgm:cxn modelId="{57384C9E-70FD-4236-9165-014E009CE476}" type="presParOf" srcId="{2C777E1A-470C-44BA-A63F-A9B5367CCAFA}" destId="{7A51E4C2-22E3-41C5-8AC6-2C5C932C25E7}" srcOrd="2" destOrd="0" presId="urn:microsoft.com/office/officeart/2005/8/layout/vList5"/>
    <dgm:cxn modelId="{EDC245A1-9EC3-482C-B7FA-68DB8C42F462}" type="presParOf" srcId="{7A51E4C2-22E3-41C5-8AC6-2C5C932C25E7}" destId="{5544F8C5-FAC7-4321-BCE2-FC9E9B1DB185}" srcOrd="0" destOrd="0" presId="urn:microsoft.com/office/officeart/2005/8/layout/vList5"/>
    <dgm:cxn modelId="{1A1D2F5F-3082-4E85-9333-F488866563BD}" type="presParOf" srcId="{2C777E1A-470C-44BA-A63F-A9B5367CCAFA}" destId="{B3240EFC-B96F-462E-8412-7A77ECF0F3BF}" srcOrd="3" destOrd="0" presId="urn:microsoft.com/office/officeart/2005/8/layout/vList5"/>
    <dgm:cxn modelId="{13A5EE27-1287-44C2-83BE-C5AA9B737861}" type="presParOf" srcId="{2C777E1A-470C-44BA-A63F-A9B5367CCAFA}" destId="{FA4D7928-DE8C-4DC9-8D32-EDB91F5F6899}" srcOrd="4" destOrd="0" presId="urn:microsoft.com/office/officeart/2005/8/layout/vList5"/>
    <dgm:cxn modelId="{CC12FF7E-8898-45F5-B109-26D684D6F4ED}" type="presParOf" srcId="{FA4D7928-DE8C-4DC9-8D32-EDB91F5F6899}" destId="{BB426BBF-D3FD-4A2F-B944-F488D79B3FF2}" srcOrd="0" destOrd="0" presId="urn:microsoft.com/office/officeart/2005/8/layout/vList5"/>
    <dgm:cxn modelId="{EE0A87D9-50AE-44E4-8BA1-B3E60A7D6BED}" type="presParOf" srcId="{2C777E1A-470C-44BA-A63F-A9B5367CCAFA}" destId="{EB15C9CA-66A8-4F69-8F97-B2BE78955269}" srcOrd="5" destOrd="0" presId="urn:microsoft.com/office/officeart/2005/8/layout/vList5"/>
    <dgm:cxn modelId="{E519060C-8A79-47F0-BD54-40E7CC2F9875}" type="presParOf" srcId="{2C777E1A-470C-44BA-A63F-A9B5367CCAFA}" destId="{41B38C91-594F-4AE3-9934-37BBFC2A378A}" srcOrd="6" destOrd="0" presId="urn:microsoft.com/office/officeart/2005/8/layout/vList5"/>
    <dgm:cxn modelId="{3A01BCBB-ED93-48B4-A1CF-02159E0AE8C4}" type="presParOf" srcId="{41B38C91-594F-4AE3-9934-37BBFC2A378A}" destId="{FC00D0C2-7E1A-49EF-9986-9815E848349A}" srcOrd="0" destOrd="0" presId="urn:microsoft.com/office/officeart/2005/8/layout/vList5"/>
    <dgm:cxn modelId="{FAAFC6E3-2851-4CB1-9974-B732DDC5C794}" type="presParOf" srcId="{2C777E1A-470C-44BA-A63F-A9B5367CCAFA}" destId="{AB00F24F-C5B6-451E-840F-F28E21C5FF52}" srcOrd="7" destOrd="0" presId="urn:microsoft.com/office/officeart/2005/8/layout/vList5"/>
    <dgm:cxn modelId="{93999D0F-5BA6-49E2-A997-17A26687C199}" type="presParOf" srcId="{2C777E1A-470C-44BA-A63F-A9B5367CCAFA}" destId="{0E5F858C-7183-43C8-AF31-D6557F71C41C}" srcOrd="8" destOrd="0" presId="urn:microsoft.com/office/officeart/2005/8/layout/vList5"/>
    <dgm:cxn modelId="{663ED2D0-28DF-4F3F-B308-04BA412EE721}" type="presParOf" srcId="{0E5F858C-7183-43C8-AF31-D6557F71C41C}" destId="{AC4F77BC-4531-4C38-A311-0706E678463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C33A7-9915-41E0-A5E8-9F9DF146509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FC96B6-DF44-4DA4-9BC8-0C044B0522AC}">
      <dgm:prSet/>
      <dgm:spPr/>
      <dgm:t>
        <a:bodyPr/>
        <a:lstStyle/>
        <a:p>
          <a:r>
            <a:rPr lang="en-IN"/>
            <a:t>We decided to work on 2019 Election data to gain new insights on the political candidates.</a:t>
          </a:r>
          <a:endParaRPr lang="en-US"/>
        </a:p>
      </dgm:t>
    </dgm:pt>
    <dgm:pt modelId="{333CB84C-F5DF-4052-9EDD-46CE4A879EC5}" type="parTrans" cxnId="{D87AA6A2-DD30-436E-8C84-EB37BB9E6CC2}">
      <dgm:prSet/>
      <dgm:spPr/>
      <dgm:t>
        <a:bodyPr/>
        <a:lstStyle/>
        <a:p>
          <a:endParaRPr lang="en-US"/>
        </a:p>
      </dgm:t>
    </dgm:pt>
    <dgm:pt modelId="{027B41AD-E2E6-4F70-B488-D22C92A3BE1D}" type="sibTrans" cxnId="{D87AA6A2-DD30-436E-8C84-EB37BB9E6CC2}">
      <dgm:prSet/>
      <dgm:spPr/>
      <dgm:t>
        <a:bodyPr/>
        <a:lstStyle/>
        <a:p>
          <a:endParaRPr lang="en-US"/>
        </a:p>
      </dgm:t>
    </dgm:pt>
    <dgm:pt modelId="{BAA1E997-D049-4905-88DD-96EDDE473B4F}">
      <dgm:prSet/>
      <dgm:spPr/>
      <dgm:t>
        <a:bodyPr/>
        <a:lstStyle/>
        <a:p>
          <a:r>
            <a:rPr lang="en-IN"/>
            <a:t>The background information on each political candidate provided some stereo type breaking results.</a:t>
          </a:r>
          <a:endParaRPr lang="en-US"/>
        </a:p>
      </dgm:t>
    </dgm:pt>
    <dgm:pt modelId="{20BEE0DD-C5CC-4E7F-AF08-9E763D244822}" type="parTrans" cxnId="{8E809AAD-7335-49A8-81F7-7C4E767A092F}">
      <dgm:prSet/>
      <dgm:spPr/>
      <dgm:t>
        <a:bodyPr/>
        <a:lstStyle/>
        <a:p>
          <a:endParaRPr lang="en-US"/>
        </a:p>
      </dgm:t>
    </dgm:pt>
    <dgm:pt modelId="{735C31F8-4A05-4BA1-99A8-F6D6FBDCCF4C}" type="sibTrans" cxnId="{8E809AAD-7335-49A8-81F7-7C4E767A092F}">
      <dgm:prSet/>
      <dgm:spPr/>
      <dgm:t>
        <a:bodyPr/>
        <a:lstStyle/>
        <a:p>
          <a:endParaRPr lang="en-US"/>
        </a:p>
      </dgm:t>
    </dgm:pt>
    <dgm:pt modelId="{D706E30A-4EC1-4A03-91BC-8077B64C748E}" type="pres">
      <dgm:prSet presAssocID="{0EEC33A7-9915-41E0-A5E8-9F9DF1465095}" presName="diagram" presStyleCnt="0">
        <dgm:presLayoutVars>
          <dgm:dir/>
          <dgm:resizeHandles val="exact"/>
        </dgm:presLayoutVars>
      </dgm:prSet>
      <dgm:spPr/>
    </dgm:pt>
    <dgm:pt modelId="{6F0F96F7-A536-4988-8314-31FAA9713409}" type="pres">
      <dgm:prSet presAssocID="{3FFC96B6-DF44-4DA4-9BC8-0C044B0522AC}" presName="node" presStyleLbl="node1" presStyleIdx="0" presStyleCnt="2">
        <dgm:presLayoutVars>
          <dgm:bulletEnabled val="1"/>
        </dgm:presLayoutVars>
      </dgm:prSet>
      <dgm:spPr/>
    </dgm:pt>
    <dgm:pt modelId="{CA691714-9D48-474F-8BB1-C8E2148DDB07}" type="pres">
      <dgm:prSet presAssocID="{027B41AD-E2E6-4F70-B488-D22C92A3BE1D}" presName="sibTrans" presStyleCnt="0"/>
      <dgm:spPr/>
    </dgm:pt>
    <dgm:pt modelId="{61CB3EEA-B90B-42F9-A591-3B07C1A8A593}" type="pres">
      <dgm:prSet presAssocID="{BAA1E997-D049-4905-88DD-96EDDE473B4F}" presName="node" presStyleLbl="node1" presStyleIdx="1" presStyleCnt="2">
        <dgm:presLayoutVars>
          <dgm:bulletEnabled val="1"/>
        </dgm:presLayoutVars>
      </dgm:prSet>
      <dgm:spPr/>
    </dgm:pt>
  </dgm:ptLst>
  <dgm:cxnLst>
    <dgm:cxn modelId="{66FF7B2F-E6FB-407F-8A11-643985699F81}" type="presOf" srcId="{3FFC96B6-DF44-4DA4-9BC8-0C044B0522AC}" destId="{6F0F96F7-A536-4988-8314-31FAA9713409}" srcOrd="0" destOrd="0" presId="urn:microsoft.com/office/officeart/2005/8/layout/default"/>
    <dgm:cxn modelId="{A9A3EF5C-9277-4869-AE77-F2F4D9DF5B57}" type="presOf" srcId="{BAA1E997-D049-4905-88DD-96EDDE473B4F}" destId="{61CB3EEA-B90B-42F9-A591-3B07C1A8A593}" srcOrd="0" destOrd="0" presId="urn:microsoft.com/office/officeart/2005/8/layout/default"/>
    <dgm:cxn modelId="{D87AA6A2-DD30-436E-8C84-EB37BB9E6CC2}" srcId="{0EEC33A7-9915-41E0-A5E8-9F9DF1465095}" destId="{3FFC96B6-DF44-4DA4-9BC8-0C044B0522AC}" srcOrd="0" destOrd="0" parTransId="{333CB84C-F5DF-4052-9EDD-46CE4A879EC5}" sibTransId="{027B41AD-E2E6-4F70-B488-D22C92A3BE1D}"/>
    <dgm:cxn modelId="{8E809AAD-7335-49A8-81F7-7C4E767A092F}" srcId="{0EEC33A7-9915-41E0-A5E8-9F9DF1465095}" destId="{BAA1E997-D049-4905-88DD-96EDDE473B4F}" srcOrd="1" destOrd="0" parTransId="{20BEE0DD-C5CC-4E7F-AF08-9E763D244822}" sibTransId="{735C31F8-4A05-4BA1-99A8-F6D6FBDCCF4C}"/>
    <dgm:cxn modelId="{BDAF44F1-2D9F-4240-BD1F-8E7241FCB97D}" type="presOf" srcId="{0EEC33A7-9915-41E0-A5E8-9F9DF1465095}" destId="{D706E30A-4EC1-4A03-91BC-8077B64C748E}" srcOrd="0" destOrd="0" presId="urn:microsoft.com/office/officeart/2005/8/layout/default"/>
    <dgm:cxn modelId="{291E4F4A-D6F6-4AD4-A5AB-DEE1F38423B8}" type="presParOf" srcId="{D706E30A-4EC1-4A03-91BC-8077B64C748E}" destId="{6F0F96F7-A536-4988-8314-31FAA9713409}" srcOrd="0" destOrd="0" presId="urn:microsoft.com/office/officeart/2005/8/layout/default"/>
    <dgm:cxn modelId="{07F56C9A-FCDE-40D5-9A2C-0461971986D6}" type="presParOf" srcId="{D706E30A-4EC1-4A03-91BC-8077B64C748E}" destId="{CA691714-9D48-474F-8BB1-C8E2148DDB07}" srcOrd="1" destOrd="0" presId="urn:microsoft.com/office/officeart/2005/8/layout/default"/>
    <dgm:cxn modelId="{A508F36B-8031-4B26-BED9-92F064D03DC2}" type="presParOf" srcId="{D706E30A-4EC1-4A03-91BC-8077B64C748E}" destId="{61CB3EEA-B90B-42F9-A591-3B07C1A8A59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B72C4-718D-4772-8693-FE0E9ED78C6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F2BF1-F2E8-40CB-A48A-272F0C21C612}">
      <dgm:prSet/>
      <dgm:spPr/>
      <dgm:t>
        <a:bodyPr/>
        <a:lstStyle/>
        <a:p>
          <a:r>
            <a:rPr lang="en-IN"/>
            <a:t>We cleaned the data by removing unnecessary columns.</a:t>
          </a:r>
          <a:endParaRPr lang="en-US"/>
        </a:p>
      </dgm:t>
    </dgm:pt>
    <dgm:pt modelId="{3920ED45-A340-4AD0-B102-513A193EB752}" type="parTrans" cxnId="{36D5E91B-241F-45F3-8D57-12A6ECE41831}">
      <dgm:prSet/>
      <dgm:spPr/>
      <dgm:t>
        <a:bodyPr/>
        <a:lstStyle/>
        <a:p>
          <a:endParaRPr lang="en-US"/>
        </a:p>
      </dgm:t>
    </dgm:pt>
    <dgm:pt modelId="{E581C9F0-34F7-4A39-BF71-7B7BAD09EFFA}" type="sibTrans" cxnId="{36D5E91B-241F-45F3-8D57-12A6ECE41831}">
      <dgm:prSet/>
      <dgm:spPr/>
      <dgm:t>
        <a:bodyPr/>
        <a:lstStyle/>
        <a:p>
          <a:endParaRPr lang="en-US"/>
        </a:p>
      </dgm:t>
    </dgm:pt>
    <dgm:pt modelId="{D32A08E9-DD3E-4CF7-8142-C8CC53B8005D}">
      <dgm:prSet/>
      <dgm:spPr/>
      <dgm:t>
        <a:bodyPr/>
        <a:lstStyle/>
        <a:p>
          <a:r>
            <a:rPr lang="en-IN"/>
            <a:t>Then we handled the missing and null values.</a:t>
          </a:r>
          <a:endParaRPr lang="en-US"/>
        </a:p>
      </dgm:t>
    </dgm:pt>
    <dgm:pt modelId="{47A21F9A-5C19-4E31-814B-829E83A627A8}" type="parTrans" cxnId="{8BEEF456-B92B-46BD-AE4E-F4AC7C5A4155}">
      <dgm:prSet/>
      <dgm:spPr/>
      <dgm:t>
        <a:bodyPr/>
        <a:lstStyle/>
        <a:p>
          <a:endParaRPr lang="en-US"/>
        </a:p>
      </dgm:t>
    </dgm:pt>
    <dgm:pt modelId="{97DAE42F-1DB1-4C1A-A208-E22E6216E7AF}" type="sibTrans" cxnId="{8BEEF456-B92B-46BD-AE4E-F4AC7C5A4155}">
      <dgm:prSet/>
      <dgm:spPr/>
      <dgm:t>
        <a:bodyPr/>
        <a:lstStyle/>
        <a:p>
          <a:endParaRPr lang="en-US"/>
        </a:p>
      </dgm:t>
    </dgm:pt>
    <dgm:pt modelId="{54C190F0-0888-477B-849D-C7B36114D5FC}">
      <dgm:prSet/>
      <dgm:spPr/>
      <dgm:t>
        <a:bodyPr/>
        <a:lstStyle/>
        <a:p>
          <a:r>
            <a:rPr lang="en-IN"/>
            <a:t>Then we encoded the categorical values.</a:t>
          </a:r>
          <a:endParaRPr lang="en-US"/>
        </a:p>
      </dgm:t>
    </dgm:pt>
    <dgm:pt modelId="{5F270C77-B8C5-4B07-ACF8-A48767586EE0}" type="parTrans" cxnId="{B8D26965-486E-4FFE-8ACC-C6539699D07E}">
      <dgm:prSet/>
      <dgm:spPr/>
      <dgm:t>
        <a:bodyPr/>
        <a:lstStyle/>
        <a:p>
          <a:endParaRPr lang="en-US"/>
        </a:p>
      </dgm:t>
    </dgm:pt>
    <dgm:pt modelId="{EB12724D-B9E6-4D65-96C6-4DA7C397DEE4}" type="sibTrans" cxnId="{B8D26965-486E-4FFE-8ACC-C6539699D07E}">
      <dgm:prSet/>
      <dgm:spPr/>
      <dgm:t>
        <a:bodyPr/>
        <a:lstStyle/>
        <a:p>
          <a:endParaRPr lang="en-US"/>
        </a:p>
      </dgm:t>
    </dgm:pt>
    <dgm:pt modelId="{48A24162-4F32-4924-913C-AB434AACB1FB}">
      <dgm:prSet/>
      <dgm:spPr/>
      <dgm:t>
        <a:bodyPr/>
        <a:lstStyle/>
        <a:p>
          <a:r>
            <a:rPr lang="en-IN"/>
            <a:t>We tried to implement various machine learning models and finally decided to go with KNN algorithm as it provided good accuracy and learnings.</a:t>
          </a:r>
          <a:endParaRPr lang="en-US"/>
        </a:p>
      </dgm:t>
    </dgm:pt>
    <dgm:pt modelId="{449A4436-C117-4798-8253-D5A46DC4DB1E}" type="parTrans" cxnId="{3B597E84-33DF-4D10-AAD4-18147C9D9458}">
      <dgm:prSet/>
      <dgm:spPr/>
      <dgm:t>
        <a:bodyPr/>
        <a:lstStyle/>
        <a:p>
          <a:endParaRPr lang="en-US"/>
        </a:p>
      </dgm:t>
    </dgm:pt>
    <dgm:pt modelId="{B02768F4-3143-42B1-A9E1-3121830FDA43}" type="sibTrans" cxnId="{3B597E84-33DF-4D10-AAD4-18147C9D9458}">
      <dgm:prSet/>
      <dgm:spPr/>
      <dgm:t>
        <a:bodyPr/>
        <a:lstStyle/>
        <a:p>
          <a:endParaRPr lang="en-US"/>
        </a:p>
      </dgm:t>
    </dgm:pt>
    <dgm:pt modelId="{EA72D0E7-700B-4776-B392-709D3399A7C2}">
      <dgm:prSet/>
      <dgm:spPr/>
      <dgm:t>
        <a:bodyPr/>
        <a:lstStyle/>
        <a:p>
          <a:r>
            <a:rPr lang="en-IN"/>
            <a:t>We designed prediction model for 2024 election winner with groundbreaking 75 % accuracy.</a:t>
          </a:r>
          <a:endParaRPr lang="en-US"/>
        </a:p>
      </dgm:t>
    </dgm:pt>
    <dgm:pt modelId="{B4B93288-2A29-488C-AAEB-4665F7D86152}" type="parTrans" cxnId="{D16B82BB-CC2A-4B11-849C-1E0E4E1AA2B2}">
      <dgm:prSet/>
      <dgm:spPr/>
      <dgm:t>
        <a:bodyPr/>
        <a:lstStyle/>
        <a:p>
          <a:endParaRPr lang="en-US"/>
        </a:p>
      </dgm:t>
    </dgm:pt>
    <dgm:pt modelId="{7BC0689A-26E4-41B0-A5E8-1372F2F0484F}" type="sibTrans" cxnId="{D16B82BB-CC2A-4B11-849C-1E0E4E1AA2B2}">
      <dgm:prSet/>
      <dgm:spPr/>
      <dgm:t>
        <a:bodyPr/>
        <a:lstStyle/>
        <a:p>
          <a:endParaRPr lang="en-US"/>
        </a:p>
      </dgm:t>
    </dgm:pt>
    <dgm:pt modelId="{2C793C1C-FFE7-4844-862A-3BD26CA351B8}" type="pres">
      <dgm:prSet presAssocID="{1DAB72C4-718D-4772-8693-FE0E9ED78C6A}" presName="linear" presStyleCnt="0">
        <dgm:presLayoutVars>
          <dgm:animLvl val="lvl"/>
          <dgm:resizeHandles val="exact"/>
        </dgm:presLayoutVars>
      </dgm:prSet>
      <dgm:spPr/>
    </dgm:pt>
    <dgm:pt modelId="{73B98954-026F-4866-8761-28D6D2281DC5}" type="pres">
      <dgm:prSet presAssocID="{7EBF2BF1-F2E8-40CB-A48A-272F0C21C6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A48639-8F05-4299-8BC0-E7B159EC5D17}" type="pres">
      <dgm:prSet presAssocID="{E581C9F0-34F7-4A39-BF71-7B7BAD09EFFA}" presName="spacer" presStyleCnt="0"/>
      <dgm:spPr/>
    </dgm:pt>
    <dgm:pt modelId="{772C82FA-E60A-451C-AA2B-A99AE8D7BF6A}" type="pres">
      <dgm:prSet presAssocID="{D32A08E9-DD3E-4CF7-8142-C8CC53B800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12740B-67C6-4ECB-926D-F0119B15AE56}" type="pres">
      <dgm:prSet presAssocID="{97DAE42F-1DB1-4C1A-A208-E22E6216E7AF}" presName="spacer" presStyleCnt="0"/>
      <dgm:spPr/>
    </dgm:pt>
    <dgm:pt modelId="{5ECAA833-0885-4BF8-97B2-E376E99B644E}" type="pres">
      <dgm:prSet presAssocID="{54C190F0-0888-477B-849D-C7B36114D5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C5EF19-E650-45B8-9F4C-15AA55F24A64}" type="pres">
      <dgm:prSet presAssocID="{EB12724D-B9E6-4D65-96C6-4DA7C397DEE4}" presName="spacer" presStyleCnt="0"/>
      <dgm:spPr/>
    </dgm:pt>
    <dgm:pt modelId="{F3BB55CA-90F2-4850-943B-5EA97FBF3367}" type="pres">
      <dgm:prSet presAssocID="{48A24162-4F32-4924-913C-AB434AACB1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084A28-6C3C-46E2-B60A-447FBC310DDF}" type="pres">
      <dgm:prSet presAssocID="{B02768F4-3143-42B1-A9E1-3121830FDA43}" presName="spacer" presStyleCnt="0"/>
      <dgm:spPr/>
    </dgm:pt>
    <dgm:pt modelId="{359DEF48-8F3D-4385-92BF-CCFBFB5A16C4}" type="pres">
      <dgm:prSet presAssocID="{EA72D0E7-700B-4776-B392-709D3399A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6D5E91B-241F-45F3-8D57-12A6ECE41831}" srcId="{1DAB72C4-718D-4772-8693-FE0E9ED78C6A}" destId="{7EBF2BF1-F2E8-40CB-A48A-272F0C21C612}" srcOrd="0" destOrd="0" parTransId="{3920ED45-A340-4AD0-B102-513A193EB752}" sibTransId="{E581C9F0-34F7-4A39-BF71-7B7BAD09EFFA}"/>
    <dgm:cxn modelId="{05E36632-6C77-46C2-A9C4-24E414F872A9}" type="presOf" srcId="{7EBF2BF1-F2E8-40CB-A48A-272F0C21C612}" destId="{73B98954-026F-4866-8761-28D6D2281DC5}" srcOrd="0" destOrd="0" presId="urn:microsoft.com/office/officeart/2005/8/layout/vList2"/>
    <dgm:cxn modelId="{4529FA33-AF24-46B6-B15C-E74D593882F6}" type="presOf" srcId="{D32A08E9-DD3E-4CF7-8142-C8CC53B8005D}" destId="{772C82FA-E60A-451C-AA2B-A99AE8D7BF6A}" srcOrd="0" destOrd="0" presId="urn:microsoft.com/office/officeart/2005/8/layout/vList2"/>
    <dgm:cxn modelId="{64EABD3D-8702-4B7A-8898-521949FC6502}" type="presOf" srcId="{EA72D0E7-700B-4776-B392-709D3399A7C2}" destId="{359DEF48-8F3D-4385-92BF-CCFBFB5A16C4}" srcOrd="0" destOrd="0" presId="urn:microsoft.com/office/officeart/2005/8/layout/vList2"/>
    <dgm:cxn modelId="{B8D26965-486E-4FFE-8ACC-C6539699D07E}" srcId="{1DAB72C4-718D-4772-8693-FE0E9ED78C6A}" destId="{54C190F0-0888-477B-849D-C7B36114D5FC}" srcOrd="2" destOrd="0" parTransId="{5F270C77-B8C5-4B07-ACF8-A48767586EE0}" sibTransId="{EB12724D-B9E6-4D65-96C6-4DA7C397DEE4}"/>
    <dgm:cxn modelId="{8BEEF456-B92B-46BD-AE4E-F4AC7C5A4155}" srcId="{1DAB72C4-718D-4772-8693-FE0E9ED78C6A}" destId="{D32A08E9-DD3E-4CF7-8142-C8CC53B8005D}" srcOrd="1" destOrd="0" parTransId="{47A21F9A-5C19-4E31-814B-829E83A627A8}" sibTransId="{97DAE42F-1DB1-4C1A-A208-E22E6216E7AF}"/>
    <dgm:cxn modelId="{3B597E84-33DF-4D10-AAD4-18147C9D9458}" srcId="{1DAB72C4-718D-4772-8693-FE0E9ED78C6A}" destId="{48A24162-4F32-4924-913C-AB434AACB1FB}" srcOrd="3" destOrd="0" parTransId="{449A4436-C117-4798-8253-D5A46DC4DB1E}" sibTransId="{B02768F4-3143-42B1-A9E1-3121830FDA43}"/>
    <dgm:cxn modelId="{823EFA8C-3ACA-477D-8DFE-F538A33CA5D8}" type="presOf" srcId="{48A24162-4F32-4924-913C-AB434AACB1FB}" destId="{F3BB55CA-90F2-4850-943B-5EA97FBF3367}" srcOrd="0" destOrd="0" presId="urn:microsoft.com/office/officeart/2005/8/layout/vList2"/>
    <dgm:cxn modelId="{2E28FD8C-FEDC-419E-9BFC-4E529669F1A3}" type="presOf" srcId="{1DAB72C4-718D-4772-8693-FE0E9ED78C6A}" destId="{2C793C1C-FFE7-4844-862A-3BD26CA351B8}" srcOrd="0" destOrd="0" presId="urn:microsoft.com/office/officeart/2005/8/layout/vList2"/>
    <dgm:cxn modelId="{D16B82BB-CC2A-4B11-849C-1E0E4E1AA2B2}" srcId="{1DAB72C4-718D-4772-8693-FE0E9ED78C6A}" destId="{EA72D0E7-700B-4776-B392-709D3399A7C2}" srcOrd="4" destOrd="0" parTransId="{B4B93288-2A29-488C-AAEB-4665F7D86152}" sibTransId="{7BC0689A-26E4-41B0-A5E8-1372F2F0484F}"/>
    <dgm:cxn modelId="{157C96DA-B51E-449B-BF64-A8CA0AFEEF5C}" type="presOf" srcId="{54C190F0-0888-477B-849D-C7B36114D5FC}" destId="{5ECAA833-0885-4BF8-97B2-E376E99B644E}" srcOrd="0" destOrd="0" presId="urn:microsoft.com/office/officeart/2005/8/layout/vList2"/>
    <dgm:cxn modelId="{45121C09-AD38-495E-ACBA-29F98157D015}" type="presParOf" srcId="{2C793C1C-FFE7-4844-862A-3BD26CA351B8}" destId="{73B98954-026F-4866-8761-28D6D2281DC5}" srcOrd="0" destOrd="0" presId="urn:microsoft.com/office/officeart/2005/8/layout/vList2"/>
    <dgm:cxn modelId="{890749D4-7946-460E-9AF5-D515BC31CA86}" type="presParOf" srcId="{2C793C1C-FFE7-4844-862A-3BD26CA351B8}" destId="{38A48639-8F05-4299-8BC0-E7B159EC5D17}" srcOrd="1" destOrd="0" presId="urn:microsoft.com/office/officeart/2005/8/layout/vList2"/>
    <dgm:cxn modelId="{6E5B42AB-28A9-4B25-A863-359C837DC823}" type="presParOf" srcId="{2C793C1C-FFE7-4844-862A-3BD26CA351B8}" destId="{772C82FA-E60A-451C-AA2B-A99AE8D7BF6A}" srcOrd="2" destOrd="0" presId="urn:microsoft.com/office/officeart/2005/8/layout/vList2"/>
    <dgm:cxn modelId="{6897ED10-EA2A-49B6-970B-A8732F270993}" type="presParOf" srcId="{2C793C1C-FFE7-4844-862A-3BD26CA351B8}" destId="{CB12740B-67C6-4ECB-926D-F0119B15AE56}" srcOrd="3" destOrd="0" presId="urn:microsoft.com/office/officeart/2005/8/layout/vList2"/>
    <dgm:cxn modelId="{9F2D36CE-5255-466A-A80D-89E5D169CF03}" type="presParOf" srcId="{2C793C1C-FFE7-4844-862A-3BD26CA351B8}" destId="{5ECAA833-0885-4BF8-97B2-E376E99B644E}" srcOrd="4" destOrd="0" presId="urn:microsoft.com/office/officeart/2005/8/layout/vList2"/>
    <dgm:cxn modelId="{107C4EF4-BA6A-4735-8997-7ADE1E5ECC90}" type="presParOf" srcId="{2C793C1C-FFE7-4844-862A-3BD26CA351B8}" destId="{D6C5EF19-E650-45B8-9F4C-15AA55F24A64}" srcOrd="5" destOrd="0" presId="urn:microsoft.com/office/officeart/2005/8/layout/vList2"/>
    <dgm:cxn modelId="{F23D33F5-64E1-4DC2-8898-88E70A9D3CEF}" type="presParOf" srcId="{2C793C1C-FFE7-4844-862A-3BD26CA351B8}" destId="{F3BB55CA-90F2-4850-943B-5EA97FBF3367}" srcOrd="6" destOrd="0" presId="urn:microsoft.com/office/officeart/2005/8/layout/vList2"/>
    <dgm:cxn modelId="{4506EC10-2A6B-4E06-8678-E87900DF2110}" type="presParOf" srcId="{2C793C1C-FFE7-4844-862A-3BD26CA351B8}" destId="{F4084A28-6C3C-46E2-B60A-447FBC310DDF}" srcOrd="7" destOrd="0" presId="urn:microsoft.com/office/officeart/2005/8/layout/vList2"/>
    <dgm:cxn modelId="{579D111E-367B-4F98-A9B3-F84C31B2EC1C}" type="presParOf" srcId="{2C793C1C-FFE7-4844-862A-3BD26CA351B8}" destId="{359DEF48-8F3D-4385-92BF-CCFBFB5A16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9AF7ED-3419-4E2B-947B-ED5256E090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9FA93A-E5BA-4292-B166-388AE1117C7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implement the functionality using different algorithms and look for better accuracy.</a:t>
          </a:r>
          <a:endParaRPr lang="en-US"/>
        </a:p>
      </dgm:t>
    </dgm:pt>
    <dgm:pt modelId="{4DC2A7B9-73E7-4839-9D98-134B3262AFAA}" type="parTrans" cxnId="{1E6532B7-E548-4950-AB64-0392739A6DB7}">
      <dgm:prSet/>
      <dgm:spPr/>
      <dgm:t>
        <a:bodyPr/>
        <a:lstStyle/>
        <a:p>
          <a:endParaRPr lang="en-US"/>
        </a:p>
      </dgm:t>
    </dgm:pt>
    <dgm:pt modelId="{11503917-A722-4191-BF6E-09F8CE0A89BF}" type="sibTrans" cxnId="{1E6532B7-E548-4950-AB64-0392739A6DB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70216DF-CC60-4EA4-8FC1-A336F3A16D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use booster models to drive up the accuracy.</a:t>
          </a:r>
          <a:endParaRPr lang="en-US"/>
        </a:p>
      </dgm:t>
    </dgm:pt>
    <dgm:pt modelId="{10D35F89-8E5E-48A7-ABC3-8B965E2A6D37}" type="parTrans" cxnId="{B80A7EEF-4F52-4DA9-8A7A-03C8043AF20B}">
      <dgm:prSet/>
      <dgm:spPr/>
      <dgm:t>
        <a:bodyPr/>
        <a:lstStyle/>
        <a:p>
          <a:endParaRPr lang="en-US"/>
        </a:p>
      </dgm:t>
    </dgm:pt>
    <dgm:pt modelId="{F3160850-D854-4DCD-8CBC-5B0F4D2A5128}" type="sibTrans" cxnId="{B80A7EEF-4F52-4DA9-8A7A-03C8043AF20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BBFF9C5-E669-469E-9C36-B97095505D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remove multi collinearity in dataset and implement the same solution for better insights.</a:t>
          </a:r>
          <a:endParaRPr lang="en-US"/>
        </a:p>
      </dgm:t>
    </dgm:pt>
    <dgm:pt modelId="{4B2CD3D5-1059-4B6B-AE36-21BF0410156A}" type="parTrans" cxnId="{05536331-ACA8-4745-BAE7-7C20FD6F757F}">
      <dgm:prSet/>
      <dgm:spPr/>
      <dgm:t>
        <a:bodyPr/>
        <a:lstStyle/>
        <a:p>
          <a:endParaRPr lang="en-US"/>
        </a:p>
      </dgm:t>
    </dgm:pt>
    <dgm:pt modelId="{651ACCB2-EB41-4E5E-A6B7-78DCAD5AD806}" type="sibTrans" cxnId="{05536331-ACA8-4745-BAE7-7C20FD6F757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9F43C91-9AED-429A-907F-C1EC16E549DB}" type="pres">
      <dgm:prSet presAssocID="{ED9AF7ED-3419-4E2B-947B-ED5256E09077}" presName="Name0" presStyleCnt="0">
        <dgm:presLayoutVars>
          <dgm:animLvl val="lvl"/>
          <dgm:resizeHandles val="exact"/>
        </dgm:presLayoutVars>
      </dgm:prSet>
      <dgm:spPr/>
    </dgm:pt>
    <dgm:pt modelId="{003E05A1-A0F5-4968-B209-9733928257DE}" type="pres">
      <dgm:prSet presAssocID="{B09FA93A-E5BA-4292-B166-388AE1117C71}" presName="compositeNode" presStyleCnt="0">
        <dgm:presLayoutVars>
          <dgm:bulletEnabled val="1"/>
        </dgm:presLayoutVars>
      </dgm:prSet>
      <dgm:spPr/>
    </dgm:pt>
    <dgm:pt modelId="{974E9BF6-F986-4C05-8777-8E3897E52B1B}" type="pres">
      <dgm:prSet presAssocID="{B09FA93A-E5BA-4292-B166-388AE1117C71}" presName="bgRect" presStyleLbl="alignNode1" presStyleIdx="0" presStyleCnt="3"/>
      <dgm:spPr/>
    </dgm:pt>
    <dgm:pt modelId="{453A130E-E79B-4BCD-A60A-6E8E39F432DC}" type="pres">
      <dgm:prSet presAssocID="{11503917-A722-4191-BF6E-09F8CE0A89B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DE73481-68EA-40A8-8EB8-56DEAC659716}" type="pres">
      <dgm:prSet presAssocID="{B09FA93A-E5BA-4292-B166-388AE1117C71}" presName="nodeRect" presStyleLbl="alignNode1" presStyleIdx="0" presStyleCnt="3">
        <dgm:presLayoutVars>
          <dgm:bulletEnabled val="1"/>
        </dgm:presLayoutVars>
      </dgm:prSet>
      <dgm:spPr/>
    </dgm:pt>
    <dgm:pt modelId="{1C034A7B-3350-4990-BFC3-8BFD7299B021}" type="pres">
      <dgm:prSet presAssocID="{11503917-A722-4191-BF6E-09F8CE0A89BF}" presName="sibTrans" presStyleCnt="0"/>
      <dgm:spPr/>
    </dgm:pt>
    <dgm:pt modelId="{504BBF4C-0C52-49A9-9EF1-307306AAC308}" type="pres">
      <dgm:prSet presAssocID="{170216DF-CC60-4EA4-8FC1-A336F3A16D7C}" presName="compositeNode" presStyleCnt="0">
        <dgm:presLayoutVars>
          <dgm:bulletEnabled val="1"/>
        </dgm:presLayoutVars>
      </dgm:prSet>
      <dgm:spPr/>
    </dgm:pt>
    <dgm:pt modelId="{5DD45DAA-C267-42E6-AB9F-FB2123A24D71}" type="pres">
      <dgm:prSet presAssocID="{170216DF-CC60-4EA4-8FC1-A336F3A16D7C}" presName="bgRect" presStyleLbl="alignNode1" presStyleIdx="1" presStyleCnt="3"/>
      <dgm:spPr/>
    </dgm:pt>
    <dgm:pt modelId="{244B834C-0E6E-4EC4-A42F-0D870EE6C6F1}" type="pres">
      <dgm:prSet presAssocID="{F3160850-D854-4DCD-8CBC-5B0F4D2A512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7304440-14F9-421F-B8F1-0BD14AA35192}" type="pres">
      <dgm:prSet presAssocID="{170216DF-CC60-4EA4-8FC1-A336F3A16D7C}" presName="nodeRect" presStyleLbl="alignNode1" presStyleIdx="1" presStyleCnt="3">
        <dgm:presLayoutVars>
          <dgm:bulletEnabled val="1"/>
        </dgm:presLayoutVars>
      </dgm:prSet>
      <dgm:spPr/>
    </dgm:pt>
    <dgm:pt modelId="{7E23DDAF-4C76-4050-80FE-E5A33FE75F43}" type="pres">
      <dgm:prSet presAssocID="{F3160850-D854-4DCD-8CBC-5B0F4D2A5128}" presName="sibTrans" presStyleCnt="0"/>
      <dgm:spPr/>
    </dgm:pt>
    <dgm:pt modelId="{84866EAE-B61B-439D-8E91-BE6900ADC5F2}" type="pres">
      <dgm:prSet presAssocID="{3BBFF9C5-E669-469E-9C36-B97095505D1A}" presName="compositeNode" presStyleCnt="0">
        <dgm:presLayoutVars>
          <dgm:bulletEnabled val="1"/>
        </dgm:presLayoutVars>
      </dgm:prSet>
      <dgm:spPr/>
    </dgm:pt>
    <dgm:pt modelId="{91AC9917-A69E-463B-8542-053CF2E7157E}" type="pres">
      <dgm:prSet presAssocID="{3BBFF9C5-E669-469E-9C36-B97095505D1A}" presName="bgRect" presStyleLbl="alignNode1" presStyleIdx="2" presStyleCnt="3"/>
      <dgm:spPr/>
    </dgm:pt>
    <dgm:pt modelId="{7AA60F5B-08F6-486B-BDBB-72529D4D76FC}" type="pres">
      <dgm:prSet presAssocID="{651ACCB2-EB41-4E5E-A6B7-78DCAD5AD80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C3C06BA-DA2C-4296-9523-D0F067359A80}" type="pres">
      <dgm:prSet presAssocID="{3BBFF9C5-E669-469E-9C36-B97095505D1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C4B5316-B66C-4515-AA5F-8DF727F3CB46}" type="presOf" srcId="{3BBFF9C5-E669-469E-9C36-B97095505D1A}" destId="{CC3C06BA-DA2C-4296-9523-D0F067359A80}" srcOrd="1" destOrd="0" presId="urn:microsoft.com/office/officeart/2016/7/layout/LinearBlockProcessNumbered"/>
    <dgm:cxn modelId="{E76AAF2B-23BB-4219-89D0-E66AD7643611}" type="presOf" srcId="{F3160850-D854-4DCD-8CBC-5B0F4D2A5128}" destId="{244B834C-0E6E-4EC4-A42F-0D870EE6C6F1}" srcOrd="0" destOrd="0" presId="urn:microsoft.com/office/officeart/2016/7/layout/LinearBlockProcessNumbered"/>
    <dgm:cxn modelId="{05536331-ACA8-4745-BAE7-7C20FD6F757F}" srcId="{ED9AF7ED-3419-4E2B-947B-ED5256E09077}" destId="{3BBFF9C5-E669-469E-9C36-B97095505D1A}" srcOrd="2" destOrd="0" parTransId="{4B2CD3D5-1059-4B6B-AE36-21BF0410156A}" sibTransId="{651ACCB2-EB41-4E5E-A6B7-78DCAD5AD806}"/>
    <dgm:cxn modelId="{D9726B52-4F5E-4717-8315-4400502E2436}" type="presOf" srcId="{170216DF-CC60-4EA4-8FC1-A336F3A16D7C}" destId="{B7304440-14F9-421F-B8F1-0BD14AA35192}" srcOrd="1" destOrd="0" presId="urn:microsoft.com/office/officeart/2016/7/layout/LinearBlockProcessNumbered"/>
    <dgm:cxn modelId="{C33CA076-DD79-4BE4-92C9-14CE239F8C5E}" type="presOf" srcId="{B09FA93A-E5BA-4292-B166-388AE1117C71}" destId="{9DE73481-68EA-40A8-8EB8-56DEAC659716}" srcOrd="1" destOrd="0" presId="urn:microsoft.com/office/officeart/2016/7/layout/LinearBlockProcessNumbered"/>
    <dgm:cxn modelId="{962A9D78-0A35-45B9-96D1-AF68412F9784}" type="presOf" srcId="{170216DF-CC60-4EA4-8FC1-A336F3A16D7C}" destId="{5DD45DAA-C267-42E6-AB9F-FB2123A24D71}" srcOrd="0" destOrd="0" presId="urn:microsoft.com/office/officeart/2016/7/layout/LinearBlockProcessNumbered"/>
    <dgm:cxn modelId="{E5A3138F-2C1F-46FB-B834-096B11B24C7D}" type="presOf" srcId="{11503917-A722-4191-BF6E-09F8CE0A89BF}" destId="{453A130E-E79B-4BCD-A60A-6E8E39F432DC}" srcOrd="0" destOrd="0" presId="urn:microsoft.com/office/officeart/2016/7/layout/LinearBlockProcessNumbered"/>
    <dgm:cxn modelId="{1E6532B7-E548-4950-AB64-0392739A6DB7}" srcId="{ED9AF7ED-3419-4E2B-947B-ED5256E09077}" destId="{B09FA93A-E5BA-4292-B166-388AE1117C71}" srcOrd="0" destOrd="0" parTransId="{4DC2A7B9-73E7-4839-9D98-134B3262AFAA}" sibTransId="{11503917-A722-4191-BF6E-09F8CE0A89BF}"/>
    <dgm:cxn modelId="{F1035BBD-C9A1-4B9E-B4D2-7D5CAF12F34B}" type="presOf" srcId="{ED9AF7ED-3419-4E2B-947B-ED5256E09077}" destId="{59F43C91-9AED-429A-907F-C1EC16E549DB}" srcOrd="0" destOrd="0" presId="urn:microsoft.com/office/officeart/2016/7/layout/LinearBlockProcessNumbered"/>
    <dgm:cxn modelId="{743B0CC2-330C-458A-A829-179703DF0D5D}" type="presOf" srcId="{3BBFF9C5-E669-469E-9C36-B97095505D1A}" destId="{91AC9917-A69E-463B-8542-053CF2E7157E}" srcOrd="0" destOrd="0" presId="urn:microsoft.com/office/officeart/2016/7/layout/LinearBlockProcessNumbered"/>
    <dgm:cxn modelId="{16F0F7D5-6709-407A-B732-77FD6C5B0DD8}" type="presOf" srcId="{B09FA93A-E5BA-4292-B166-388AE1117C71}" destId="{974E9BF6-F986-4C05-8777-8E3897E52B1B}" srcOrd="0" destOrd="0" presId="urn:microsoft.com/office/officeart/2016/7/layout/LinearBlockProcessNumbered"/>
    <dgm:cxn modelId="{84F0F9E7-AB4E-4169-BA43-A27CE26EC2E2}" type="presOf" srcId="{651ACCB2-EB41-4E5E-A6B7-78DCAD5AD806}" destId="{7AA60F5B-08F6-486B-BDBB-72529D4D76FC}" srcOrd="0" destOrd="0" presId="urn:microsoft.com/office/officeart/2016/7/layout/LinearBlockProcessNumbered"/>
    <dgm:cxn modelId="{B80A7EEF-4F52-4DA9-8A7A-03C8043AF20B}" srcId="{ED9AF7ED-3419-4E2B-947B-ED5256E09077}" destId="{170216DF-CC60-4EA4-8FC1-A336F3A16D7C}" srcOrd="1" destOrd="0" parTransId="{10D35F89-8E5E-48A7-ABC3-8B965E2A6D37}" sibTransId="{F3160850-D854-4DCD-8CBC-5B0F4D2A5128}"/>
    <dgm:cxn modelId="{F5A42CE3-3832-4BFD-9E8F-2CE35E8F6CD6}" type="presParOf" srcId="{59F43C91-9AED-429A-907F-C1EC16E549DB}" destId="{003E05A1-A0F5-4968-B209-9733928257DE}" srcOrd="0" destOrd="0" presId="urn:microsoft.com/office/officeart/2016/7/layout/LinearBlockProcessNumbered"/>
    <dgm:cxn modelId="{B176ECB0-BB6E-4992-956D-739D9EE88F89}" type="presParOf" srcId="{003E05A1-A0F5-4968-B209-9733928257DE}" destId="{974E9BF6-F986-4C05-8777-8E3897E52B1B}" srcOrd="0" destOrd="0" presId="urn:microsoft.com/office/officeart/2016/7/layout/LinearBlockProcessNumbered"/>
    <dgm:cxn modelId="{7A39B98B-4ADF-49DB-85E9-02E2955FAF28}" type="presParOf" srcId="{003E05A1-A0F5-4968-B209-9733928257DE}" destId="{453A130E-E79B-4BCD-A60A-6E8E39F432DC}" srcOrd="1" destOrd="0" presId="urn:microsoft.com/office/officeart/2016/7/layout/LinearBlockProcessNumbered"/>
    <dgm:cxn modelId="{92C5EE7F-256A-4520-A5F0-7DCC2D580779}" type="presParOf" srcId="{003E05A1-A0F5-4968-B209-9733928257DE}" destId="{9DE73481-68EA-40A8-8EB8-56DEAC659716}" srcOrd="2" destOrd="0" presId="urn:microsoft.com/office/officeart/2016/7/layout/LinearBlockProcessNumbered"/>
    <dgm:cxn modelId="{ECEE8A4B-16B5-435A-9F0D-4A0834E544DF}" type="presParOf" srcId="{59F43C91-9AED-429A-907F-C1EC16E549DB}" destId="{1C034A7B-3350-4990-BFC3-8BFD7299B021}" srcOrd="1" destOrd="0" presId="urn:microsoft.com/office/officeart/2016/7/layout/LinearBlockProcessNumbered"/>
    <dgm:cxn modelId="{7882CD6A-EBD6-4262-B403-FD2914E10608}" type="presParOf" srcId="{59F43C91-9AED-429A-907F-C1EC16E549DB}" destId="{504BBF4C-0C52-49A9-9EF1-307306AAC308}" srcOrd="2" destOrd="0" presId="urn:microsoft.com/office/officeart/2016/7/layout/LinearBlockProcessNumbered"/>
    <dgm:cxn modelId="{4DE59182-FD12-4DED-8650-85C2A9675ADE}" type="presParOf" srcId="{504BBF4C-0C52-49A9-9EF1-307306AAC308}" destId="{5DD45DAA-C267-42E6-AB9F-FB2123A24D71}" srcOrd="0" destOrd="0" presId="urn:microsoft.com/office/officeart/2016/7/layout/LinearBlockProcessNumbered"/>
    <dgm:cxn modelId="{4F61A737-3747-4052-BC68-E809D863BFFA}" type="presParOf" srcId="{504BBF4C-0C52-49A9-9EF1-307306AAC308}" destId="{244B834C-0E6E-4EC4-A42F-0D870EE6C6F1}" srcOrd="1" destOrd="0" presId="urn:microsoft.com/office/officeart/2016/7/layout/LinearBlockProcessNumbered"/>
    <dgm:cxn modelId="{2DAD740E-5EE4-488F-963B-0DFAF10AE430}" type="presParOf" srcId="{504BBF4C-0C52-49A9-9EF1-307306AAC308}" destId="{B7304440-14F9-421F-B8F1-0BD14AA35192}" srcOrd="2" destOrd="0" presId="urn:microsoft.com/office/officeart/2016/7/layout/LinearBlockProcessNumbered"/>
    <dgm:cxn modelId="{92D074DF-3F54-4E5D-8337-F406BA1E9FE5}" type="presParOf" srcId="{59F43C91-9AED-429A-907F-C1EC16E549DB}" destId="{7E23DDAF-4C76-4050-80FE-E5A33FE75F43}" srcOrd="3" destOrd="0" presId="urn:microsoft.com/office/officeart/2016/7/layout/LinearBlockProcessNumbered"/>
    <dgm:cxn modelId="{831B4767-F30B-4249-9152-21840907EEDC}" type="presParOf" srcId="{59F43C91-9AED-429A-907F-C1EC16E549DB}" destId="{84866EAE-B61B-439D-8E91-BE6900ADC5F2}" srcOrd="4" destOrd="0" presId="urn:microsoft.com/office/officeart/2016/7/layout/LinearBlockProcessNumbered"/>
    <dgm:cxn modelId="{9C630774-9B5A-4FDD-99C7-E9668461B0BA}" type="presParOf" srcId="{84866EAE-B61B-439D-8E91-BE6900ADC5F2}" destId="{91AC9917-A69E-463B-8542-053CF2E7157E}" srcOrd="0" destOrd="0" presId="urn:microsoft.com/office/officeart/2016/7/layout/LinearBlockProcessNumbered"/>
    <dgm:cxn modelId="{C9C293ED-D26B-4122-8425-6FA53B08098A}" type="presParOf" srcId="{84866EAE-B61B-439D-8E91-BE6900ADC5F2}" destId="{7AA60F5B-08F6-486B-BDBB-72529D4D76FC}" srcOrd="1" destOrd="0" presId="urn:microsoft.com/office/officeart/2016/7/layout/LinearBlockProcessNumbered"/>
    <dgm:cxn modelId="{67B156A3-4C96-47A6-BB33-870A3A190889}" type="presParOf" srcId="{84866EAE-B61B-439D-8E91-BE6900ADC5F2}" destId="{CC3C06BA-DA2C-4296-9523-D0F067359A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B8CAE-6D7B-4300-A7FE-3D829ACD705F}">
      <dsp:nvSpPr>
        <dsp:cNvPr id="0" name=""/>
        <dsp:cNvSpPr/>
      </dsp:nvSpPr>
      <dsp:spPr>
        <a:xfrm>
          <a:off x="2545288" y="1623"/>
          <a:ext cx="2863449" cy="7099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Kirandeep Kaur  33</a:t>
          </a:r>
        </a:p>
      </dsp:txBody>
      <dsp:txXfrm>
        <a:off x="2579946" y="36281"/>
        <a:ext cx="2794133" cy="640662"/>
      </dsp:txXfrm>
    </dsp:sp>
    <dsp:sp modelId="{5544F8C5-FAC7-4321-BCE2-FC9E9B1DB185}">
      <dsp:nvSpPr>
        <dsp:cNvPr id="0" name=""/>
        <dsp:cNvSpPr/>
      </dsp:nvSpPr>
      <dsp:spPr>
        <a:xfrm>
          <a:off x="2545288" y="747101"/>
          <a:ext cx="2863449" cy="709978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Pritika Sarkar      39</a:t>
          </a:r>
        </a:p>
      </dsp:txBody>
      <dsp:txXfrm>
        <a:off x="2579946" y="781759"/>
        <a:ext cx="2794133" cy="640662"/>
      </dsp:txXfrm>
    </dsp:sp>
    <dsp:sp modelId="{BB426BBF-D3FD-4A2F-B944-F488D79B3FF2}">
      <dsp:nvSpPr>
        <dsp:cNvPr id="0" name=""/>
        <dsp:cNvSpPr/>
      </dsp:nvSpPr>
      <dsp:spPr>
        <a:xfrm>
          <a:off x="2545288" y="1492578"/>
          <a:ext cx="2863449" cy="709978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Shivam Nanda    50</a:t>
          </a:r>
        </a:p>
      </dsp:txBody>
      <dsp:txXfrm>
        <a:off x="2579946" y="1527236"/>
        <a:ext cx="2794133" cy="640662"/>
      </dsp:txXfrm>
    </dsp:sp>
    <dsp:sp modelId="{FC00D0C2-7E1A-49EF-9986-9815E848349A}">
      <dsp:nvSpPr>
        <dsp:cNvPr id="0" name=""/>
        <dsp:cNvSpPr/>
      </dsp:nvSpPr>
      <dsp:spPr>
        <a:xfrm>
          <a:off x="2545288" y="2238056"/>
          <a:ext cx="2863449" cy="709978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Vidhi Agrawal     59</a:t>
          </a:r>
        </a:p>
      </dsp:txBody>
      <dsp:txXfrm>
        <a:off x="2579946" y="2272714"/>
        <a:ext cx="2794133" cy="640662"/>
      </dsp:txXfrm>
    </dsp:sp>
    <dsp:sp modelId="{AC4F77BC-4531-4C38-A311-0706E678463D}">
      <dsp:nvSpPr>
        <dsp:cNvPr id="0" name=""/>
        <dsp:cNvSpPr/>
      </dsp:nvSpPr>
      <dsp:spPr>
        <a:xfrm>
          <a:off x="2545288" y="2983533"/>
          <a:ext cx="2863449" cy="709978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Yash Agrawal      60</a:t>
          </a:r>
        </a:p>
      </dsp:txBody>
      <dsp:txXfrm>
        <a:off x="2579946" y="3018191"/>
        <a:ext cx="2794133" cy="640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F96F7-A536-4988-8314-31FAA9713409}">
      <dsp:nvSpPr>
        <dsp:cNvPr id="0" name=""/>
        <dsp:cNvSpPr/>
      </dsp:nvSpPr>
      <dsp:spPr>
        <a:xfrm>
          <a:off x="1263" y="174174"/>
          <a:ext cx="4929117" cy="29574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We decided to work on 2019 Election data to gain new insights on the political candidates.</a:t>
          </a:r>
          <a:endParaRPr lang="en-US" sz="3600" kern="1200"/>
        </a:p>
      </dsp:txBody>
      <dsp:txXfrm>
        <a:off x="1263" y="174174"/>
        <a:ext cx="4929117" cy="2957470"/>
      </dsp:txXfrm>
    </dsp:sp>
    <dsp:sp modelId="{61CB3EEA-B90B-42F9-A591-3B07C1A8A593}">
      <dsp:nvSpPr>
        <dsp:cNvPr id="0" name=""/>
        <dsp:cNvSpPr/>
      </dsp:nvSpPr>
      <dsp:spPr>
        <a:xfrm>
          <a:off x="5423293" y="174174"/>
          <a:ext cx="4929117" cy="29574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The background information on each political candidate provided some stereo type breaking results.</a:t>
          </a:r>
          <a:endParaRPr lang="en-US" sz="3600" kern="1200"/>
        </a:p>
      </dsp:txBody>
      <dsp:txXfrm>
        <a:off x="5423293" y="174174"/>
        <a:ext cx="4929117" cy="2957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8954-026F-4866-8761-28D6D2281DC5}">
      <dsp:nvSpPr>
        <dsp:cNvPr id="0" name=""/>
        <dsp:cNvSpPr/>
      </dsp:nvSpPr>
      <dsp:spPr>
        <a:xfrm>
          <a:off x="0" y="57914"/>
          <a:ext cx="5924550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cleaned the data by removing unnecessary columns.</a:t>
          </a:r>
          <a:endParaRPr lang="en-US" sz="1600" kern="1200"/>
        </a:p>
      </dsp:txBody>
      <dsp:txXfrm>
        <a:off x="42265" y="100179"/>
        <a:ext cx="5840020" cy="781270"/>
      </dsp:txXfrm>
    </dsp:sp>
    <dsp:sp modelId="{772C82FA-E60A-451C-AA2B-A99AE8D7BF6A}">
      <dsp:nvSpPr>
        <dsp:cNvPr id="0" name=""/>
        <dsp:cNvSpPr/>
      </dsp:nvSpPr>
      <dsp:spPr>
        <a:xfrm>
          <a:off x="0" y="969794"/>
          <a:ext cx="5924550" cy="865800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Then we handled the missing and null values.</a:t>
          </a:r>
          <a:endParaRPr lang="en-US" sz="1600" kern="1200"/>
        </a:p>
      </dsp:txBody>
      <dsp:txXfrm>
        <a:off x="42265" y="1012059"/>
        <a:ext cx="5840020" cy="781270"/>
      </dsp:txXfrm>
    </dsp:sp>
    <dsp:sp modelId="{5ECAA833-0885-4BF8-97B2-E376E99B644E}">
      <dsp:nvSpPr>
        <dsp:cNvPr id="0" name=""/>
        <dsp:cNvSpPr/>
      </dsp:nvSpPr>
      <dsp:spPr>
        <a:xfrm>
          <a:off x="0" y="1881675"/>
          <a:ext cx="5924550" cy="86580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Then we encoded the categorical values.</a:t>
          </a:r>
          <a:endParaRPr lang="en-US" sz="1600" kern="1200"/>
        </a:p>
      </dsp:txBody>
      <dsp:txXfrm>
        <a:off x="42265" y="1923940"/>
        <a:ext cx="5840020" cy="781270"/>
      </dsp:txXfrm>
    </dsp:sp>
    <dsp:sp modelId="{F3BB55CA-90F2-4850-943B-5EA97FBF3367}">
      <dsp:nvSpPr>
        <dsp:cNvPr id="0" name=""/>
        <dsp:cNvSpPr/>
      </dsp:nvSpPr>
      <dsp:spPr>
        <a:xfrm>
          <a:off x="0" y="2793555"/>
          <a:ext cx="5924550" cy="865800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tried to implement various machine learning models and finally decided to go with KNN algorithm as it provided good accuracy and learnings.</a:t>
          </a:r>
          <a:endParaRPr lang="en-US" sz="1600" kern="1200"/>
        </a:p>
      </dsp:txBody>
      <dsp:txXfrm>
        <a:off x="42265" y="2835820"/>
        <a:ext cx="5840020" cy="781270"/>
      </dsp:txXfrm>
    </dsp:sp>
    <dsp:sp modelId="{359DEF48-8F3D-4385-92BF-CCFBFB5A16C4}">
      <dsp:nvSpPr>
        <dsp:cNvPr id="0" name=""/>
        <dsp:cNvSpPr/>
      </dsp:nvSpPr>
      <dsp:spPr>
        <a:xfrm>
          <a:off x="0" y="3705435"/>
          <a:ext cx="5924550" cy="86580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designed prediction model for 2024 election winner with groundbreaking 75 % accuracy.</a:t>
          </a:r>
          <a:endParaRPr lang="en-US" sz="1600" kern="1200"/>
        </a:p>
      </dsp:txBody>
      <dsp:txXfrm>
        <a:off x="42265" y="3747700"/>
        <a:ext cx="5840020" cy="781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9BF6-F986-4C05-8777-8E3897E52B1B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We can implement the functionality using different algorithms and look for better accuracy.</a:t>
          </a:r>
          <a:endParaRPr lang="en-US" sz="2000" kern="1200"/>
        </a:p>
      </dsp:txBody>
      <dsp:txXfrm>
        <a:off x="808" y="1322327"/>
        <a:ext cx="3275967" cy="1983492"/>
      </dsp:txXfrm>
    </dsp:sp>
    <dsp:sp modelId="{453A130E-E79B-4BCD-A60A-6E8E39F432DC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DD45DAA-C267-42E6-AB9F-FB2123A24D71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We can use booster models to drive up the accuracy.</a:t>
          </a:r>
          <a:endParaRPr lang="en-US" sz="2000" kern="1200"/>
        </a:p>
      </dsp:txBody>
      <dsp:txXfrm>
        <a:off x="3538853" y="1322327"/>
        <a:ext cx="3275967" cy="1983492"/>
      </dsp:txXfrm>
    </dsp:sp>
    <dsp:sp modelId="{244B834C-0E6E-4EC4-A42F-0D870EE6C6F1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91AC9917-A69E-463B-8542-053CF2E7157E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We can remove multi collinearity in dataset and implement the same solution for better insights.</a:t>
          </a:r>
          <a:endParaRPr lang="en-US" sz="2000" kern="1200"/>
        </a:p>
      </dsp:txBody>
      <dsp:txXfrm>
        <a:off x="7076898" y="1322327"/>
        <a:ext cx="3275967" cy="1983492"/>
      </dsp:txXfrm>
    </dsp:sp>
    <dsp:sp modelId="{7AA60F5B-08F6-486B-BDBB-72529D4D76FC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93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35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605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98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2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474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970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767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3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33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3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9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557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>
            <a:normAutofit/>
          </a:bodyPr>
          <a:lstStyle/>
          <a:p>
            <a:r>
              <a:rPr lang="en-US" sz="2600" b="1" i="0" u="sng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profiles of 2019 general election candidates using attributes like criminal cases, caste category etc.</a:t>
            </a:r>
            <a:endParaRPr lang="en-IN" sz="26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8"/>
            <a:ext cx="8354863" cy="965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Team Name – Vision Quest</a:t>
            </a:r>
          </a:p>
          <a:p>
            <a:pPr>
              <a:lnSpc>
                <a:spcPct val="110000"/>
              </a:lnSpc>
            </a:pPr>
            <a:r>
              <a:rPr lang="en-US" sz="2200"/>
              <a:t>Lead Name – </a:t>
            </a:r>
            <a:r>
              <a:rPr lang="en-US" sz="2200" err="1"/>
              <a:t>Kirandeep</a:t>
            </a:r>
            <a:r>
              <a:rPr lang="en-US" sz="2200"/>
              <a:t> Kaur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6" b="2497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87" y="609600"/>
            <a:ext cx="7954027" cy="1326321"/>
          </a:xfrm>
        </p:spPr>
        <p:txBody>
          <a:bodyPr>
            <a:normAutofit/>
          </a:bodyPr>
          <a:lstStyle/>
          <a:p>
            <a:r>
              <a:rPr lang="en-US" b="1" u="sng"/>
              <a:t>Vision Quest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02BDBEA9-F36C-4AAC-9FE5-241B61606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507441"/>
              </p:ext>
            </p:extLst>
          </p:nvPr>
        </p:nvGraphicFramePr>
        <p:xfrm>
          <a:off x="2118987" y="2096064"/>
          <a:ext cx="7954027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0349-CF4E-4068-A12B-73DF0312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6B4A8F3-EF88-4437-B2DD-1F68CE3E2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6392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6B25-1589-48F0-B448-D6C92883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IN"/>
              <a:t>Solution Overview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478648-5AA2-47BC-AD42-C74144216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564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76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CCEB-A4CF-441D-A0BD-E072217F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Future Outlook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8274CF-01A2-463E-B0ED-E42E1C8C0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71235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991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A0A9-7684-4A38-8002-F600CC37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4524"/>
            <a:ext cx="10353762" cy="763571"/>
          </a:xfrm>
        </p:spPr>
        <p:txBody>
          <a:bodyPr>
            <a:normAutofit/>
          </a:bodyPr>
          <a:lstStyle/>
          <a:p>
            <a:r>
              <a:rPr lang="en-IN" dirty="0"/>
              <a:t>Graphical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6056D-D83A-4896-A297-709CDF7A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3087"/>
            <a:ext cx="4070579" cy="2842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AB86C-7E85-4DA0-B507-EC0370D1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104" y="1121918"/>
            <a:ext cx="3990857" cy="2687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808AF-62D4-4AD8-9586-7D728468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9942"/>
            <a:ext cx="4070579" cy="2908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CF1AE-11E2-4B94-AC0A-B9C97118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104" y="3808933"/>
            <a:ext cx="3935895" cy="3049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40F695-4F16-42F9-BD33-004F90C56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580" y="1121918"/>
            <a:ext cx="4185524" cy="57266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255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179</TotalTime>
  <Words>191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Analyzing profiles of 2019 general election candidates using attributes like criminal cases, caste category etc.</vt:lpstr>
      <vt:lpstr>Vision Quest</vt:lpstr>
      <vt:lpstr>Problem Statement</vt:lpstr>
      <vt:lpstr>Solution Overview</vt:lpstr>
      <vt:lpstr>Future Outlook</vt:lpstr>
      <vt:lpstr>Graphical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profiles of 2019 general election candidates using attributes like criminal cases, caste category etc.</dc:title>
  <dc:creator>RBA_060_Yash Agrawal</dc:creator>
  <cp:lastModifiedBy>RBA_050_Shivam Nanda</cp:lastModifiedBy>
  <cp:revision>4</cp:revision>
  <dcterms:created xsi:type="dcterms:W3CDTF">2022-01-23T05:46:43Z</dcterms:created>
  <dcterms:modified xsi:type="dcterms:W3CDTF">2022-01-23T08:55:45Z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