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5" d="100"/>
          <a:sy n="15" d="100"/>
        </p:scale>
        <p:origin x="21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4EC59-71AE-45C3-B16B-0DCD9D1521D5}" type="doc">
      <dgm:prSet loTypeId="urn:microsoft.com/office/officeart/2011/layout/HexagonRadial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2E7D911-95CB-4DE1-92AE-713BDFCD181D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General Elections in India</a:t>
          </a:r>
          <a:endParaRPr lang="en-IN" sz="1800" b="1" dirty="0">
            <a:solidFill>
              <a:schemeClr val="tx1"/>
            </a:solidFill>
          </a:endParaRPr>
        </a:p>
      </dgm:t>
    </dgm:pt>
    <dgm:pt modelId="{BD51F7F4-42DD-4F38-90B8-5BC030B0D564}" type="parTrans" cxnId="{AD5AD33E-5BDC-4CCF-B133-C88265706128}">
      <dgm:prSet/>
      <dgm:spPr/>
      <dgm:t>
        <a:bodyPr/>
        <a:lstStyle/>
        <a:p>
          <a:endParaRPr lang="en-IN"/>
        </a:p>
      </dgm:t>
    </dgm:pt>
    <dgm:pt modelId="{7F838BEC-1FCC-4240-849D-870D1FACF8D5}" type="sibTrans" cxnId="{AD5AD33E-5BDC-4CCF-B133-C88265706128}">
      <dgm:prSet/>
      <dgm:spPr/>
      <dgm:t>
        <a:bodyPr/>
        <a:lstStyle/>
        <a:p>
          <a:endParaRPr lang="en-IN"/>
        </a:p>
      </dgm:t>
    </dgm:pt>
    <dgm:pt modelId="{22914821-3945-4180-832F-8D4182133EAA}">
      <dgm:prSet phldrT="[Text]" custT="1"/>
      <dgm:spPr/>
      <dgm:t>
        <a:bodyPr/>
        <a:lstStyle/>
        <a:p>
          <a:pPr algn="ctr"/>
          <a:r>
            <a:rPr lang="en-US" sz="1800" b="1" dirty="0">
              <a:solidFill>
                <a:schemeClr val="tx1"/>
              </a:solidFill>
            </a:rPr>
            <a:t>Predictive Analysis</a:t>
          </a:r>
        </a:p>
      </dgm:t>
    </dgm:pt>
    <dgm:pt modelId="{E7E2639B-55A1-4A10-A5C4-A79EB30EA49A}" type="parTrans" cxnId="{ED4D832C-E970-42CF-B4F3-869A324DC066}">
      <dgm:prSet/>
      <dgm:spPr/>
      <dgm:t>
        <a:bodyPr/>
        <a:lstStyle/>
        <a:p>
          <a:endParaRPr lang="en-IN"/>
        </a:p>
      </dgm:t>
    </dgm:pt>
    <dgm:pt modelId="{0FAA5C16-94DF-426A-93B5-51FB1B0D8732}" type="sibTrans" cxnId="{ED4D832C-E970-42CF-B4F3-869A324DC066}">
      <dgm:prSet/>
      <dgm:spPr/>
      <dgm:t>
        <a:bodyPr/>
        <a:lstStyle/>
        <a:p>
          <a:endParaRPr lang="en-IN"/>
        </a:p>
      </dgm:t>
    </dgm:pt>
    <dgm:pt modelId="{E3B2A603-C184-4FF0-BF03-9EA2CC1A855A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Data Extraction</a:t>
          </a:r>
          <a:endParaRPr lang="en-IN" sz="1800" b="1" dirty="0">
            <a:solidFill>
              <a:schemeClr val="tx1"/>
            </a:solidFill>
          </a:endParaRPr>
        </a:p>
      </dgm:t>
    </dgm:pt>
    <dgm:pt modelId="{6F318D1D-F5B6-420C-B010-7475178321BB}" type="parTrans" cxnId="{5A299C7A-9DC1-4A76-BD27-1B1AE9EDD68D}">
      <dgm:prSet/>
      <dgm:spPr/>
      <dgm:t>
        <a:bodyPr/>
        <a:lstStyle/>
        <a:p>
          <a:endParaRPr lang="en-IN"/>
        </a:p>
      </dgm:t>
    </dgm:pt>
    <dgm:pt modelId="{D3C31A9C-D39C-4A62-BFFF-3EB53A325FBA}" type="sibTrans" cxnId="{5A299C7A-9DC1-4A76-BD27-1B1AE9EDD68D}">
      <dgm:prSet/>
      <dgm:spPr/>
      <dgm:t>
        <a:bodyPr/>
        <a:lstStyle/>
        <a:p>
          <a:endParaRPr lang="en-IN"/>
        </a:p>
      </dgm:t>
    </dgm:pt>
    <dgm:pt modelId="{80962AE4-21C9-4350-AC3A-BF3FF5945324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Data Cleaning</a:t>
          </a:r>
          <a:endParaRPr lang="en-IN" sz="1800" b="1" dirty="0">
            <a:solidFill>
              <a:schemeClr val="tx1"/>
            </a:solidFill>
          </a:endParaRPr>
        </a:p>
      </dgm:t>
    </dgm:pt>
    <dgm:pt modelId="{393CDD74-F23E-46D3-8A4F-8E3B9EBBCB2A}" type="parTrans" cxnId="{49C8DD6F-3098-4BC6-A67A-F2F78728DCBC}">
      <dgm:prSet/>
      <dgm:spPr/>
      <dgm:t>
        <a:bodyPr/>
        <a:lstStyle/>
        <a:p>
          <a:endParaRPr lang="en-IN"/>
        </a:p>
      </dgm:t>
    </dgm:pt>
    <dgm:pt modelId="{33E00610-4225-41AA-9F60-C8DD36309F02}" type="sibTrans" cxnId="{49C8DD6F-3098-4BC6-A67A-F2F78728DCBC}">
      <dgm:prSet/>
      <dgm:spPr/>
      <dgm:t>
        <a:bodyPr/>
        <a:lstStyle/>
        <a:p>
          <a:endParaRPr lang="en-IN"/>
        </a:p>
      </dgm:t>
    </dgm:pt>
    <dgm:pt modelId="{38CE06B2-AA47-4B89-A2B1-0E9F7DE0C8DF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KNN Algorithm</a:t>
          </a:r>
          <a:endParaRPr lang="en-IN" sz="1800" b="1" dirty="0">
            <a:solidFill>
              <a:schemeClr val="tx1"/>
            </a:solidFill>
          </a:endParaRPr>
        </a:p>
      </dgm:t>
    </dgm:pt>
    <dgm:pt modelId="{310629A2-1260-4C09-84E5-54D37DC96E6D}" type="parTrans" cxnId="{76DDC4DD-EA31-4BEF-8ECA-9580FFD0ED76}">
      <dgm:prSet/>
      <dgm:spPr/>
      <dgm:t>
        <a:bodyPr/>
        <a:lstStyle/>
        <a:p>
          <a:endParaRPr lang="en-IN"/>
        </a:p>
      </dgm:t>
    </dgm:pt>
    <dgm:pt modelId="{CFA31EC4-DA76-4B5E-BE1B-B28FF74D3CDE}" type="sibTrans" cxnId="{76DDC4DD-EA31-4BEF-8ECA-9580FFD0ED76}">
      <dgm:prSet/>
      <dgm:spPr/>
      <dgm:t>
        <a:bodyPr/>
        <a:lstStyle/>
        <a:p>
          <a:endParaRPr lang="en-IN"/>
        </a:p>
      </dgm:t>
    </dgm:pt>
    <dgm:pt modelId="{9CEE9A87-F216-4013-A7A8-D528DCE91CE8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Normalization</a:t>
          </a:r>
          <a:endParaRPr lang="en-IN" sz="1600" b="1" dirty="0">
            <a:solidFill>
              <a:schemeClr val="tx1"/>
            </a:solidFill>
          </a:endParaRPr>
        </a:p>
      </dgm:t>
    </dgm:pt>
    <dgm:pt modelId="{449E03E4-57E6-4716-A76B-80FFE4101B52}" type="parTrans" cxnId="{618E410E-6299-4B46-917A-FA27125110C9}">
      <dgm:prSet/>
      <dgm:spPr/>
      <dgm:t>
        <a:bodyPr/>
        <a:lstStyle/>
        <a:p>
          <a:endParaRPr lang="en-IN"/>
        </a:p>
      </dgm:t>
    </dgm:pt>
    <dgm:pt modelId="{D0327919-985A-4C2B-B3A1-04A02B2922F8}" type="sibTrans" cxnId="{618E410E-6299-4B46-917A-FA27125110C9}">
      <dgm:prSet/>
      <dgm:spPr/>
      <dgm:t>
        <a:bodyPr/>
        <a:lstStyle/>
        <a:p>
          <a:endParaRPr lang="en-IN"/>
        </a:p>
      </dgm:t>
    </dgm:pt>
    <dgm:pt modelId="{5CF52484-C7A0-46F5-92C3-1DB07B205D83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Multicollinearity</a:t>
          </a:r>
          <a:endParaRPr lang="en-IN" sz="1600" b="1" dirty="0">
            <a:solidFill>
              <a:schemeClr val="tx1"/>
            </a:solidFill>
          </a:endParaRPr>
        </a:p>
      </dgm:t>
    </dgm:pt>
    <dgm:pt modelId="{53910A37-9763-4C90-AC7A-8E4002E77DD8}" type="parTrans" cxnId="{D746D54D-0858-4A0F-86F7-9A135D374DD4}">
      <dgm:prSet/>
      <dgm:spPr/>
      <dgm:t>
        <a:bodyPr/>
        <a:lstStyle/>
        <a:p>
          <a:endParaRPr lang="en-IN"/>
        </a:p>
      </dgm:t>
    </dgm:pt>
    <dgm:pt modelId="{A7499B5F-5E21-45C6-959E-9FB0A322510B}" type="sibTrans" cxnId="{D746D54D-0858-4A0F-86F7-9A135D374DD4}">
      <dgm:prSet/>
      <dgm:spPr/>
      <dgm:t>
        <a:bodyPr/>
        <a:lstStyle/>
        <a:p>
          <a:endParaRPr lang="en-IN"/>
        </a:p>
      </dgm:t>
    </dgm:pt>
    <dgm:pt modelId="{9BB5F479-04FA-410A-976B-2B171F109B01}" type="pres">
      <dgm:prSet presAssocID="{78E4EC59-71AE-45C3-B16B-0DCD9D1521D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E4A9B76-2019-439A-907D-A14982823A5B}" type="pres">
      <dgm:prSet presAssocID="{62E7D911-95CB-4DE1-92AE-713BDFCD181D}" presName="Parent" presStyleLbl="node0" presStyleIdx="0" presStyleCnt="1" custScaleX="108067">
        <dgm:presLayoutVars>
          <dgm:chMax val="6"/>
          <dgm:chPref val="6"/>
        </dgm:presLayoutVars>
      </dgm:prSet>
      <dgm:spPr/>
    </dgm:pt>
    <dgm:pt modelId="{8E0DD04A-0F7A-441F-84AC-CA4D448F805E}" type="pres">
      <dgm:prSet presAssocID="{22914821-3945-4180-832F-8D4182133EAA}" presName="Accent1" presStyleCnt="0"/>
      <dgm:spPr/>
    </dgm:pt>
    <dgm:pt modelId="{A737A044-1A86-44F4-B31E-3AB6E52BF1C2}" type="pres">
      <dgm:prSet presAssocID="{22914821-3945-4180-832F-8D4182133EAA}" presName="Accent" presStyleLbl="bgShp" presStyleIdx="0" presStyleCnt="6"/>
      <dgm:spPr/>
    </dgm:pt>
    <dgm:pt modelId="{DBD26C00-83B8-460C-8155-BD7F75745ABA}" type="pres">
      <dgm:prSet presAssocID="{22914821-3945-4180-832F-8D4182133EAA}" presName="Child1" presStyleLbl="node1" presStyleIdx="0" presStyleCnt="6" custLinFactNeighborX="-139">
        <dgm:presLayoutVars>
          <dgm:chMax val="0"/>
          <dgm:chPref val="0"/>
          <dgm:bulletEnabled val="1"/>
        </dgm:presLayoutVars>
      </dgm:prSet>
      <dgm:spPr/>
    </dgm:pt>
    <dgm:pt modelId="{171DFB3E-C700-4FA1-8863-600287A0998C}" type="pres">
      <dgm:prSet presAssocID="{E3B2A603-C184-4FF0-BF03-9EA2CC1A855A}" presName="Accent2" presStyleCnt="0"/>
      <dgm:spPr/>
    </dgm:pt>
    <dgm:pt modelId="{C626F198-195F-4B9A-813B-185E867C6005}" type="pres">
      <dgm:prSet presAssocID="{E3B2A603-C184-4FF0-BF03-9EA2CC1A855A}" presName="Accent" presStyleLbl="bgShp" presStyleIdx="1" presStyleCnt="6"/>
      <dgm:spPr/>
    </dgm:pt>
    <dgm:pt modelId="{B50C7784-DFBE-40AE-B753-35A12EC0A71A}" type="pres">
      <dgm:prSet presAssocID="{E3B2A603-C184-4FF0-BF03-9EA2CC1A855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AA84033-190C-4D32-96E1-DB71596CA7DF}" type="pres">
      <dgm:prSet presAssocID="{80962AE4-21C9-4350-AC3A-BF3FF5945324}" presName="Accent3" presStyleCnt="0"/>
      <dgm:spPr/>
    </dgm:pt>
    <dgm:pt modelId="{35766BEA-FDD3-4DBB-9947-12EB7F933124}" type="pres">
      <dgm:prSet presAssocID="{80962AE4-21C9-4350-AC3A-BF3FF5945324}" presName="Accent" presStyleLbl="bgShp" presStyleIdx="2" presStyleCnt="6"/>
      <dgm:spPr/>
    </dgm:pt>
    <dgm:pt modelId="{3487B57B-D6D8-4902-97DD-F9E950E94155}" type="pres">
      <dgm:prSet presAssocID="{80962AE4-21C9-4350-AC3A-BF3FF594532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7CE2875-28F0-4270-B373-9CD2218F0C12}" type="pres">
      <dgm:prSet presAssocID="{38CE06B2-AA47-4B89-A2B1-0E9F7DE0C8DF}" presName="Accent4" presStyleCnt="0"/>
      <dgm:spPr/>
    </dgm:pt>
    <dgm:pt modelId="{38FCD0A8-2304-4F68-AE7B-3EA2DDB6AAB2}" type="pres">
      <dgm:prSet presAssocID="{38CE06B2-AA47-4B89-A2B1-0E9F7DE0C8DF}" presName="Accent" presStyleLbl="bgShp" presStyleIdx="3" presStyleCnt="6"/>
      <dgm:spPr/>
    </dgm:pt>
    <dgm:pt modelId="{C93F997A-6279-4366-9F14-9C2B5E9CC8DA}" type="pres">
      <dgm:prSet presAssocID="{38CE06B2-AA47-4B89-A2B1-0E9F7DE0C8D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90E2A7F-CDDA-4E62-A221-22CF428AC2E1}" type="pres">
      <dgm:prSet presAssocID="{9CEE9A87-F216-4013-A7A8-D528DCE91CE8}" presName="Accent5" presStyleCnt="0"/>
      <dgm:spPr/>
    </dgm:pt>
    <dgm:pt modelId="{C3030A2B-463C-4830-BF53-CFC0BFDAD32C}" type="pres">
      <dgm:prSet presAssocID="{9CEE9A87-F216-4013-A7A8-D528DCE91CE8}" presName="Accent" presStyleLbl="bgShp" presStyleIdx="4" presStyleCnt="6"/>
      <dgm:spPr/>
    </dgm:pt>
    <dgm:pt modelId="{DC0B2547-E67E-4F03-B697-F089C1BD1695}" type="pres">
      <dgm:prSet presAssocID="{9CEE9A87-F216-4013-A7A8-D528DCE91CE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F3990BE-5F3F-4FBB-A4AB-C1244C1DBE50}" type="pres">
      <dgm:prSet presAssocID="{5CF52484-C7A0-46F5-92C3-1DB07B205D83}" presName="Accent6" presStyleCnt="0"/>
      <dgm:spPr/>
    </dgm:pt>
    <dgm:pt modelId="{C26AECA0-99A3-42FC-9C2D-EBD88BB11D21}" type="pres">
      <dgm:prSet presAssocID="{5CF52484-C7A0-46F5-92C3-1DB07B205D83}" presName="Accent" presStyleLbl="bgShp" presStyleIdx="5" presStyleCnt="6"/>
      <dgm:spPr/>
    </dgm:pt>
    <dgm:pt modelId="{CCA9FFBB-F5B3-4CE4-B033-1AEED65FB8BC}" type="pres">
      <dgm:prSet presAssocID="{5CF52484-C7A0-46F5-92C3-1DB07B205D83}" presName="Child6" presStyleLbl="node1" presStyleIdx="5" presStyleCnt="6" custScaleX="109278">
        <dgm:presLayoutVars>
          <dgm:chMax val="0"/>
          <dgm:chPref val="0"/>
          <dgm:bulletEnabled val="1"/>
        </dgm:presLayoutVars>
      </dgm:prSet>
      <dgm:spPr/>
    </dgm:pt>
  </dgm:ptLst>
  <dgm:cxnLst>
    <dgm:cxn modelId="{618E410E-6299-4B46-917A-FA27125110C9}" srcId="{62E7D911-95CB-4DE1-92AE-713BDFCD181D}" destId="{9CEE9A87-F216-4013-A7A8-D528DCE91CE8}" srcOrd="4" destOrd="0" parTransId="{449E03E4-57E6-4716-A76B-80FFE4101B52}" sibTransId="{D0327919-985A-4C2B-B3A1-04A02B2922F8}"/>
    <dgm:cxn modelId="{487F7222-378D-4BBF-A5C3-BDF4D62E9042}" type="presOf" srcId="{62E7D911-95CB-4DE1-92AE-713BDFCD181D}" destId="{FE4A9B76-2019-439A-907D-A14982823A5B}" srcOrd="0" destOrd="0" presId="urn:microsoft.com/office/officeart/2011/layout/HexagonRadial"/>
    <dgm:cxn modelId="{ED4D832C-E970-42CF-B4F3-869A324DC066}" srcId="{62E7D911-95CB-4DE1-92AE-713BDFCD181D}" destId="{22914821-3945-4180-832F-8D4182133EAA}" srcOrd="0" destOrd="0" parTransId="{E7E2639B-55A1-4A10-A5C4-A79EB30EA49A}" sibTransId="{0FAA5C16-94DF-426A-93B5-51FB1B0D8732}"/>
    <dgm:cxn modelId="{600D0434-D5AC-4B23-B78B-ABE23F552CCE}" type="presOf" srcId="{5CF52484-C7A0-46F5-92C3-1DB07B205D83}" destId="{CCA9FFBB-F5B3-4CE4-B033-1AEED65FB8BC}" srcOrd="0" destOrd="0" presId="urn:microsoft.com/office/officeart/2011/layout/HexagonRadial"/>
    <dgm:cxn modelId="{D4377337-40B9-4BA3-9009-52ABFA10D840}" type="presOf" srcId="{9CEE9A87-F216-4013-A7A8-D528DCE91CE8}" destId="{DC0B2547-E67E-4F03-B697-F089C1BD1695}" srcOrd="0" destOrd="0" presId="urn:microsoft.com/office/officeart/2011/layout/HexagonRadial"/>
    <dgm:cxn modelId="{AD5AD33E-5BDC-4CCF-B133-C88265706128}" srcId="{78E4EC59-71AE-45C3-B16B-0DCD9D1521D5}" destId="{62E7D911-95CB-4DE1-92AE-713BDFCD181D}" srcOrd="0" destOrd="0" parTransId="{BD51F7F4-42DD-4F38-90B8-5BC030B0D564}" sibTransId="{7F838BEC-1FCC-4240-849D-870D1FACF8D5}"/>
    <dgm:cxn modelId="{D746D54D-0858-4A0F-86F7-9A135D374DD4}" srcId="{62E7D911-95CB-4DE1-92AE-713BDFCD181D}" destId="{5CF52484-C7A0-46F5-92C3-1DB07B205D83}" srcOrd="5" destOrd="0" parTransId="{53910A37-9763-4C90-AC7A-8E4002E77DD8}" sibTransId="{A7499B5F-5E21-45C6-959E-9FB0A322510B}"/>
    <dgm:cxn modelId="{49C8DD6F-3098-4BC6-A67A-F2F78728DCBC}" srcId="{62E7D911-95CB-4DE1-92AE-713BDFCD181D}" destId="{80962AE4-21C9-4350-AC3A-BF3FF5945324}" srcOrd="2" destOrd="0" parTransId="{393CDD74-F23E-46D3-8A4F-8E3B9EBBCB2A}" sibTransId="{33E00610-4225-41AA-9F60-C8DD36309F02}"/>
    <dgm:cxn modelId="{747D0572-0EDB-432B-86BF-23AE1E382155}" type="presOf" srcId="{80962AE4-21C9-4350-AC3A-BF3FF5945324}" destId="{3487B57B-D6D8-4902-97DD-F9E950E94155}" srcOrd="0" destOrd="0" presId="urn:microsoft.com/office/officeart/2011/layout/HexagonRadial"/>
    <dgm:cxn modelId="{5A299C7A-9DC1-4A76-BD27-1B1AE9EDD68D}" srcId="{62E7D911-95CB-4DE1-92AE-713BDFCD181D}" destId="{E3B2A603-C184-4FF0-BF03-9EA2CC1A855A}" srcOrd="1" destOrd="0" parTransId="{6F318D1D-F5B6-420C-B010-7475178321BB}" sibTransId="{D3C31A9C-D39C-4A62-BFFF-3EB53A325FBA}"/>
    <dgm:cxn modelId="{C28AB891-33BC-4411-BD41-2FF528D7F9A3}" type="presOf" srcId="{78E4EC59-71AE-45C3-B16B-0DCD9D1521D5}" destId="{9BB5F479-04FA-410A-976B-2B171F109B01}" srcOrd="0" destOrd="0" presId="urn:microsoft.com/office/officeart/2011/layout/HexagonRadial"/>
    <dgm:cxn modelId="{53DDF699-6167-4753-9CF4-A57DD959001F}" type="presOf" srcId="{22914821-3945-4180-832F-8D4182133EAA}" destId="{DBD26C00-83B8-460C-8155-BD7F75745ABA}" srcOrd="0" destOrd="0" presId="urn:microsoft.com/office/officeart/2011/layout/HexagonRadial"/>
    <dgm:cxn modelId="{6707F5BA-64C0-440A-BE49-EB89AE2DCF42}" type="presOf" srcId="{E3B2A603-C184-4FF0-BF03-9EA2CC1A855A}" destId="{B50C7784-DFBE-40AE-B753-35A12EC0A71A}" srcOrd="0" destOrd="0" presId="urn:microsoft.com/office/officeart/2011/layout/HexagonRadial"/>
    <dgm:cxn modelId="{76DDC4DD-EA31-4BEF-8ECA-9580FFD0ED76}" srcId="{62E7D911-95CB-4DE1-92AE-713BDFCD181D}" destId="{38CE06B2-AA47-4B89-A2B1-0E9F7DE0C8DF}" srcOrd="3" destOrd="0" parTransId="{310629A2-1260-4C09-84E5-54D37DC96E6D}" sibTransId="{CFA31EC4-DA76-4B5E-BE1B-B28FF74D3CDE}"/>
    <dgm:cxn modelId="{FA7899EC-A9AD-4B36-93BF-62C42DB66709}" type="presOf" srcId="{38CE06B2-AA47-4B89-A2B1-0E9F7DE0C8DF}" destId="{C93F997A-6279-4366-9F14-9C2B5E9CC8DA}" srcOrd="0" destOrd="0" presId="urn:microsoft.com/office/officeart/2011/layout/HexagonRadial"/>
    <dgm:cxn modelId="{92DE8041-E540-4783-B100-E16F8B05DAD3}" type="presParOf" srcId="{9BB5F479-04FA-410A-976B-2B171F109B01}" destId="{FE4A9B76-2019-439A-907D-A14982823A5B}" srcOrd="0" destOrd="0" presId="urn:microsoft.com/office/officeart/2011/layout/HexagonRadial"/>
    <dgm:cxn modelId="{EFDB0284-1B3A-4CF9-BDC0-CDD69D1A50BC}" type="presParOf" srcId="{9BB5F479-04FA-410A-976B-2B171F109B01}" destId="{8E0DD04A-0F7A-441F-84AC-CA4D448F805E}" srcOrd="1" destOrd="0" presId="urn:microsoft.com/office/officeart/2011/layout/HexagonRadial"/>
    <dgm:cxn modelId="{81BEE840-DAC1-4815-AAF8-5132A882D6DF}" type="presParOf" srcId="{8E0DD04A-0F7A-441F-84AC-CA4D448F805E}" destId="{A737A044-1A86-44F4-B31E-3AB6E52BF1C2}" srcOrd="0" destOrd="0" presId="urn:microsoft.com/office/officeart/2011/layout/HexagonRadial"/>
    <dgm:cxn modelId="{B2E95B73-DEFD-4472-A774-ED97B60D6369}" type="presParOf" srcId="{9BB5F479-04FA-410A-976B-2B171F109B01}" destId="{DBD26C00-83B8-460C-8155-BD7F75745ABA}" srcOrd="2" destOrd="0" presId="urn:microsoft.com/office/officeart/2011/layout/HexagonRadial"/>
    <dgm:cxn modelId="{17CD1C75-F3EF-48C5-A6E9-5413E387803D}" type="presParOf" srcId="{9BB5F479-04FA-410A-976B-2B171F109B01}" destId="{171DFB3E-C700-4FA1-8863-600287A0998C}" srcOrd="3" destOrd="0" presId="urn:microsoft.com/office/officeart/2011/layout/HexagonRadial"/>
    <dgm:cxn modelId="{ED478BF4-5325-4A19-A596-CEC18EAB8CBC}" type="presParOf" srcId="{171DFB3E-C700-4FA1-8863-600287A0998C}" destId="{C626F198-195F-4B9A-813B-185E867C6005}" srcOrd="0" destOrd="0" presId="urn:microsoft.com/office/officeart/2011/layout/HexagonRadial"/>
    <dgm:cxn modelId="{6DB935DC-9161-4BA2-941D-62959E6A4656}" type="presParOf" srcId="{9BB5F479-04FA-410A-976B-2B171F109B01}" destId="{B50C7784-DFBE-40AE-B753-35A12EC0A71A}" srcOrd="4" destOrd="0" presId="urn:microsoft.com/office/officeart/2011/layout/HexagonRadial"/>
    <dgm:cxn modelId="{C42F47A0-4B86-4C3D-8579-5ABA00B918A0}" type="presParOf" srcId="{9BB5F479-04FA-410A-976B-2B171F109B01}" destId="{5AA84033-190C-4D32-96E1-DB71596CA7DF}" srcOrd="5" destOrd="0" presId="urn:microsoft.com/office/officeart/2011/layout/HexagonRadial"/>
    <dgm:cxn modelId="{74E18701-5051-4EB8-BAD9-9FFE2456191E}" type="presParOf" srcId="{5AA84033-190C-4D32-96E1-DB71596CA7DF}" destId="{35766BEA-FDD3-4DBB-9947-12EB7F933124}" srcOrd="0" destOrd="0" presId="urn:microsoft.com/office/officeart/2011/layout/HexagonRadial"/>
    <dgm:cxn modelId="{0890EADB-C8F0-49B8-A391-A6CC15323A1D}" type="presParOf" srcId="{9BB5F479-04FA-410A-976B-2B171F109B01}" destId="{3487B57B-D6D8-4902-97DD-F9E950E94155}" srcOrd="6" destOrd="0" presId="urn:microsoft.com/office/officeart/2011/layout/HexagonRadial"/>
    <dgm:cxn modelId="{56B7BFD3-3432-485F-A2C3-A4D47C5B17B1}" type="presParOf" srcId="{9BB5F479-04FA-410A-976B-2B171F109B01}" destId="{B7CE2875-28F0-4270-B373-9CD2218F0C12}" srcOrd="7" destOrd="0" presId="urn:microsoft.com/office/officeart/2011/layout/HexagonRadial"/>
    <dgm:cxn modelId="{D75E257B-FF99-4ABC-A09E-94348095D4AA}" type="presParOf" srcId="{B7CE2875-28F0-4270-B373-9CD2218F0C12}" destId="{38FCD0A8-2304-4F68-AE7B-3EA2DDB6AAB2}" srcOrd="0" destOrd="0" presId="urn:microsoft.com/office/officeart/2011/layout/HexagonRadial"/>
    <dgm:cxn modelId="{86F8E54F-35C4-4319-8075-716693030A91}" type="presParOf" srcId="{9BB5F479-04FA-410A-976B-2B171F109B01}" destId="{C93F997A-6279-4366-9F14-9C2B5E9CC8DA}" srcOrd="8" destOrd="0" presId="urn:microsoft.com/office/officeart/2011/layout/HexagonRadial"/>
    <dgm:cxn modelId="{1CD62F06-F640-4BE2-893B-1C59A0831E1F}" type="presParOf" srcId="{9BB5F479-04FA-410A-976B-2B171F109B01}" destId="{D90E2A7F-CDDA-4E62-A221-22CF428AC2E1}" srcOrd="9" destOrd="0" presId="urn:microsoft.com/office/officeart/2011/layout/HexagonRadial"/>
    <dgm:cxn modelId="{503E10E3-EEC6-48EA-8765-A4E2BD6C6001}" type="presParOf" srcId="{D90E2A7F-CDDA-4E62-A221-22CF428AC2E1}" destId="{C3030A2B-463C-4830-BF53-CFC0BFDAD32C}" srcOrd="0" destOrd="0" presId="urn:microsoft.com/office/officeart/2011/layout/HexagonRadial"/>
    <dgm:cxn modelId="{E724B3EF-7C97-4369-B4AC-791D1B4DEF79}" type="presParOf" srcId="{9BB5F479-04FA-410A-976B-2B171F109B01}" destId="{DC0B2547-E67E-4F03-B697-F089C1BD1695}" srcOrd="10" destOrd="0" presId="urn:microsoft.com/office/officeart/2011/layout/HexagonRadial"/>
    <dgm:cxn modelId="{772C4D6E-6313-44DB-ACBE-50CADD2C07AA}" type="presParOf" srcId="{9BB5F479-04FA-410A-976B-2B171F109B01}" destId="{7F3990BE-5F3F-4FBB-A4AB-C1244C1DBE50}" srcOrd="11" destOrd="0" presId="urn:microsoft.com/office/officeart/2011/layout/HexagonRadial"/>
    <dgm:cxn modelId="{F2DD17C8-1BA2-4201-B7A9-57701F0F22D5}" type="presParOf" srcId="{7F3990BE-5F3F-4FBB-A4AB-C1244C1DBE50}" destId="{C26AECA0-99A3-42FC-9C2D-EBD88BB11D21}" srcOrd="0" destOrd="0" presId="urn:microsoft.com/office/officeart/2011/layout/HexagonRadial"/>
    <dgm:cxn modelId="{7CC0F66D-69C8-4B62-A9FE-EC71D0B5FB1C}" type="presParOf" srcId="{9BB5F479-04FA-410A-976B-2B171F109B01}" destId="{CCA9FFBB-F5B3-4CE4-B033-1AEED65FB8B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A9B76-2019-439A-907D-A14982823A5B}">
      <dsp:nvSpPr>
        <dsp:cNvPr id="0" name=""/>
        <dsp:cNvSpPr/>
      </dsp:nvSpPr>
      <dsp:spPr>
        <a:xfrm>
          <a:off x="2617661" y="1760680"/>
          <a:ext cx="2418432" cy="193587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General Elections in India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3003557" y="2069577"/>
        <a:ext cx="1646640" cy="1318081"/>
      </dsp:txXfrm>
    </dsp:sp>
    <dsp:sp modelId="{C626F198-195F-4B9A-813B-185E867C6005}">
      <dsp:nvSpPr>
        <dsp:cNvPr id="0" name=""/>
        <dsp:cNvSpPr/>
      </dsp:nvSpPr>
      <dsp:spPr>
        <a:xfrm>
          <a:off x="4109283" y="834494"/>
          <a:ext cx="844353" cy="727522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BD26C00-83B8-460C-8155-BD7F75745ABA}">
      <dsp:nvSpPr>
        <dsp:cNvPr id="0" name=""/>
        <dsp:cNvSpPr/>
      </dsp:nvSpPr>
      <dsp:spPr>
        <a:xfrm>
          <a:off x="2911521" y="0"/>
          <a:ext cx="1833944" cy="1586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Predictive Analysis</a:t>
          </a:r>
        </a:p>
      </dsp:txBody>
      <dsp:txXfrm>
        <a:off x="3215445" y="262930"/>
        <a:ext cx="1226096" cy="1060717"/>
      </dsp:txXfrm>
    </dsp:sp>
    <dsp:sp modelId="{35766BEA-FDD3-4DBB-9947-12EB7F933124}">
      <dsp:nvSpPr>
        <dsp:cNvPr id="0" name=""/>
        <dsp:cNvSpPr/>
      </dsp:nvSpPr>
      <dsp:spPr>
        <a:xfrm>
          <a:off x="5094709" y="2194574"/>
          <a:ext cx="844353" cy="727522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50C7784-DFBE-40AE-B753-35A12EC0A71A}">
      <dsp:nvSpPr>
        <dsp:cNvPr id="0" name=""/>
        <dsp:cNvSpPr/>
      </dsp:nvSpPr>
      <dsp:spPr>
        <a:xfrm>
          <a:off x="4596010" y="975851"/>
          <a:ext cx="1833944" cy="1586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Data Extraction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4899934" y="1238781"/>
        <a:ext cx="1226096" cy="1060717"/>
      </dsp:txXfrm>
    </dsp:sp>
    <dsp:sp modelId="{38FCD0A8-2304-4F68-AE7B-3EA2DDB6AAB2}">
      <dsp:nvSpPr>
        <dsp:cNvPr id="0" name=""/>
        <dsp:cNvSpPr/>
      </dsp:nvSpPr>
      <dsp:spPr>
        <a:xfrm>
          <a:off x="4410169" y="3729848"/>
          <a:ext cx="844353" cy="727522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487B57B-D6D8-4902-97DD-F9E950E94155}">
      <dsp:nvSpPr>
        <dsp:cNvPr id="0" name=""/>
        <dsp:cNvSpPr/>
      </dsp:nvSpPr>
      <dsp:spPr>
        <a:xfrm>
          <a:off x="4596010" y="2894261"/>
          <a:ext cx="1833944" cy="1586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Data Cleaning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4899934" y="3157191"/>
        <a:ext cx="1226096" cy="1060717"/>
      </dsp:txXfrm>
    </dsp:sp>
    <dsp:sp modelId="{C3030A2B-463C-4830-BF53-CFC0BFDAD32C}">
      <dsp:nvSpPr>
        <dsp:cNvPr id="0" name=""/>
        <dsp:cNvSpPr/>
      </dsp:nvSpPr>
      <dsp:spPr>
        <a:xfrm>
          <a:off x="2712091" y="3889215"/>
          <a:ext cx="844353" cy="727522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93F997A-6279-4366-9F14-9C2B5E9CC8DA}">
      <dsp:nvSpPr>
        <dsp:cNvPr id="0" name=""/>
        <dsp:cNvSpPr/>
      </dsp:nvSpPr>
      <dsp:spPr>
        <a:xfrm>
          <a:off x="2914070" y="3871204"/>
          <a:ext cx="1833944" cy="1586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KNN Algorithm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3217994" y="4134134"/>
        <a:ext cx="1226096" cy="1060717"/>
      </dsp:txXfrm>
    </dsp:sp>
    <dsp:sp modelId="{C26AECA0-99A3-42FC-9C2D-EBD88BB11D21}">
      <dsp:nvSpPr>
        <dsp:cNvPr id="0" name=""/>
        <dsp:cNvSpPr/>
      </dsp:nvSpPr>
      <dsp:spPr>
        <a:xfrm>
          <a:off x="1710528" y="2529681"/>
          <a:ext cx="844353" cy="727522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C0B2547-E67E-4F03-B697-F089C1BD1695}">
      <dsp:nvSpPr>
        <dsp:cNvPr id="0" name=""/>
        <dsp:cNvSpPr/>
      </dsp:nvSpPr>
      <dsp:spPr>
        <a:xfrm>
          <a:off x="1224322" y="2895353"/>
          <a:ext cx="1833944" cy="1586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Normalization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1528246" y="3158283"/>
        <a:ext cx="1226096" cy="1060717"/>
      </dsp:txXfrm>
    </dsp:sp>
    <dsp:sp modelId="{CCA9FFBB-F5B3-4CE4-B033-1AEED65FB8BC}">
      <dsp:nvSpPr>
        <dsp:cNvPr id="0" name=""/>
        <dsp:cNvSpPr/>
      </dsp:nvSpPr>
      <dsp:spPr>
        <a:xfrm>
          <a:off x="1139245" y="973668"/>
          <a:ext cx="2004097" cy="158657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Multicollinearity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1457348" y="1225500"/>
        <a:ext cx="1367891" cy="1082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0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jpeg"/><Relationship Id="rId2" Type="http://schemas.openxmlformats.org/officeDocument/2006/relationships/image" Target="../media/image1.jp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0138EF-7991-4D89-AF11-E476F7F7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254000"/>
            <a:ext cx="3387857" cy="1523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D40ED-D5D8-406F-9440-3474DA0F9898}"/>
              </a:ext>
            </a:extLst>
          </p:cNvPr>
          <p:cNvCxnSpPr>
            <a:cxnSpLocks/>
          </p:cNvCxnSpPr>
          <p:nvPr/>
        </p:nvCxnSpPr>
        <p:spPr>
          <a:xfrm>
            <a:off x="7242628" y="0"/>
            <a:ext cx="0" cy="3027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73245A2-47EA-4D14-AEA7-3E09470D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549" y="558810"/>
            <a:ext cx="3159668" cy="831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A958E-E052-4101-9A39-471E1547A721}"/>
              </a:ext>
            </a:extLst>
          </p:cNvPr>
          <p:cNvSpPr txBox="1"/>
          <p:nvPr/>
        </p:nvSpPr>
        <p:spPr>
          <a:xfrm>
            <a:off x="7701875" y="1585120"/>
            <a:ext cx="134174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 profiles of 2019 general election candidates using attributes like criminal cases, caste category etc.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5DCE5A-D1FD-4942-9985-E09DBD162160}"/>
              </a:ext>
            </a:extLst>
          </p:cNvPr>
          <p:cNvSpPr/>
          <p:nvPr/>
        </p:nvSpPr>
        <p:spPr>
          <a:xfrm>
            <a:off x="264259" y="2162719"/>
            <a:ext cx="6683817" cy="10856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Track Name: </a:t>
            </a:r>
          </a:p>
          <a:p>
            <a:pPr algn="ctr"/>
            <a:r>
              <a:rPr lang="en-US" sz="5400" dirty="0"/>
              <a:t>Analytics using Python</a:t>
            </a:r>
          </a:p>
          <a:p>
            <a:endParaRPr lang="en-US" sz="5400" dirty="0"/>
          </a:p>
          <a:p>
            <a:pPr algn="ctr"/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Team Name: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Vision Quest</a:t>
            </a:r>
          </a:p>
          <a:p>
            <a:endParaRPr lang="en-US" sz="5400" dirty="0"/>
          </a:p>
          <a:p>
            <a:pPr algn="ctr"/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Team Members:</a:t>
            </a:r>
          </a:p>
          <a:p>
            <a:pPr algn="ctr"/>
            <a:r>
              <a:rPr lang="en-US" sz="5400" dirty="0"/>
              <a:t>Kirandeep Kaur</a:t>
            </a:r>
          </a:p>
          <a:p>
            <a:pPr algn="ctr"/>
            <a:r>
              <a:rPr lang="en-US" sz="5400" dirty="0"/>
              <a:t>Vidhi Agrawal</a:t>
            </a:r>
          </a:p>
          <a:p>
            <a:pPr algn="ctr"/>
            <a:r>
              <a:rPr lang="en-US" sz="5400" dirty="0"/>
              <a:t>Shivam Nanda</a:t>
            </a:r>
          </a:p>
          <a:p>
            <a:pPr algn="ctr"/>
            <a:r>
              <a:rPr lang="en-US" sz="5400" dirty="0"/>
              <a:t>Pritika Sarkar</a:t>
            </a:r>
          </a:p>
          <a:p>
            <a:pPr algn="ctr"/>
            <a:r>
              <a:rPr lang="en-US" sz="5400" dirty="0"/>
              <a:t>Yash Agrawal</a:t>
            </a:r>
            <a:endParaRPr lang="en-IN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A41AB-3FB9-445A-97DF-0C7E0CF4FB84}"/>
              </a:ext>
            </a:extLst>
          </p:cNvPr>
          <p:cNvSpPr/>
          <p:nvPr/>
        </p:nvSpPr>
        <p:spPr>
          <a:xfrm>
            <a:off x="7701874" y="4230534"/>
            <a:ext cx="6588276" cy="3133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US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1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600" dirty="0"/>
              <a:t>Predicting the winner for General Elections in India using K-Nearest Neighbor (KNN) algorithm. </a:t>
            </a:r>
          </a:p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417972-886D-4473-988C-963FAF598E0D}"/>
              </a:ext>
            </a:extLst>
          </p:cNvPr>
          <p:cNvSpPr/>
          <p:nvPr/>
        </p:nvSpPr>
        <p:spPr>
          <a:xfrm>
            <a:off x="7701873" y="7732296"/>
            <a:ext cx="6588279" cy="677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0B9F7B04-6CD2-4202-BBEA-D8FAB3F44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819630"/>
              </p:ext>
            </p:extLst>
          </p:nvPr>
        </p:nvGraphicFramePr>
        <p:xfrm>
          <a:off x="7242628" y="8596082"/>
          <a:ext cx="7569200" cy="5457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7DBC925-997C-48F6-959A-E16264790786}"/>
              </a:ext>
            </a:extLst>
          </p:cNvPr>
          <p:cNvSpPr txBox="1"/>
          <p:nvPr/>
        </p:nvSpPr>
        <p:spPr>
          <a:xfrm>
            <a:off x="7738072" y="7886108"/>
            <a:ext cx="655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Secondary Research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03F96C-509E-4239-A91C-76E80158A032}"/>
              </a:ext>
            </a:extLst>
          </p:cNvPr>
          <p:cNvSpPr/>
          <p:nvPr/>
        </p:nvSpPr>
        <p:spPr>
          <a:xfrm>
            <a:off x="14556450" y="4230532"/>
            <a:ext cx="6375889" cy="628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F9D8D7-FC88-46DB-9C64-FBC4E45C28AA}"/>
              </a:ext>
            </a:extLst>
          </p:cNvPr>
          <p:cNvSpPr txBox="1"/>
          <p:nvPr/>
        </p:nvSpPr>
        <p:spPr>
          <a:xfrm>
            <a:off x="14750035" y="4406856"/>
            <a:ext cx="598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Stakeholder Map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C4D3F11-F5D5-4E87-A610-DE1B73F19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4494" y="5079135"/>
            <a:ext cx="6004266" cy="533113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10D1411-266E-4868-B471-15F5C7EB856F}"/>
              </a:ext>
            </a:extLst>
          </p:cNvPr>
          <p:cNvSpPr/>
          <p:nvPr/>
        </p:nvSpPr>
        <p:spPr>
          <a:xfrm>
            <a:off x="14556451" y="10803529"/>
            <a:ext cx="6464912" cy="4532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</a:p>
          <a:p>
            <a:pPr algn="ctr"/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our prediction, we have an accuracy of 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75.27%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estimating the winning participant using KNN model. </a:t>
            </a:r>
            <a:r>
              <a:rPr lang="en-US" sz="22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work to improve this model in the future updates.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analysis from the prediction gives a complex political landscape of how different attributes like- criminal cases, category, party etc., affect the winning chances of a candidate.</a:t>
            </a:r>
            <a:endParaRPr lang="en-US" sz="22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3BBCA5-FF76-4935-91C6-B107597D52A2}"/>
              </a:ext>
            </a:extLst>
          </p:cNvPr>
          <p:cNvSpPr/>
          <p:nvPr/>
        </p:nvSpPr>
        <p:spPr>
          <a:xfrm>
            <a:off x="7633516" y="14947919"/>
            <a:ext cx="6656634" cy="5457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  <a:p>
            <a:pPr algn="ctr"/>
            <a:endParaRPr lang="en-US" sz="11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Data Extraction </a:t>
            </a:r>
            <a:r>
              <a:rPr lang="en-US" sz="2400" dirty="0">
                <a:solidFill>
                  <a:schemeClr val="tx1"/>
                </a:solidFill>
              </a:rPr>
              <a:t>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Cleaning</a:t>
            </a:r>
            <a:r>
              <a:rPr lang="en-US" sz="2400" dirty="0"/>
              <a:t>: </a:t>
            </a:r>
          </a:p>
          <a:p>
            <a:r>
              <a:rPr lang="en-US" sz="2400" dirty="0"/>
              <a:t>       1. Removing null values </a:t>
            </a:r>
          </a:p>
          <a:p>
            <a:r>
              <a:rPr lang="en-US" sz="2400" dirty="0"/>
              <a:t>       2. Removing irrelevant attributes from dataset</a:t>
            </a:r>
          </a:p>
          <a:p>
            <a:r>
              <a:rPr lang="en-US" sz="2400" dirty="0"/>
              <a:t>        3. Encoding/Labelling non-numeric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Calculating </a:t>
            </a:r>
            <a:r>
              <a:rPr lang="en-US" sz="2400" b="1" dirty="0"/>
              <a:t>Multicollinearity</a:t>
            </a:r>
            <a:r>
              <a:rPr lang="en-US" sz="2400" dirty="0"/>
              <a:t> among the attributes.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Normalization</a:t>
            </a:r>
            <a:r>
              <a:rPr lang="en-US" sz="2400" dirty="0"/>
              <a:t>: Using min-max scaler.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of </a:t>
            </a:r>
            <a:r>
              <a:rPr lang="en-US" sz="2400" b="1" dirty="0"/>
              <a:t>KNN Model</a:t>
            </a:r>
            <a:r>
              <a:rPr lang="en-US" sz="2400" dirty="0"/>
              <a:t>:</a:t>
            </a:r>
          </a:p>
          <a:p>
            <a:r>
              <a:rPr lang="en-US" sz="2400" dirty="0"/>
              <a:t>      1. Separate train features and labels.</a:t>
            </a:r>
          </a:p>
          <a:p>
            <a:r>
              <a:rPr lang="en-US" sz="2400" dirty="0"/>
              <a:t>      2. Split dataset into train and test data.</a:t>
            </a:r>
          </a:p>
          <a:p>
            <a:r>
              <a:rPr lang="en-US" sz="2400" dirty="0"/>
              <a:t>      3. Train and test KNN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B68EF-0B13-4A25-811A-9C943B602EDE}"/>
              </a:ext>
            </a:extLst>
          </p:cNvPr>
          <p:cNvSpPr/>
          <p:nvPr/>
        </p:nvSpPr>
        <p:spPr>
          <a:xfrm>
            <a:off x="14556450" y="15629860"/>
            <a:ext cx="6464894" cy="786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792A7-F2C4-48A0-B3A2-B173FF1075E6}"/>
              </a:ext>
            </a:extLst>
          </p:cNvPr>
          <p:cNvSpPr txBox="1"/>
          <p:nvPr/>
        </p:nvSpPr>
        <p:spPr>
          <a:xfrm>
            <a:off x="14681037" y="15621052"/>
            <a:ext cx="634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86D46B-4933-4252-9FAD-25818D09C7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45293" y="16358748"/>
            <a:ext cx="6271328" cy="6864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2A3950-485A-4FF3-9694-58839E749E01}"/>
              </a:ext>
            </a:extLst>
          </p:cNvPr>
          <p:cNvSpPr/>
          <p:nvPr/>
        </p:nvSpPr>
        <p:spPr>
          <a:xfrm>
            <a:off x="7581146" y="23791989"/>
            <a:ext cx="13440186" cy="607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CEE32-68CC-473E-ADE0-16C9F6E80B4A}"/>
              </a:ext>
            </a:extLst>
          </p:cNvPr>
          <p:cNvSpPr txBox="1"/>
          <p:nvPr/>
        </p:nvSpPr>
        <p:spPr>
          <a:xfrm>
            <a:off x="7757107" y="24015662"/>
            <a:ext cx="1300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Prototype/Code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9DBBAA-2919-4927-90F9-5B78E5E89A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107" y="24749093"/>
            <a:ext cx="13175231" cy="49673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702BDD-7D81-4508-B787-193252CF8E7C}"/>
              </a:ext>
            </a:extLst>
          </p:cNvPr>
          <p:cNvSpPr/>
          <p:nvPr/>
        </p:nvSpPr>
        <p:spPr>
          <a:xfrm>
            <a:off x="7633497" y="20688300"/>
            <a:ext cx="6656631" cy="2809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Way Ahead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prediction model will help political parties design social media campaigns to increase their chances of winning in the future elections. </a:t>
            </a:r>
            <a:endParaRPr lang="en-IN" sz="2400" dirty="0"/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6FA44C-A8A5-49F3-B6C8-83D87425238C}"/>
              </a:ext>
            </a:extLst>
          </p:cNvPr>
          <p:cNvSpPr/>
          <p:nvPr/>
        </p:nvSpPr>
        <p:spPr>
          <a:xfrm>
            <a:off x="264259" y="13628914"/>
            <a:ext cx="6639850" cy="14064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1F60D-E426-4A19-AEB4-4F558DEBD16B}"/>
              </a:ext>
            </a:extLst>
          </p:cNvPr>
          <p:cNvSpPr txBox="1"/>
          <p:nvPr/>
        </p:nvSpPr>
        <p:spPr>
          <a:xfrm>
            <a:off x="444973" y="13860501"/>
            <a:ext cx="625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Team Group Pic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1103DB-E26B-45C5-B6D6-9997B696C9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4" y="14947919"/>
            <a:ext cx="3395916" cy="39496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9006AC-39BB-42E1-8874-B9ADB46FB3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4" y="18897600"/>
            <a:ext cx="3395915" cy="39496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097F48-64AE-40B3-ABA1-EB487CA715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98" y="18841023"/>
            <a:ext cx="2920483" cy="40062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7792568-C700-449E-8A97-45AE9DE67F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80" y="14947919"/>
            <a:ext cx="2920502" cy="389310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59D843-D330-4DA1-BF8C-03AF975894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90" y="22841980"/>
            <a:ext cx="3395916" cy="4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3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AFE2-64C1-47BD-85CA-B15B051D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973E-D906-4146-BF39-E121991D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123" y="5969317"/>
            <a:ext cx="18443377" cy="19209345"/>
          </a:xfrm>
        </p:spPr>
        <p:txBody>
          <a:bodyPr/>
          <a:lstStyle/>
          <a:p>
            <a:r>
              <a:rPr lang="en-US" dirty="0"/>
              <a:t>Please make the Poster in the above template – answering the questions</a:t>
            </a:r>
          </a:p>
          <a:p>
            <a:r>
              <a:rPr lang="en-US" dirty="0"/>
              <a:t>The Placement can be arranged as per the content of your answers</a:t>
            </a:r>
          </a:p>
          <a:p>
            <a:r>
              <a:rPr lang="en-US" dirty="0"/>
              <a:t>Please use Arial Font.. With Heading Font Size 112, Sub – Heading 60 and Text as 30</a:t>
            </a:r>
          </a:p>
          <a:p>
            <a:r>
              <a:rPr lang="en-US" dirty="0"/>
              <a:t>The size of Poster is A1. which 59.4cm Width x 89.1 height</a:t>
            </a:r>
          </a:p>
          <a:p>
            <a:r>
              <a:rPr lang="en-US" dirty="0"/>
              <a:t>Please find the sample Poster and Make it in that manner</a:t>
            </a:r>
          </a:p>
          <a:p>
            <a:r>
              <a:rPr lang="en-US" dirty="0"/>
              <a:t>You can either use this ppt format or can use </a:t>
            </a:r>
            <a:r>
              <a:rPr lang="en-US" dirty="0" err="1"/>
              <a:t>indesign</a:t>
            </a:r>
            <a:r>
              <a:rPr lang="en-US" dirty="0"/>
              <a:t>/ photoshop/ illustrator or any 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90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339</Words>
  <Application>Microsoft Office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Note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lastModifiedBy>RBA_039_Pritika Sarkar</cp:lastModifiedBy>
  <cp:revision>13</cp:revision>
  <dcterms:created xsi:type="dcterms:W3CDTF">2022-01-21T06:55:01Z</dcterms:created>
  <dcterms:modified xsi:type="dcterms:W3CDTF">2022-01-23T09:38:34Z</dcterms:modified>
</cp:coreProperties>
</file>