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2944-273D-4DFE-BCBE-3BF784A0D775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098D-43F4-4DA7-85E8-2E7CDAC96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81464"/>
            <a:ext cx="3810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But0-&gt;Effects</a:t>
            </a:r>
          </a:p>
          <a:p>
            <a:r>
              <a:rPr lang="en-US" dirty="0" smtClean="0"/>
              <a:t>But1-&gt;</a:t>
            </a:r>
            <a:r>
              <a:rPr lang="en-US" dirty="0" err="1" smtClean="0"/>
              <a:t>SetLoop</a:t>
            </a:r>
            <a:endParaRPr lang="en-US" dirty="0" smtClean="0"/>
          </a:p>
          <a:p>
            <a:r>
              <a:rPr lang="en-US" dirty="0" smtClean="0"/>
              <a:t>But2-&gt;</a:t>
            </a:r>
            <a:r>
              <a:rPr lang="en-US" dirty="0" err="1" smtClean="0"/>
              <a:t>PlayLoops</a:t>
            </a:r>
            <a:endParaRPr lang="en-US" dirty="0" smtClean="0"/>
          </a:p>
          <a:p>
            <a:r>
              <a:rPr lang="en-US" dirty="0" smtClean="0"/>
              <a:t>But3: set everything on/off -&gt; Main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9600" y="4390072"/>
            <a:ext cx="1676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SetLoop</a:t>
            </a:r>
            <a:endParaRPr lang="en-US" dirty="0" smtClean="0"/>
          </a:p>
          <a:p>
            <a:r>
              <a:rPr lang="en-US" dirty="0" smtClean="0"/>
              <a:t>But0:</a:t>
            </a:r>
          </a:p>
          <a:p>
            <a:r>
              <a:rPr lang="en-US" dirty="0" smtClean="0"/>
              <a:t>But1:</a:t>
            </a:r>
          </a:p>
          <a:p>
            <a:r>
              <a:rPr lang="en-US" dirty="0" smtClean="0"/>
              <a:t>But2:</a:t>
            </a:r>
          </a:p>
          <a:p>
            <a:r>
              <a:rPr lang="en-US" dirty="0" smtClean="0"/>
              <a:t>But3: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4390072"/>
            <a:ext cx="1676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PlayLoops</a:t>
            </a:r>
            <a:endParaRPr lang="en-US" dirty="0" smtClean="0"/>
          </a:p>
          <a:p>
            <a:r>
              <a:rPr lang="en-US" dirty="0" smtClean="0"/>
              <a:t>But0:</a:t>
            </a:r>
          </a:p>
          <a:p>
            <a:r>
              <a:rPr lang="en-US" dirty="0" smtClean="0"/>
              <a:t>But1:</a:t>
            </a:r>
          </a:p>
          <a:p>
            <a:r>
              <a:rPr lang="en-US" dirty="0" smtClean="0"/>
              <a:t>But2:</a:t>
            </a:r>
          </a:p>
          <a:p>
            <a:r>
              <a:rPr lang="en-US" smtClean="0"/>
              <a:t>But3: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376217"/>
            <a:ext cx="3352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Effects (set </a:t>
            </a:r>
            <a:r>
              <a:rPr lang="en-US" dirty="0" err="1" smtClean="0"/>
              <a:t>eff</a:t>
            </a:r>
            <a:r>
              <a:rPr lang="en-US" dirty="0" smtClean="0"/>
              <a:t> before transition)</a:t>
            </a:r>
          </a:p>
          <a:p>
            <a:r>
              <a:rPr lang="en-US" dirty="0" smtClean="0"/>
              <a:t>But0: set eff1 -&gt; Main</a:t>
            </a:r>
          </a:p>
          <a:p>
            <a:r>
              <a:rPr lang="en-US" dirty="0" smtClean="0"/>
              <a:t>But1: set eff2 -&gt; Main</a:t>
            </a:r>
          </a:p>
          <a:p>
            <a:r>
              <a:rPr lang="en-US" dirty="0" smtClean="0"/>
              <a:t>But2: set eff3 -&gt; Main</a:t>
            </a:r>
          </a:p>
          <a:p>
            <a:r>
              <a:rPr lang="en-US" dirty="0" smtClean="0"/>
              <a:t>But3: set eff4 -&gt; Main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" y="1758792"/>
            <a:ext cx="0" cy="2617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47800" y="1758792"/>
            <a:ext cx="0" cy="2617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But0,1,2,3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2133600" y="1758792"/>
            <a:ext cx="25146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</p:cNvCxnSpPr>
          <p:nvPr/>
        </p:nvCxnSpPr>
        <p:spPr>
          <a:xfrm flipH="1" flipV="1">
            <a:off x="2743200" y="1758792"/>
            <a:ext cx="25146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0" y="335261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But1</a:t>
            </a:r>
          </a:p>
        </p:txBody>
      </p:sp>
      <p:cxnSp>
        <p:nvCxnSpPr>
          <p:cNvPr id="22" name="Straight Arrow Connector 21"/>
          <p:cNvCxnSpPr>
            <a:endCxn id="7" idx="0"/>
          </p:cNvCxnSpPr>
          <p:nvPr/>
        </p:nvCxnSpPr>
        <p:spPr>
          <a:xfrm>
            <a:off x="3733800" y="1758792"/>
            <a:ext cx="3962400" cy="2631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038600" y="1758792"/>
            <a:ext cx="3962400" cy="26174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3945" y="31356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But2</a:t>
            </a:r>
          </a:p>
        </p:txBody>
      </p:sp>
    </p:spTree>
    <p:extLst>
      <p:ext uri="{BB962C8B-B14F-4D97-AF65-F5344CB8AC3E}">
        <p14:creationId xmlns:p14="http://schemas.microsoft.com/office/powerpoint/2010/main" val="16554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Dibble</dc:creator>
  <cp:lastModifiedBy>Kevin Dibble</cp:lastModifiedBy>
  <cp:revision>5</cp:revision>
  <dcterms:created xsi:type="dcterms:W3CDTF">2016-04-22T18:07:12Z</dcterms:created>
  <dcterms:modified xsi:type="dcterms:W3CDTF">2016-04-22T18:52:46Z</dcterms:modified>
</cp:coreProperties>
</file>