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Lst>
  <p:notesMasterIdLst>
    <p:notesMasterId r:id="rId9"/>
  </p:notesMasterIdLst>
  <p:sldIdLst>
    <p:sldId id="256" r:id="rId2"/>
    <p:sldId id="344" r:id="rId3"/>
    <p:sldId id="343" r:id="rId4"/>
    <p:sldId id="345" r:id="rId5"/>
    <p:sldId id="274" r:id="rId6"/>
    <p:sldId id="317" r:id="rId7"/>
    <p:sldId id="275" r:id="rId8"/>
  </p:sldIdLst>
  <p:sldSz cx="9144000" cy="5143500" type="screen16x9"/>
  <p:notesSz cx="6858000" cy="9144000"/>
  <p:embeddedFontLst>
    <p:embeddedFont>
      <p:font typeface="Big Shoulders Text" panose="020B0604020202020204" charset="0"/>
      <p:regular r:id="rId10"/>
      <p:bold r:id="rId11"/>
    </p:embeddedFont>
    <p:embeddedFont>
      <p:font typeface="Roboto" panose="02000000000000000000" pitchFamily="2" charset="0"/>
      <p:regular r:id="rId12"/>
      <p:bold r:id="rId13"/>
      <p:italic r:id="rId14"/>
      <p:boldItalic r:id="rId15"/>
    </p:embeddedFont>
    <p:embeddedFont>
      <p:font typeface="Roboto Light" panose="02000000000000000000" pitchFamily="2" charset="0"/>
      <p:regular r:id="rId16"/>
      <p: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8694D70-7B3B-4B3D-B6FD-A2D41293C836}">
  <a:tblStyle styleId="{08694D70-7B3B-4B3D-B6FD-A2D41293C8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7" autoAdjust="0"/>
    <p:restoredTop sz="93305" autoAdjust="0"/>
  </p:normalViewPr>
  <p:slideViewPr>
    <p:cSldViewPr snapToGrid="0">
      <p:cViewPr varScale="1">
        <p:scale>
          <a:sx n="84" d="100"/>
          <a:sy n="84" d="100"/>
        </p:scale>
        <p:origin x="67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78"/>
        <p:cNvGrpSpPr/>
        <p:nvPr/>
      </p:nvGrpSpPr>
      <p:grpSpPr>
        <a:xfrm>
          <a:off x="0" y="0"/>
          <a:ext cx="0" cy="0"/>
          <a:chOff x="0" y="0"/>
          <a:chExt cx="0" cy="0"/>
        </a:xfrm>
      </p:grpSpPr>
      <p:sp>
        <p:nvSpPr>
          <p:cNvPr id="25279" name="Google Shape;25279;g967d9b3c40_0_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80" name="Google Shape;25280;g967d9b3c40_0_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75"/>
        <p:cNvGrpSpPr/>
        <p:nvPr/>
      </p:nvGrpSpPr>
      <p:grpSpPr>
        <a:xfrm>
          <a:off x="0" y="0"/>
          <a:ext cx="0" cy="0"/>
          <a:chOff x="0" y="0"/>
          <a:chExt cx="0" cy="0"/>
        </a:xfrm>
      </p:grpSpPr>
      <p:sp>
        <p:nvSpPr>
          <p:cNvPr id="25376" name="Google Shape;25376;g1173e34409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77" name="Google Shape;25377;g1173e3440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928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64"/>
        <p:cNvGrpSpPr/>
        <p:nvPr/>
      </p:nvGrpSpPr>
      <p:grpSpPr>
        <a:xfrm>
          <a:off x="0" y="0"/>
          <a:ext cx="0" cy="0"/>
          <a:chOff x="0" y="0"/>
          <a:chExt cx="0" cy="0"/>
        </a:xfrm>
      </p:grpSpPr>
      <p:sp>
        <p:nvSpPr>
          <p:cNvPr id="25465" name="Google Shape;25465;g11616c13568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66" name="Google Shape;25466;g11616c13568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408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15"/>
        <p:cNvGrpSpPr/>
        <p:nvPr/>
      </p:nvGrpSpPr>
      <p:grpSpPr>
        <a:xfrm>
          <a:off x="0" y="0"/>
          <a:ext cx="0" cy="0"/>
          <a:chOff x="0" y="0"/>
          <a:chExt cx="0" cy="0"/>
        </a:xfrm>
      </p:grpSpPr>
      <p:sp>
        <p:nvSpPr>
          <p:cNvPr id="26716" name="Google Shape;26716;g116350e73cf_3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17" name="Google Shape;26717;g116350e73cf_3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735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45"/>
        <p:cNvGrpSpPr/>
        <p:nvPr/>
      </p:nvGrpSpPr>
      <p:grpSpPr>
        <a:xfrm>
          <a:off x="0" y="0"/>
          <a:ext cx="0" cy="0"/>
          <a:chOff x="0" y="0"/>
          <a:chExt cx="0" cy="0"/>
        </a:xfrm>
      </p:grpSpPr>
      <p:sp>
        <p:nvSpPr>
          <p:cNvPr id="26846" name="Google Shape;26846;g97cc85ecb1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47" name="Google Shape;26847;g97cc85ecb1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43"/>
        <p:cNvGrpSpPr/>
        <p:nvPr/>
      </p:nvGrpSpPr>
      <p:grpSpPr>
        <a:xfrm>
          <a:off x="0" y="0"/>
          <a:ext cx="0" cy="0"/>
          <a:chOff x="0" y="0"/>
          <a:chExt cx="0" cy="0"/>
        </a:xfrm>
      </p:grpSpPr>
      <p:sp>
        <p:nvSpPr>
          <p:cNvPr id="34444" name="Google Shape;34444;g989fa8930a_0_3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45" name="Google Shape;34445;g989fa8930a_0_3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24"/>
        <p:cNvGrpSpPr/>
        <p:nvPr/>
      </p:nvGrpSpPr>
      <p:grpSpPr>
        <a:xfrm>
          <a:off x="0" y="0"/>
          <a:ext cx="0" cy="0"/>
          <a:chOff x="0" y="0"/>
          <a:chExt cx="0" cy="0"/>
        </a:xfrm>
      </p:grpSpPr>
      <p:sp>
        <p:nvSpPr>
          <p:cNvPr id="27025" name="Google Shape;27025;g116736860a3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26" name="Google Shape;27026;g116736860a3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76625" y="110350"/>
            <a:ext cx="8790774" cy="4922811"/>
            <a:chOff x="131600" y="118425"/>
            <a:chExt cx="8790774" cy="4922811"/>
          </a:xfrm>
        </p:grpSpPr>
        <p:sp>
          <p:nvSpPr>
            <p:cNvPr id="10" name="Google Shape;10;p2"/>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131600" y="1884558"/>
              <a:ext cx="2122449" cy="3112715"/>
              <a:chOff x="131600" y="1884558"/>
              <a:chExt cx="2122449" cy="3112715"/>
            </a:xfrm>
          </p:grpSpPr>
          <p:sp>
            <p:nvSpPr>
              <p:cNvPr id="12" name="Google Shape;12;p2"/>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flipH="1">
              <a:off x="2342550" y="2567965"/>
              <a:ext cx="3964145" cy="1455821"/>
              <a:chOff x="3233388" y="140740"/>
              <a:chExt cx="3964145" cy="1455821"/>
            </a:xfrm>
          </p:grpSpPr>
          <p:sp>
            <p:nvSpPr>
              <p:cNvPr id="38" name="Google Shape;3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 name="Google Shape;64;p2"/>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
            <p:cNvGrpSpPr/>
            <p:nvPr/>
          </p:nvGrpSpPr>
          <p:grpSpPr>
            <a:xfrm rot="5400000">
              <a:off x="6199788" y="1372590"/>
              <a:ext cx="3964145" cy="1455821"/>
              <a:chOff x="3233388" y="140740"/>
              <a:chExt cx="3964145" cy="1455821"/>
            </a:xfrm>
          </p:grpSpPr>
          <p:sp>
            <p:nvSpPr>
              <p:cNvPr id="165" name="Google Shape;16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2"/>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
            <p:cNvGrpSpPr/>
            <p:nvPr/>
          </p:nvGrpSpPr>
          <p:grpSpPr>
            <a:xfrm>
              <a:off x="234224" y="118425"/>
              <a:ext cx="3532446" cy="1609151"/>
              <a:chOff x="140599" y="118425"/>
              <a:chExt cx="3532446" cy="1609151"/>
            </a:xfrm>
          </p:grpSpPr>
          <p:sp>
            <p:nvSpPr>
              <p:cNvPr id="197" name="Google Shape;197;p2"/>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2"/>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2"/>
            <p:cNvGrpSpPr/>
            <p:nvPr/>
          </p:nvGrpSpPr>
          <p:grpSpPr>
            <a:xfrm>
              <a:off x="3327013" y="140740"/>
              <a:ext cx="3964145" cy="1455821"/>
              <a:chOff x="3233388" y="140740"/>
              <a:chExt cx="3964145" cy="1455821"/>
            </a:xfrm>
          </p:grpSpPr>
          <p:sp>
            <p:nvSpPr>
              <p:cNvPr id="225" name="Google Shape;225;p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1" name="Google Shape;251;p2"/>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52" name="Google Shape;252;p2"/>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400">
                <a:latin typeface="Roboto"/>
                <a:ea typeface="Roboto"/>
                <a:cs typeface="Roboto"/>
                <a:sym typeface="Roboto"/>
              </a:defRPr>
            </a:lvl1pPr>
            <a:lvl2pPr lvl="1" algn="ctr">
              <a:lnSpc>
                <a:spcPct val="100000"/>
              </a:lnSpc>
              <a:spcBef>
                <a:spcPts val="0"/>
              </a:spcBef>
              <a:spcAft>
                <a:spcPts val="0"/>
              </a:spcAft>
              <a:buSzPts val="2800"/>
              <a:buFont typeface="Roboto"/>
              <a:buNone/>
              <a:defRPr sz="2800">
                <a:latin typeface="Roboto"/>
                <a:ea typeface="Roboto"/>
                <a:cs typeface="Roboto"/>
                <a:sym typeface="Roboto"/>
              </a:defRPr>
            </a:lvl2pPr>
            <a:lvl3pPr lvl="2" algn="ctr">
              <a:lnSpc>
                <a:spcPct val="100000"/>
              </a:lnSpc>
              <a:spcBef>
                <a:spcPts val="0"/>
              </a:spcBef>
              <a:spcAft>
                <a:spcPts val="0"/>
              </a:spcAft>
              <a:buSzPts val="2800"/>
              <a:buFont typeface="Roboto"/>
              <a:buNone/>
              <a:defRPr sz="2800">
                <a:latin typeface="Roboto"/>
                <a:ea typeface="Roboto"/>
                <a:cs typeface="Roboto"/>
                <a:sym typeface="Roboto"/>
              </a:defRPr>
            </a:lvl3pPr>
            <a:lvl4pPr lvl="3" algn="ctr">
              <a:lnSpc>
                <a:spcPct val="100000"/>
              </a:lnSpc>
              <a:spcBef>
                <a:spcPts val="0"/>
              </a:spcBef>
              <a:spcAft>
                <a:spcPts val="0"/>
              </a:spcAft>
              <a:buSzPts val="2800"/>
              <a:buFont typeface="Roboto"/>
              <a:buNone/>
              <a:defRPr sz="2800">
                <a:latin typeface="Roboto"/>
                <a:ea typeface="Roboto"/>
                <a:cs typeface="Roboto"/>
                <a:sym typeface="Roboto"/>
              </a:defRPr>
            </a:lvl4pPr>
            <a:lvl5pPr lvl="4" algn="ctr">
              <a:lnSpc>
                <a:spcPct val="100000"/>
              </a:lnSpc>
              <a:spcBef>
                <a:spcPts val="0"/>
              </a:spcBef>
              <a:spcAft>
                <a:spcPts val="0"/>
              </a:spcAft>
              <a:buSzPts val="2800"/>
              <a:buFont typeface="Roboto"/>
              <a:buNone/>
              <a:defRPr sz="2800">
                <a:latin typeface="Roboto"/>
                <a:ea typeface="Roboto"/>
                <a:cs typeface="Roboto"/>
                <a:sym typeface="Roboto"/>
              </a:defRPr>
            </a:lvl5pPr>
            <a:lvl6pPr lvl="5" algn="ctr">
              <a:lnSpc>
                <a:spcPct val="100000"/>
              </a:lnSpc>
              <a:spcBef>
                <a:spcPts val="0"/>
              </a:spcBef>
              <a:spcAft>
                <a:spcPts val="0"/>
              </a:spcAft>
              <a:buSzPts val="2800"/>
              <a:buFont typeface="Roboto"/>
              <a:buNone/>
              <a:defRPr sz="2800">
                <a:latin typeface="Roboto"/>
                <a:ea typeface="Roboto"/>
                <a:cs typeface="Roboto"/>
                <a:sym typeface="Roboto"/>
              </a:defRPr>
            </a:lvl6pPr>
            <a:lvl7pPr lvl="6" algn="ctr">
              <a:lnSpc>
                <a:spcPct val="100000"/>
              </a:lnSpc>
              <a:spcBef>
                <a:spcPts val="0"/>
              </a:spcBef>
              <a:spcAft>
                <a:spcPts val="0"/>
              </a:spcAft>
              <a:buSzPts val="2800"/>
              <a:buFont typeface="Roboto"/>
              <a:buNone/>
              <a:defRPr sz="2800">
                <a:latin typeface="Roboto"/>
                <a:ea typeface="Roboto"/>
                <a:cs typeface="Roboto"/>
                <a:sym typeface="Roboto"/>
              </a:defRPr>
            </a:lvl7pPr>
            <a:lvl8pPr lvl="7" algn="ctr">
              <a:lnSpc>
                <a:spcPct val="100000"/>
              </a:lnSpc>
              <a:spcBef>
                <a:spcPts val="0"/>
              </a:spcBef>
              <a:spcAft>
                <a:spcPts val="0"/>
              </a:spcAft>
              <a:buSzPts val="2800"/>
              <a:buFont typeface="Roboto"/>
              <a:buNone/>
              <a:defRPr sz="2800">
                <a:latin typeface="Roboto"/>
                <a:ea typeface="Roboto"/>
                <a:cs typeface="Roboto"/>
                <a:sym typeface="Roboto"/>
              </a:defRPr>
            </a:lvl8pPr>
            <a:lvl9pPr lvl="8" algn="ctr">
              <a:lnSpc>
                <a:spcPct val="100000"/>
              </a:lnSpc>
              <a:spcBef>
                <a:spcPts val="0"/>
              </a:spcBef>
              <a:spcAft>
                <a:spcPts val="0"/>
              </a:spcAft>
              <a:buSzPts val="2800"/>
              <a:buFont typeface="Roboto"/>
              <a:buNone/>
              <a:defRPr sz="2800">
                <a:latin typeface="Roboto"/>
                <a:ea typeface="Roboto"/>
                <a:cs typeface="Roboto"/>
                <a:sym typeface="Roboto"/>
              </a:defRPr>
            </a:lvl9pPr>
          </a:lstStyle>
          <a:p>
            <a:endParaRPr/>
          </a:p>
        </p:txBody>
      </p:sp>
      <p:grpSp>
        <p:nvGrpSpPr>
          <p:cNvPr id="253" name="Google Shape;253;p2"/>
          <p:cNvGrpSpPr/>
          <p:nvPr/>
        </p:nvGrpSpPr>
        <p:grpSpPr>
          <a:xfrm>
            <a:off x="135496" y="2750588"/>
            <a:ext cx="9523650" cy="3285338"/>
            <a:chOff x="135496" y="2750588"/>
            <a:chExt cx="9523650" cy="3285338"/>
          </a:xfrm>
        </p:grpSpPr>
        <p:grpSp>
          <p:nvGrpSpPr>
            <p:cNvPr id="254" name="Google Shape;254;p2"/>
            <p:cNvGrpSpPr/>
            <p:nvPr/>
          </p:nvGrpSpPr>
          <p:grpSpPr>
            <a:xfrm>
              <a:off x="135496" y="2998441"/>
              <a:ext cx="9523650" cy="3037484"/>
              <a:chOff x="135496" y="2998441"/>
              <a:chExt cx="9523650" cy="3037484"/>
            </a:xfrm>
          </p:grpSpPr>
          <p:grpSp>
            <p:nvGrpSpPr>
              <p:cNvPr id="255" name="Google Shape;255;p2"/>
              <p:cNvGrpSpPr/>
              <p:nvPr/>
            </p:nvGrpSpPr>
            <p:grpSpPr>
              <a:xfrm>
                <a:off x="5692943" y="2998441"/>
                <a:ext cx="3966203" cy="3037484"/>
                <a:chOff x="5692943" y="2998441"/>
                <a:chExt cx="3966203" cy="3037484"/>
              </a:xfrm>
            </p:grpSpPr>
            <p:grpSp>
              <p:nvGrpSpPr>
                <p:cNvPr id="256" name="Google Shape;256;p2"/>
                <p:cNvGrpSpPr/>
                <p:nvPr/>
              </p:nvGrpSpPr>
              <p:grpSpPr>
                <a:xfrm rot="10800000" flipH="1">
                  <a:off x="7960046" y="2998441"/>
                  <a:ext cx="1699100" cy="2145071"/>
                  <a:chOff x="146217" y="2712579"/>
                  <a:chExt cx="1552966" cy="1960401"/>
                </a:xfrm>
              </p:grpSpPr>
              <p:grpSp>
                <p:nvGrpSpPr>
                  <p:cNvPr id="257" name="Google Shape;257;p2"/>
                  <p:cNvGrpSpPr/>
                  <p:nvPr/>
                </p:nvGrpSpPr>
                <p:grpSpPr>
                  <a:xfrm>
                    <a:off x="146217" y="2712579"/>
                    <a:ext cx="1134008" cy="607901"/>
                    <a:chOff x="5206900" y="826150"/>
                    <a:chExt cx="599275" cy="321250"/>
                  </a:xfrm>
                </p:grpSpPr>
                <p:sp>
                  <p:nvSpPr>
                    <p:cNvPr id="258" name="Google Shape;25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
                  <p:cNvGrpSpPr/>
                  <p:nvPr/>
                </p:nvGrpSpPr>
                <p:grpSpPr>
                  <a:xfrm rot="-9256633">
                    <a:off x="489429" y="3110262"/>
                    <a:ext cx="1134020" cy="607908"/>
                    <a:chOff x="5206900" y="826150"/>
                    <a:chExt cx="599275" cy="321250"/>
                  </a:xfrm>
                </p:grpSpPr>
                <p:sp>
                  <p:nvSpPr>
                    <p:cNvPr id="273" name="Google Shape;273;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2"/>
                  <p:cNvGrpSpPr/>
                  <p:nvPr/>
                </p:nvGrpSpPr>
                <p:grpSpPr>
                  <a:xfrm rot="7120513" flipH="1">
                    <a:off x="538618" y="3725726"/>
                    <a:ext cx="1133997" cy="607895"/>
                    <a:chOff x="5206900" y="826150"/>
                    <a:chExt cx="599275" cy="321250"/>
                  </a:xfrm>
                </p:grpSpPr>
                <p:sp>
                  <p:nvSpPr>
                    <p:cNvPr id="288" name="Google Shape;288;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2" name="Google Shape;302;p2"/>
                <p:cNvGrpSpPr/>
                <p:nvPr/>
              </p:nvGrpSpPr>
              <p:grpSpPr>
                <a:xfrm rot="-6352235" flipH="1">
                  <a:off x="6107374" y="3852943"/>
                  <a:ext cx="1699108" cy="2145073"/>
                  <a:chOff x="146217" y="2712579"/>
                  <a:chExt cx="1552966" cy="1960401"/>
                </a:xfrm>
              </p:grpSpPr>
              <p:grpSp>
                <p:nvGrpSpPr>
                  <p:cNvPr id="303" name="Google Shape;303;p2"/>
                  <p:cNvGrpSpPr/>
                  <p:nvPr/>
                </p:nvGrpSpPr>
                <p:grpSpPr>
                  <a:xfrm>
                    <a:off x="146217" y="2712579"/>
                    <a:ext cx="1134008" cy="607901"/>
                    <a:chOff x="5206900" y="826150"/>
                    <a:chExt cx="599275" cy="321250"/>
                  </a:xfrm>
                </p:grpSpPr>
                <p:sp>
                  <p:nvSpPr>
                    <p:cNvPr id="304" name="Google Shape;30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rot="-9256633">
                    <a:off x="489429" y="3110262"/>
                    <a:ext cx="1134020" cy="607908"/>
                    <a:chOff x="5206900" y="826150"/>
                    <a:chExt cx="599275" cy="321250"/>
                  </a:xfrm>
                </p:grpSpPr>
                <p:sp>
                  <p:nvSpPr>
                    <p:cNvPr id="319" name="Google Shape;319;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 name="Google Shape;333;p2"/>
                  <p:cNvGrpSpPr/>
                  <p:nvPr/>
                </p:nvGrpSpPr>
                <p:grpSpPr>
                  <a:xfrm rot="7120513" flipH="1">
                    <a:off x="538618" y="3725726"/>
                    <a:ext cx="1133997" cy="607895"/>
                    <a:chOff x="5206900" y="826150"/>
                    <a:chExt cx="599275" cy="321250"/>
                  </a:xfrm>
                </p:grpSpPr>
                <p:sp>
                  <p:nvSpPr>
                    <p:cNvPr id="334" name="Google Shape;334;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348" name="Google Shape;348;p2"/>
              <p:cNvGrpSpPr/>
              <p:nvPr/>
            </p:nvGrpSpPr>
            <p:grpSpPr>
              <a:xfrm rot="-5655077" flipH="1">
                <a:off x="2757686" y="3644747"/>
                <a:ext cx="1698960" cy="2145089"/>
                <a:chOff x="146217" y="2712579"/>
                <a:chExt cx="1552966" cy="1960401"/>
              </a:xfrm>
            </p:grpSpPr>
            <p:grpSp>
              <p:nvGrpSpPr>
                <p:cNvPr id="349" name="Google Shape;349;p2"/>
                <p:cNvGrpSpPr/>
                <p:nvPr/>
              </p:nvGrpSpPr>
              <p:grpSpPr>
                <a:xfrm>
                  <a:off x="146217" y="2712579"/>
                  <a:ext cx="1134008" cy="607901"/>
                  <a:chOff x="5206900" y="826150"/>
                  <a:chExt cx="599275" cy="321250"/>
                </a:xfrm>
              </p:grpSpPr>
              <p:sp>
                <p:nvSpPr>
                  <p:cNvPr id="350" name="Google Shape;35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2"/>
                <p:cNvGrpSpPr/>
                <p:nvPr/>
              </p:nvGrpSpPr>
              <p:grpSpPr>
                <a:xfrm rot="-9256633">
                  <a:off x="489429" y="3110262"/>
                  <a:ext cx="1134020" cy="607908"/>
                  <a:chOff x="5206900" y="826150"/>
                  <a:chExt cx="599275" cy="321250"/>
                </a:xfrm>
              </p:grpSpPr>
              <p:sp>
                <p:nvSpPr>
                  <p:cNvPr id="365" name="Google Shape;365;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2"/>
                <p:cNvGrpSpPr/>
                <p:nvPr/>
              </p:nvGrpSpPr>
              <p:grpSpPr>
                <a:xfrm rot="7120513" flipH="1">
                  <a:off x="538618" y="3725726"/>
                  <a:ext cx="1133997" cy="607895"/>
                  <a:chOff x="5206900" y="826150"/>
                  <a:chExt cx="599275" cy="321250"/>
                </a:xfrm>
              </p:grpSpPr>
              <p:sp>
                <p:nvSpPr>
                  <p:cNvPr id="380" name="Google Shape;380;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4" name="Google Shape;394;p2"/>
              <p:cNvGrpSpPr/>
              <p:nvPr/>
            </p:nvGrpSpPr>
            <p:grpSpPr>
              <a:xfrm rot="-314" flipH="1">
                <a:off x="135496" y="3186895"/>
                <a:ext cx="1699100" cy="2144874"/>
                <a:chOff x="146217" y="2712579"/>
                <a:chExt cx="1552966" cy="1960401"/>
              </a:xfrm>
            </p:grpSpPr>
            <p:grpSp>
              <p:nvGrpSpPr>
                <p:cNvPr id="395" name="Google Shape;395;p2"/>
                <p:cNvGrpSpPr/>
                <p:nvPr/>
              </p:nvGrpSpPr>
              <p:grpSpPr>
                <a:xfrm>
                  <a:off x="146217" y="2712579"/>
                  <a:ext cx="1134008" cy="607901"/>
                  <a:chOff x="5206900" y="826150"/>
                  <a:chExt cx="599275" cy="321250"/>
                </a:xfrm>
              </p:grpSpPr>
              <p:sp>
                <p:nvSpPr>
                  <p:cNvPr id="396" name="Google Shape;39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2"/>
                <p:cNvGrpSpPr/>
                <p:nvPr/>
              </p:nvGrpSpPr>
              <p:grpSpPr>
                <a:xfrm rot="-9256633">
                  <a:off x="489429" y="3110262"/>
                  <a:ext cx="1134020" cy="607908"/>
                  <a:chOff x="5206900" y="826150"/>
                  <a:chExt cx="599275" cy="321250"/>
                </a:xfrm>
              </p:grpSpPr>
              <p:sp>
                <p:nvSpPr>
                  <p:cNvPr id="411" name="Google Shape;411;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2"/>
                <p:cNvGrpSpPr/>
                <p:nvPr/>
              </p:nvGrpSpPr>
              <p:grpSpPr>
                <a:xfrm rot="7120513" flipH="1">
                  <a:off x="538618" y="3725726"/>
                  <a:ext cx="1133997" cy="607895"/>
                  <a:chOff x="5206900" y="826150"/>
                  <a:chExt cx="599275" cy="321250"/>
                </a:xfrm>
              </p:grpSpPr>
              <p:sp>
                <p:nvSpPr>
                  <p:cNvPr id="426" name="Google Shape;426;p2"/>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40" name="Google Shape;440;p2"/>
            <p:cNvGrpSpPr/>
            <p:nvPr/>
          </p:nvGrpSpPr>
          <p:grpSpPr>
            <a:xfrm>
              <a:off x="817988" y="2750587"/>
              <a:ext cx="7423578" cy="1258836"/>
              <a:chOff x="817988" y="2750588"/>
              <a:chExt cx="7423578" cy="1258836"/>
            </a:xfrm>
          </p:grpSpPr>
          <p:sp>
            <p:nvSpPr>
              <p:cNvPr id="441" name="Google Shape;441;p2"/>
              <p:cNvSpPr/>
              <p:nvPr/>
            </p:nvSpPr>
            <p:spPr>
              <a:xfrm>
                <a:off x="6227654" y="3803792"/>
                <a:ext cx="372339" cy="2056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7806441" y="27505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817988" y="3292988"/>
                <a:ext cx="435126" cy="240307"/>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6_1">
    <p:spTree>
      <p:nvGrpSpPr>
        <p:cNvPr id="1" name="Shape 24410"/>
        <p:cNvGrpSpPr/>
        <p:nvPr/>
      </p:nvGrpSpPr>
      <p:grpSpPr>
        <a:xfrm>
          <a:off x="0" y="0"/>
          <a:ext cx="0" cy="0"/>
          <a:chOff x="0" y="0"/>
          <a:chExt cx="0" cy="0"/>
        </a:xfrm>
      </p:grpSpPr>
      <p:grpSp>
        <p:nvGrpSpPr>
          <p:cNvPr id="24411" name="Google Shape;24411;p56"/>
          <p:cNvGrpSpPr/>
          <p:nvPr/>
        </p:nvGrpSpPr>
        <p:grpSpPr>
          <a:xfrm>
            <a:off x="176625" y="110350"/>
            <a:ext cx="8790774" cy="4922811"/>
            <a:chOff x="131600" y="118425"/>
            <a:chExt cx="8790774" cy="4922811"/>
          </a:xfrm>
        </p:grpSpPr>
        <p:sp>
          <p:nvSpPr>
            <p:cNvPr id="24412" name="Google Shape;24412;p56"/>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13" name="Google Shape;24413;p56"/>
            <p:cNvGrpSpPr/>
            <p:nvPr/>
          </p:nvGrpSpPr>
          <p:grpSpPr>
            <a:xfrm>
              <a:off x="131600" y="1884558"/>
              <a:ext cx="2122449" cy="3112715"/>
              <a:chOff x="131600" y="1884558"/>
              <a:chExt cx="2122449" cy="3112715"/>
            </a:xfrm>
          </p:grpSpPr>
          <p:sp>
            <p:nvSpPr>
              <p:cNvPr id="24414" name="Google Shape;24414;p56"/>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5" name="Google Shape;24415;p56"/>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6" name="Google Shape;24416;p56"/>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7" name="Google Shape;24417;p56"/>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8" name="Google Shape;24418;p56"/>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9" name="Google Shape;24419;p56"/>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0" name="Google Shape;24420;p56"/>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1" name="Google Shape;24421;p56"/>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2" name="Google Shape;24422;p56"/>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3" name="Google Shape;24423;p56"/>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4" name="Google Shape;24424;p56"/>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5" name="Google Shape;24425;p56"/>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6" name="Google Shape;24426;p56"/>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7" name="Google Shape;24427;p56"/>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8" name="Google Shape;24428;p56"/>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9" name="Google Shape;24429;p56"/>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0" name="Google Shape;24430;p56"/>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1" name="Google Shape;24431;p56"/>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2" name="Google Shape;24432;p56"/>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3" name="Google Shape;24433;p56"/>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4" name="Google Shape;24434;p56"/>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5" name="Google Shape;24435;p56"/>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6" name="Google Shape;24436;p56"/>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7" name="Google Shape;24437;p56"/>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8" name="Google Shape;24438;p56"/>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39" name="Google Shape;24439;p56"/>
            <p:cNvGrpSpPr/>
            <p:nvPr/>
          </p:nvGrpSpPr>
          <p:grpSpPr>
            <a:xfrm flipH="1">
              <a:off x="2342550" y="2567965"/>
              <a:ext cx="3964145" cy="1455821"/>
              <a:chOff x="3233388" y="140740"/>
              <a:chExt cx="3964145" cy="1455821"/>
            </a:xfrm>
          </p:grpSpPr>
          <p:sp>
            <p:nvSpPr>
              <p:cNvPr id="24440" name="Google Shape;24440;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1" name="Google Shape;24441;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2" name="Google Shape;24442;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3" name="Google Shape;24443;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4" name="Google Shape;24444;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5" name="Google Shape;24445;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6" name="Google Shape;24446;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7" name="Google Shape;24447;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8" name="Google Shape;24448;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9" name="Google Shape;24449;p56"/>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0" name="Google Shape;24450;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1" name="Google Shape;24451;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2" name="Google Shape;24452;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3" name="Google Shape;24453;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4" name="Google Shape;24454;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5" name="Google Shape;24455;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6" name="Google Shape;24456;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7" name="Google Shape;24457;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8" name="Google Shape;24458;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9" name="Google Shape;24459;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0" name="Google Shape;24460;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1" name="Google Shape;24461;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2" name="Google Shape;24462;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3" name="Google Shape;24463;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4" name="Google Shape;24464;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5" name="Google Shape;24465;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66" name="Google Shape;24466;p56"/>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7" name="Google Shape;24467;p56"/>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8" name="Google Shape;24468;p56"/>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9" name="Google Shape;24469;p56"/>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0" name="Google Shape;24470;p56"/>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1" name="Google Shape;24471;p56"/>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2" name="Google Shape;24472;p56"/>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3" name="Google Shape;24473;p56"/>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4" name="Google Shape;24474;p56"/>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5" name="Google Shape;24475;p56"/>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6" name="Google Shape;24476;p56"/>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7" name="Google Shape;24477;p56"/>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8" name="Google Shape;24478;p56"/>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9" name="Google Shape;24479;p56"/>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0" name="Google Shape;24480;p56"/>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1" name="Google Shape;24481;p56"/>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2" name="Google Shape;24482;p56"/>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3" name="Google Shape;24483;p56"/>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4" name="Google Shape;24484;p56"/>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5" name="Google Shape;24485;p56"/>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6" name="Google Shape;24486;p56"/>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7" name="Google Shape;24487;p56"/>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8" name="Google Shape;24488;p56"/>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9" name="Google Shape;24489;p56"/>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0" name="Google Shape;24490;p56"/>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1" name="Google Shape;24491;p56"/>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2" name="Google Shape;24492;p56"/>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3" name="Google Shape;24493;p56"/>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4" name="Google Shape;24494;p56"/>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5" name="Google Shape;24495;p56"/>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6" name="Google Shape;24496;p56"/>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7" name="Google Shape;24497;p56"/>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8" name="Google Shape;24498;p56"/>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9" name="Google Shape;24499;p56"/>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0" name="Google Shape;24500;p56"/>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1" name="Google Shape;24501;p56"/>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2" name="Google Shape;24502;p56"/>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3" name="Google Shape;24503;p56"/>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4" name="Google Shape;24504;p56"/>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5" name="Google Shape;24505;p56"/>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6" name="Google Shape;24506;p56"/>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7" name="Google Shape;24507;p56"/>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8" name="Google Shape;24508;p56"/>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9" name="Google Shape;24509;p56"/>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0" name="Google Shape;24510;p56"/>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1" name="Google Shape;24511;p56"/>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2" name="Google Shape;24512;p56"/>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3" name="Google Shape;24513;p56"/>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4" name="Google Shape;24514;p56"/>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5" name="Google Shape;24515;p56"/>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6" name="Google Shape;24516;p56"/>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7" name="Google Shape;24517;p56"/>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8" name="Google Shape;24518;p56"/>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9" name="Google Shape;24519;p56"/>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0" name="Google Shape;24520;p56"/>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1" name="Google Shape;24521;p56"/>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2" name="Google Shape;24522;p56"/>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3" name="Google Shape;24523;p56"/>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4" name="Google Shape;24524;p56"/>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5" name="Google Shape;24525;p56"/>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6" name="Google Shape;24526;p56"/>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7" name="Google Shape;24527;p56"/>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8" name="Google Shape;24528;p56"/>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9" name="Google Shape;24529;p56"/>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0" name="Google Shape;24530;p56"/>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1" name="Google Shape;24531;p56"/>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2" name="Google Shape;24532;p56"/>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3" name="Google Shape;24533;p56"/>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4" name="Google Shape;24534;p56"/>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5" name="Google Shape;24535;p56"/>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6" name="Google Shape;24536;p56"/>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7" name="Google Shape;24537;p56"/>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8" name="Google Shape;24538;p56"/>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9" name="Google Shape;24539;p56"/>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0" name="Google Shape;24540;p56"/>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1" name="Google Shape;24541;p56"/>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2" name="Google Shape;24542;p56"/>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3" name="Google Shape;24543;p56"/>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4" name="Google Shape;24544;p56"/>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5" name="Google Shape;24545;p56"/>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6" name="Google Shape;24546;p56"/>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7" name="Google Shape;24547;p56"/>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8" name="Google Shape;24548;p56"/>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9" name="Google Shape;24549;p56"/>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0" name="Google Shape;24550;p56"/>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1" name="Google Shape;24551;p56"/>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2" name="Google Shape;24552;p56"/>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3" name="Google Shape;24553;p56"/>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4" name="Google Shape;24554;p56"/>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5" name="Google Shape;24555;p56"/>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6" name="Google Shape;24556;p56"/>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7" name="Google Shape;24557;p56"/>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8" name="Google Shape;24558;p56"/>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9" name="Google Shape;24559;p56"/>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0" name="Google Shape;24560;p56"/>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1" name="Google Shape;24561;p56"/>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2" name="Google Shape;24562;p56"/>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3" name="Google Shape;24563;p56"/>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4" name="Google Shape;24564;p56"/>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5" name="Google Shape;24565;p56"/>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66" name="Google Shape;24566;p56"/>
            <p:cNvGrpSpPr/>
            <p:nvPr/>
          </p:nvGrpSpPr>
          <p:grpSpPr>
            <a:xfrm rot="5400000">
              <a:off x="6199788" y="1372590"/>
              <a:ext cx="3964145" cy="1455821"/>
              <a:chOff x="3233388" y="140740"/>
              <a:chExt cx="3964145" cy="1455821"/>
            </a:xfrm>
          </p:grpSpPr>
          <p:sp>
            <p:nvSpPr>
              <p:cNvPr id="24567" name="Google Shape;24567;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8" name="Google Shape;24568;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9" name="Google Shape;24569;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0" name="Google Shape;24570;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1" name="Google Shape;24571;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2" name="Google Shape;24572;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3" name="Google Shape;24573;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4" name="Google Shape;24574;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5" name="Google Shape;24575;p5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6" name="Google Shape;24576;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7" name="Google Shape;24577;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8" name="Google Shape;24578;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9" name="Google Shape;24579;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0" name="Google Shape;24580;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1" name="Google Shape;24581;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2" name="Google Shape;24582;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3" name="Google Shape;24583;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4" name="Google Shape;24584;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5" name="Google Shape;24585;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6" name="Google Shape;24586;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7" name="Google Shape;24587;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8" name="Google Shape;24588;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9" name="Google Shape;24589;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0" name="Google Shape;24590;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1" name="Google Shape;24591;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2" name="Google Shape;24592;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93" name="Google Shape;24593;p56"/>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4" name="Google Shape;24594;p56"/>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5" name="Google Shape;24595;p56"/>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6" name="Google Shape;24596;p56"/>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7" name="Google Shape;24597;p56"/>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98" name="Google Shape;24598;p56"/>
            <p:cNvGrpSpPr/>
            <p:nvPr/>
          </p:nvGrpSpPr>
          <p:grpSpPr>
            <a:xfrm>
              <a:off x="234224" y="118425"/>
              <a:ext cx="3532446" cy="1609151"/>
              <a:chOff x="140599" y="118425"/>
              <a:chExt cx="3532446" cy="1609151"/>
            </a:xfrm>
          </p:grpSpPr>
          <p:sp>
            <p:nvSpPr>
              <p:cNvPr id="24599" name="Google Shape;24599;p56"/>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0" name="Google Shape;24600;p56"/>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1" name="Google Shape;24601;p56"/>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2" name="Google Shape;24602;p56"/>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3" name="Google Shape;24603;p56"/>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4" name="Google Shape;24604;p56"/>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5" name="Google Shape;24605;p56"/>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6" name="Google Shape;24606;p56"/>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7" name="Google Shape;24607;p56"/>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8" name="Google Shape;24608;p56"/>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9" name="Google Shape;24609;p56"/>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0" name="Google Shape;24610;p56"/>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1" name="Google Shape;24611;p56"/>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2" name="Google Shape;24612;p56"/>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3" name="Google Shape;24613;p56"/>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4" name="Google Shape;24614;p56"/>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5" name="Google Shape;24615;p56"/>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6" name="Google Shape;24616;p56"/>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7" name="Google Shape;24617;p56"/>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8" name="Google Shape;24618;p56"/>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9" name="Google Shape;24619;p56"/>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0" name="Google Shape;24620;p56"/>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1" name="Google Shape;24621;p56"/>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2" name="Google Shape;24622;p56"/>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3" name="Google Shape;24623;p56"/>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4" name="Google Shape;24624;p56"/>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25" name="Google Shape;24625;p56"/>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26" name="Google Shape;24626;p56"/>
            <p:cNvGrpSpPr/>
            <p:nvPr/>
          </p:nvGrpSpPr>
          <p:grpSpPr>
            <a:xfrm>
              <a:off x="3327013" y="140740"/>
              <a:ext cx="3964145" cy="1455821"/>
              <a:chOff x="3233388" y="140740"/>
              <a:chExt cx="3964145" cy="1455821"/>
            </a:xfrm>
          </p:grpSpPr>
          <p:sp>
            <p:nvSpPr>
              <p:cNvPr id="24627" name="Google Shape;24627;p5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8" name="Google Shape;24628;p5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9" name="Google Shape;24629;p5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0" name="Google Shape;24630;p5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1" name="Google Shape;24631;p5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2" name="Google Shape;24632;p5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3" name="Google Shape;24633;p5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4" name="Google Shape;24634;p5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5" name="Google Shape;24635;p5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6" name="Google Shape;24636;p5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7" name="Google Shape;24637;p5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8" name="Google Shape;24638;p5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9" name="Google Shape;24639;p5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0" name="Google Shape;24640;p5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1" name="Google Shape;24641;p5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2" name="Google Shape;24642;p5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3" name="Google Shape;24643;p5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4" name="Google Shape;24644;p5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5" name="Google Shape;24645;p5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6" name="Google Shape;24646;p5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7" name="Google Shape;24647;p5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8" name="Google Shape;24648;p5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9" name="Google Shape;24649;p5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0" name="Google Shape;24650;p5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1" name="Google Shape;24651;p5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2" name="Google Shape;24652;p5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653" name="Google Shape;24653;p56"/>
          <p:cNvGrpSpPr/>
          <p:nvPr/>
        </p:nvGrpSpPr>
        <p:grpSpPr>
          <a:xfrm>
            <a:off x="-706730" y="-247937"/>
            <a:ext cx="3399044" cy="3421986"/>
            <a:chOff x="-706730" y="-247937"/>
            <a:chExt cx="3399044" cy="3421986"/>
          </a:xfrm>
        </p:grpSpPr>
        <p:grpSp>
          <p:nvGrpSpPr>
            <p:cNvPr id="24654" name="Google Shape;24654;p56"/>
            <p:cNvGrpSpPr/>
            <p:nvPr/>
          </p:nvGrpSpPr>
          <p:grpSpPr>
            <a:xfrm>
              <a:off x="-706730" y="-247937"/>
              <a:ext cx="3399044" cy="3421986"/>
              <a:chOff x="-513630" y="-410112"/>
              <a:chExt cx="3399044" cy="3421986"/>
            </a:xfrm>
          </p:grpSpPr>
          <p:grpSp>
            <p:nvGrpSpPr>
              <p:cNvPr id="24655" name="Google Shape;24655;p56"/>
              <p:cNvGrpSpPr/>
              <p:nvPr/>
            </p:nvGrpSpPr>
            <p:grpSpPr>
              <a:xfrm>
                <a:off x="-289105" y="-410112"/>
                <a:ext cx="3174520" cy="3421986"/>
                <a:chOff x="-289105" y="-410112"/>
                <a:chExt cx="3174520" cy="3421986"/>
              </a:xfrm>
            </p:grpSpPr>
            <p:grpSp>
              <p:nvGrpSpPr>
                <p:cNvPr id="24656" name="Google Shape;24656;p56"/>
                <p:cNvGrpSpPr/>
                <p:nvPr/>
              </p:nvGrpSpPr>
              <p:grpSpPr>
                <a:xfrm rot="-2528748" flipH="1">
                  <a:off x="1139937" y="1544051"/>
                  <a:ext cx="1240758" cy="665148"/>
                  <a:chOff x="5206900" y="826150"/>
                  <a:chExt cx="599275" cy="321250"/>
                </a:xfrm>
              </p:grpSpPr>
              <p:sp>
                <p:nvSpPr>
                  <p:cNvPr id="24657" name="Google Shape;24657;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8" name="Google Shape;24658;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9" name="Google Shape;24659;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0" name="Google Shape;24660;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1" name="Google Shape;24661;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2" name="Google Shape;24662;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3" name="Google Shape;24663;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4" name="Google Shape;24664;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5" name="Google Shape;24665;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6" name="Google Shape;24666;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7" name="Google Shape;24667;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8" name="Google Shape;24668;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9" name="Google Shape;24669;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0" name="Google Shape;24670;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71" name="Google Shape;24671;p56"/>
                <p:cNvGrpSpPr/>
                <p:nvPr/>
              </p:nvGrpSpPr>
              <p:grpSpPr>
                <a:xfrm rot="1033525" flipH="1">
                  <a:off x="1574028" y="81642"/>
                  <a:ext cx="1240716" cy="665175"/>
                  <a:chOff x="5206900" y="826150"/>
                  <a:chExt cx="599275" cy="321250"/>
                </a:xfrm>
              </p:grpSpPr>
              <p:sp>
                <p:nvSpPr>
                  <p:cNvPr id="24672" name="Google Shape;24672;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3" name="Google Shape;24673;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4" name="Google Shape;24674;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5" name="Google Shape;24675;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6" name="Google Shape;24676;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7" name="Google Shape;24677;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8" name="Google Shape;24678;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9" name="Google Shape;24679;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0" name="Google Shape;24680;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1" name="Google Shape;24681;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2" name="Google Shape;24682;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3" name="Google Shape;24683;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4" name="Google Shape;24684;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5" name="Google Shape;24685;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86" name="Google Shape;24686;p56"/>
                <p:cNvGrpSpPr/>
                <p:nvPr/>
              </p:nvGrpSpPr>
              <p:grpSpPr>
                <a:xfrm rot="6256591">
                  <a:off x="1268807" y="629246"/>
                  <a:ext cx="1240826" cy="665092"/>
                  <a:chOff x="5206900" y="826150"/>
                  <a:chExt cx="599275" cy="321250"/>
                </a:xfrm>
              </p:grpSpPr>
              <p:sp>
                <p:nvSpPr>
                  <p:cNvPr id="24687" name="Google Shape;24687;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8" name="Google Shape;24688;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9" name="Google Shape;24689;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0" name="Google Shape;24690;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1" name="Google Shape;24691;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2" name="Google Shape;24692;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3" name="Google Shape;24693;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4" name="Google Shape;24694;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5" name="Google Shape;24695;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6" name="Google Shape;24696;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7" name="Google Shape;24697;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8" name="Google Shape;24698;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9" name="Google Shape;24699;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0" name="Google Shape;24700;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01" name="Google Shape;24701;p56"/>
                <p:cNvGrpSpPr/>
                <p:nvPr/>
              </p:nvGrpSpPr>
              <p:grpSpPr>
                <a:xfrm flipH="1">
                  <a:off x="-35240" y="866804"/>
                  <a:ext cx="1699100" cy="2145071"/>
                  <a:chOff x="146217" y="2712579"/>
                  <a:chExt cx="1552966" cy="1960401"/>
                </a:xfrm>
              </p:grpSpPr>
              <p:grpSp>
                <p:nvGrpSpPr>
                  <p:cNvPr id="24702" name="Google Shape;24702;p56"/>
                  <p:cNvGrpSpPr/>
                  <p:nvPr/>
                </p:nvGrpSpPr>
                <p:grpSpPr>
                  <a:xfrm>
                    <a:off x="146217" y="2712579"/>
                    <a:ext cx="1134008" cy="607901"/>
                    <a:chOff x="5206900" y="826150"/>
                    <a:chExt cx="599275" cy="321250"/>
                  </a:xfrm>
                </p:grpSpPr>
                <p:sp>
                  <p:nvSpPr>
                    <p:cNvPr id="24703" name="Google Shape;2470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4" name="Google Shape;2470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5" name="Google Shape;2470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6" name="Google Shape;2470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7" name="Google Shape;2470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8" name="Google Shape;2470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9" name="Google Shape;2470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0" name="Google Shape;2471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1" name="Google Shape;2471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2" name="Google Shape;2471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3" name="Google Shape;2471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4" name="Google Shape;2471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5" name="Google Shape;2471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6" name="Google Shape;2471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17" name="Google Shape;24717;p56"/>
                  <p:cNvGrpSpPr/>
                  <p:nvPr/>
                </p:nvGrpSpPr>
                <p:grpSpPr>
                  <a:xfrm rot="-9256633">
                    <a:off x="489429" y="3110262"/>
                    <a:ext cx="1134020" cy="607908"/>
                    <a:chOff x="5206900" y="826150"/>
                    <a:chExt cx="599275" cy="321250"/>
                  </a:xfrm>
                </p:grpSpPr>
                <p:sp>
                  <p:nvSpPr>
                    <p:cNvPr id="24718" name="Google Shape;24718;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9" name="Google Shape;24719;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0" name="Google Shape;24720;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1" name="Google Shape;24721;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2" name="Google Shape;24722;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3" name="Google Shape;24723;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4" name="Google Shape;24724;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5" name="Google Shape;24725;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6" name="Google Shape;24726;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7" name="Google Shape;24727;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8" name="Google Shape;24728;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9" name="Google Shape;24729;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0" name="Google Shape;24730;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1" name="Google Shape;24731;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32" name="Google Shape;24732;p56"/>
                  <p:cNvGrpSpPr/>
                  <p:nvPr/>
                </p:nvGrpSpPr>
                <p:grpSpPr>
                  <a:xfrm rot="7120513" flipH="1">
                    <a:off x="538618" y="3725726"/>
                    <a:ext cx="1133997" cy="607895"/>
                    <a:chOff x="5206900" y="826150"/>
                    <a:chExt cx="599275" cy="321250"/>
                  </a:xfrm>
                </p:grpSpPr>
                <p:sp>
                  <p:nvSpPr>
                    <p:cNvPr id="24733" name="Google Shape;2473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4" name="Google Shape;2473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5" name="Google Shape;2473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6" name="Google Shape;2473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7" name="Google Shape;2473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8" name="Google Shape;2473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9" name="Google Shape;2473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0" name="Google Shape;2474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1" name="Google Shape;2474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2" name="Google Shape;2474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3" name="Google Shape;2474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4" name="Google Shape;2474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5" name="Google Shape;2474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6" name="Google Shape;2474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47" name="Google Shape;24747;p56"/>
                <p:cNvGrpSpPr/>
                <p:nvPr/>
              </p:nvGrpSpPr>
              <p:grpSpPr>
                <a:xfrm rot="446386">
                  <a:off x="1421080" y="781885"/>
                  <a:ext cx="1240817" cy="665090"/>
                  <a:chOff x="5206900" y="826150"/>
                  <a:chExt cx="599275" cy="321250"/>
                </a:xfrm>
              </p:grpSpPr>
              <p:sp>
                <p:nvSpPr>
                  <p:cNvPr id="24748" name="Google Shape;24748;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9" name="Google Shape;24749;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0" name="Google Shape;24750;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1" name="Google Shape;24751;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2" name="Google Shape;24752;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3" name="Google Shape;24753;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4" name="Google Shape;24754;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5" name="Google Shape;24755;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6" name="Google Shape;24756;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7" name="Google Shape;24757;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8" name="Google Shape;24758;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9" name="Google Shape;24759;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0" name="Google Shape;24760;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1" name="Google Shape;24761;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62" name="Google Shape;24762;p56"/>
                <p:cNvGrpSpPr/>
                <p:nvPr/>
              </p:nvGrpSpPr>
              <p:grpSpPr>
                <a:xfrm rot="-2528748" flipH="1">
                  <a:off x="-226338" y="-79824"/>
                  <a:ext cx="1240758" cy="665148"/>
                  <a:chOff x="5206900" y="826150"/>
                  <a:chExt cx="599275" cy="321250"/>
                </a:xfrm>
              </p:grpSpPr>
              <p:sp>
                <p:nvSpPr>
                  <p:cNvPr id="24763" name="Google Shape;24763;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4" name="Google Shape;24764;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5" name="Google Shape;24765;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6" name="Google Shape;24766;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7" name="Google Shape;24767;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8" name="Google Shape;24768;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9" name="Google Shape;24769;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0" name="Google Shape;24770;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1" name="Google Shape;24771;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2" name="Google Shape;24772;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3" name="Google Shape;24773;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4" name="Google Shape;24774;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5" name="Google Shape;24775;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6" name="Google Shape;24776;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77" name="Google Shape;24777;p56"/>
              <p:cNvGrpSpPr/>
              <p:nvPr/>
            </p:nvGrpSpPr>
            <p:grpSpPr>
              <a:xfrm>
                <a:off x="-513630" y="35479"/>
                <a:ext cx="2745498" cy="1748548"/>
                <a:chOff x="1270425" y="2070325"/>
                <a:chExt cx="1769805" cy="1127150"/>
              </a:xfrm>
            </p:grpSpPr>
            <p:grpSp>
              <p:nvGrpSpPr>
                <p:cNvPr id="24778" name="Google Shape;24778;p56"/>
                <p:cNvGrpSpPr/>
                <p:nvPr/>
              </p:nvGrpSpPr>
              <p:grpSpPr>
                <a:xfrm>
                  <a:off x="1582562" y="2070325"/>
                  <a:ext cx="1123518" cy="1127150"/>
                  <a:chOff x="1582562" y="2070325"/>
                  <a:chExt cx="1123518" cy="1127150"/>
                </a:xfrm>
              </p:grpSpPr>
              <p:sp>
                <p:nvSpPr>
                  <p:cNvPr id="24779" name="Google Shape;24779;p56"/>
                  <p:cNvSpPr/>
                  <p:nvPr/>
                </p:nvSpPr>
                <p:spPr>
                  <a:xfrm>
                    <a:off x="1582562" y="2070325"/>
                    <a:ext cx="1123518" cy="1127150"/>
                  </a:xfrm>
                  <a:custGeom>
                    <a:avLst/>
                    <a:gdLst/>
                    <a:ahLst/>
                    <a:cxnLst/>
                    <a:rect l="l" t="t" r="r" b="b"/>
                    <a:pathLst>
                      <a:path w="10208" h="10241" extrusionOk="0">
                        <a:moveTo>
                          <a:pt x="5151" y="1"/>
                        </a:moveTo>
                        <a:cubicBezTo>
                          <a:pt x="2707" y="1"/>
                          <a:pt x="297" y="1732"/>
                          <a:pt x="34" y="4666"/>
                        </a:cubicBezTo>
                        <a:cubicBezTo>
                          <a:pt x="0" y="4732"/>
                          <a:pt x="0" y="4832"/>
                          <a:pt x="0" y="4932"/>
                        </a:cubicBezTo>
                        <a:lnTo>
                          <a:pt x="0" y="5133"/>
                        </a:lnTo>
                        <a:cubicBezTo>
                          <a:pt x="0" y="5433"/>
                          <a:pt x="34" y="5733"/>
                          <a:pt x="67" y="6033"/>
                        </a:cubicBezTo>
                        <a:cubicBezTo>
                          <a:pt x="167" y="6500"/>
                          <a:pt x="301" y="6967"/>
                          <a:pt x="534" y="7401"/>
                        </a:cubicBezTo>
                        <a:cubicBezTo>
                          <a:pt x="701" y="7734"/>
                          <a:pt x="901" y="8068"/>
                          <a:pt x="1168" y="8368"/>
                        </a:cubicBezTo>
                        <a:cubicBezTo>
                          <a:pt x="2223" y="9656"/>
                          <a:pt x="3657" y="10241"/>
                          <a:pt x="5071" y="10241"/>
                        </a:cubicBezTo>
                        <a:cubicBezTo>
                          <a:pt x="7504" y="10241"/>
                          <a:pt x="9879" y="8513"/>
                          <a:pt x="10174" y="5666"/>
                        </a:cubicBezTo>
                        <a:cubicBezTo>
                          <a:pt x="10208" y="5466"/>
                          <a:pt x="10208" y="5299"/>
                          <a:pt x="10208" y="5133"/>
                        </a:cubicBezTo>
                        <a:cubicBezTo>
                          <a:pt x="10208" y="5032"/>
                          <a:pt x="10208" y="4966"/>
                          <a:pt x="10208" y="4832"/>
                        </a:cubicBezTo>
                        <a:cubicBezTo>
                          <a:pt x="10208" y="4732"/>
                          <a:pt x="10208" y="4632"/>
                          <a:pt x="10174" y="4499"/>
                        </a:cubicBezTo>
                        <a:cubicBezTo>
                          <a:pt x="10174" y="4332"/>
                          <a:pt x="10141" y="4199"/>
                          <a:pt x="10108" y="4032"/>
                        </a:cubicBezTo>
                        <a:cubicBezTo>
                          <a:pt x="9974" y="3431"/>
                          <a:pt x="9707" y="2831"/>
                          <a:pt x="9374" y="2331"/>
                        </a:cubicBezTo>
                        <a:cubicBezTo>
                          <a:pt x="8337" y="729"/>
                          <a:pt x="6737" y="1"/>
                          <a:pt x="51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0" name="Google Shape;24780;p56"/>
                  <p:cNvGrpSpPr/>
                  <p:nvPr/>
                </p:nvGrpSpPr>
                <p:grpSpPr>
                  <a:xfrm>
                    <a:off x="1582562" y="2073407"/>
                    <a:ext cx="1123518" cy="973062"/>
                    <a:chOff x="1582562" y="2073407"/>
                    <a:chExt cx="1123518" cy="973062"/>
                  </a:xfrm>
                </p:grpSpPr>
                <p:sp>
                  <p:nvSpPr>
                    <p:cNvPr id="24781" name="Google Shape;24781;p56"/>
                    <p:cNvSpPr/>
                    <p:nvPr/>
                  </p:nvSpPr>
                  <p:spPr>
                    <a:xfrm>
                      <a:off x="1674354" y="2073407"/>
                      <a:ext cx="939934" cy="253474"/>
                    </a:xfrm>
                    <a:custGeom>
                      <a:avLst/>
                      <a:gdLst/>
                      <a:ahLst/>
                      <a:cxnLst/>
                      <a:rect l="l" t="t" r="r" b="b"/>
                      <a:pathLst>
                        <a:path w="8540" h="2303" extrusionOk="0">
                          <a:moveTo>
                            <a:pt x="4270" y="1"/>
                          </a:moveTo>
                          <a:cubicBezTo>
                            <a:pt x="2635" y="1"/>
                            <a:pt x="1001" y="768"/>
                            <a:pt x="0" y="2303"/>
                          </a:cubicBezTo>
                          <a:cubicBezTo>
                            <a:pt x="167" y="2303"/>
                            <a:pt x="334" y="2303"/>
                            <a:pt x="501" y="2269"/>
                          </a:cubicBezTo>
                          <a:cubicBezTo>
                            <a:pt x="734" y="2169"/>
                            <a:pt x="968" y="2102"/>
                            <a:pt x="1234" y="2069"/>
                          </a:cubicBezTo>
                          <a:cubicBezTo>
                            <a:pt x="1735" y="1969"/>
                            <a:pt x="1802" y="1936"/>
                            <a:pt x="2335" y="1869"/>
                          </a:cubicBezTo>
                          <a:cubicBezTo>
                            <a:pt x="2869" y="1802"/>
                            <a:pt x="3203" y="1735"/>
                            <a:pt x="3703" y="1702"/>
                          </a:cubicBezTo>
                          <a:cubicBezTo>
                            <a:pt x="3870" y="1669"/>
                            <a:pt x="4045" y="1652"/>
                            <a:pt x="4220" y="1652"/>
                          </a:cubicBezTo>
                          <a:cubicBezTo>
                            <a:pt x="4395" y="1652"/>
                            <a:pt x="4570" y="1669"/>
                            <a:pt x="4737" y="1702"/>
                          </a:cubicBezTo>
                          <a:cubicBezTo>
                            <a:pt x="5104" y="1802"/>
                            <a:pt x="5404" y="1769"/>
                            <a:pt x="5738" y="1869"/>
                          </a:cubicBezTo>
                          <a:cubicBezTo>
                            <a:pt x="6005" y="2002"/>
                            <a:pt x="6271" y="2069"/>
                            <a:pt x="6538" y="2136"/>
                          </a:cubicBezTo>
                          <a:cubicBezTo>
                            <a:pt x="6972" y="2202"/>
                            <a:pt x="7406" y="2269"/>
                            <a:pt x="7839" y="2303"/>
                          </a:cubicBezTo>
                          <a:lnTo>
                            <a:pt x="8540" y="2303"/>
                          </a:lnTo>
                          <a:cubicBezTo>
                            <a:pt x="7539" y="768"/>
                            <a:pt x="5904" y="1"/>
                            <a:pt x="42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2" name="Google Shape;24782;p56"/>
                    <p:cNvSpPr/>
                    <p:nvPr/>
                  </p:nvSpPr>
                  <p:spPr>
                    <a:xfrm>
                      <a:off x="1582562" y="2513987"/>
                      <a:ext cx="1119886" cy="99276"/>
                    </a:xfrm>
                    <a:custGeom>
                      <a:avLst/>
                      <a:gdLst/>
                      <a:ahLst/>
                      <a:cxnLst/>
                      <a:rect l="l" t="t" r="r" b="b"/>
                      <a:pathLst>
                        <a:path w="10175" h="902" extrusionOk="0">
                          <a:moveTo>
                            <a:pt x="10108" y="1"/>
                          </a:moveTo>
                          <a:lnTo>
                            <a:pt x="8773" y="134"/>
                          </a:lnTo>
                          <a:cubicBezTo>
                            <a:pt x="8206" y="201"/>
                            <a:pt x="7572" y="234"/>
                            <a:pt x="6605" y="268"/>
                          </a:cubicBezTo>
                          <a:cubicBezTo>
                            <a:pt x="6105" y="268"/>
                            <a:pt x="5604" y="268"/>
                            <a:pt x="5104" y="201"/>
                          </a:cubicBezTo>
                          <a:cubicBezTo>
                            <a:pt x="4618" y="137"/>
                            <a:pt x="4118" y="114"/>
                            <a:pt x="3622" y="114"/>
                          </a:cubicBezTo>
                          <a:cubicBezTo>
                            <a:pt x="3335" y="114"/>
                            <a:pt x="3050" y="122"/>
                            <a:pt x="2769" y="134"/>
                          </a:cubicBezTo>
                          <a:cubicBezTo>
                            <a:pt x="2169" y="201"/>
                            <a:pt x="868" y="468"/>
                            <a:pt x="34" y="635"/>
                          </a:cubicBezTo>
                          <a:cubicBezTo>
                            <a:pt x="0" y="735"/>
                            <a:pt x="0" y="801"/>
                            <a:pt x="0" y="901"/>
                          </a:cubicBezTo>
                          <a:cubicBezTo>
                            <a:pt x="1068" y="768"/>
                            <a:pt x="3670" y="401"/>
                            <a:pt x="4137" y="401"/>
                          </a:cubicBezTo>
                          <a:cubicBezTo>
                            <a:pt x="4704" y="434"/>
                            <a:pt x="4804" y="468"/>
                            <a:pt x="5304" y="501"/>
                          </a:cubicBezTo>
                          <a:cubicBezTo>
                            <a:pt x="5638" y="534"/>
                            <a:pt x="6005" y="568"/>
                            <a:pt x="6372" y="568"/>
                          </a:cubicBezTo>
                          <a:cubicBezTo>
                            <a:pt x="6738" y="534"/>
                            <a:pt x="7706" y="568"/>
                            <a:pt x="8373" y="501"/>
                          </a:cubicBezTo>
                          <a:cubicBezTo>
                            <a:pt x="8707" y="468"/>
                            <a:pt x="9507" y="468"/>
                            <a:pt x="10174" y="468"/>
                          </a:cubicBezTo>
                          <a:cubicBezTo>
                            <a:pt x="10174" y="301"/>
                            <a:pt x="10141" y="168"/>
                            <a:pt x="101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3" name="Google Shape;24783;p56"/>
                    <p:cNvSpPr/>
                    <p:nvPr/>
                  </p:nvSpPr>
                  <p:spPr>
                    <a:xfrm>
                      <a:off x="1582562" y="2576392"/>
                      <a:ext cx="1123518" cy="172688"/>
                    </a:xfrm>
                    <a:custGeom>
                      <a:avLst/>
                      <a:gdLst/>
                      <a:ahLst/>
                      <a:cxnLst/>
                      <a:rect l="l" t="t" r="r" b="b"/>
                      <a:pathLst>
                        <a:path w="10208" h="1569" extrusionOk="0">
                          <a:moveTo>
                            <a:pt x="4070" y="1"/>
                          </a:moveTo>
                          <a:cubicBezTo>
                            <a:pt x="3870" y="1"/>
                            <a:pt x="3670" y="1"/>
                            <a:pt x="3469" y="34"/>
                          </a:cubicBezTo>
                          <a:cubicBezTo>
                            <a:pt x="3169" y="101"/>
                            <a:pt x="2969" y="101"/>
                            <a:pt x="2836" y="134"/>
                          </a:cubicBezTo>
                          <a:cubicBezTo>
                            <a:pt x="2669" y="168"/>
                            <a:pt x="2369" y="168"/>
                            <a:pt x="2135" y="201"/>
                          </a:cubicBezTo>
                          <a:cubicBezTo>
                            <a:pt x="1902" y="234"/>
                            <a:pt x="1735" y="234"/>
                            <a:pt x="1535" y="268"/>
                          </a:cubicBezTo>
                          <a:cubicBezTo>
                            <a:pt x="1368" y="301"/>
                            <a:pt x="1401" y="301"/>
                            <a:pt x="1134" y="368"/>
                          </a:cubicBezTo>
                          <a:cubicBezTo>
                            <a:pt x="868" y="468"/>
                            <a:pt x="634" y="501"/>
                            <a:pt x="367" y="501"/>
                          </a:cubicBezTo>
                          <a:cubicBezTo>
                            <a:pt x="100" y="501"/>
                            <a:pt x="34" y="501"/>
                            <a:pt x="0" y="535"/>
                          </a:cubicBezTo>
                          <a:cubicBezTo>
                            <a:pt x="0" y="835"/>
                            <a:pt x="34" y="1135"/>
                            <a:pt x="67" y="1435"/>
                          </a:cubicBezTo>
                          <a:cubicBezTo>
                            <a:pt x="634" y="1235"/>
                            <a:pt x="1201" y="1102"/>
                            <a:pt x="1768" y="968"/>
                          </a:cubicBezTo>
                          <a:cubicBezTo>
                            <a:pt x="1935" y="952"/>
                            <a:pt x="2102" y="943"/>
                            <a:pt x="2269" y="943"/>
                          </a:cubicBezTo>
                          <a:cubicBezTo>
                            <a:pt x="2435" y="943"/>
                            <a:pt x="2602" y="952"/>
                            <a:pt x="2769" y="968"/>
                          </a:cubicBezTo>
                          <a:cubicBezTo>
                            <a:pt x="3069" y="1002"/>
                            <a:pt x="3369" y="1068"/>
                            <a:pt x="3670" y="1135"/>
                          </a:cubicBezTo>
                          <a:cubicBezTo>
                            <a:pt x="4070" y="1268"/>
                            <a:pt x="4470" y="1368"/>
                            <a:pt x="4904" y="1368"/>
                          </a:cubicBezTo>
                          <a:cubicBezTo>
                            <a:pt x="5771" y="1469"/>
                            <a:pt x="6071" y="1569"/>
                            <a:pt x="6672" y="1569"/>
                          </a:cubicBezTo>
                          <a:lnTo>
                            <a:pt x="7973" y="1569"/>
                          </a:lnTo>
                          <a:cubicBezTo>
                            <a:pt x="8133" y="1562"/>
                            <a:pt x="8267" y="1561"/>
                            <a:pt x="8382" y="1561"/>
                          </a:cubicBezTo>
                          <a:cubicBezTo>
                            <a:pt x="8509" y="1561"/>
                            <a:pt x="8613" y="1563"/>
                            <a:pt x="8704" y="1563"/>
                          </a:cubicBezTo>
                          <a:cubicBezTo>
                            <a:pt x="8982" y="1563"/>
                            <a:pt x="9146" y="1545"/>
                            <a:pt x="9474" y="1402"/>
                          </a:cubicBezTo>
                          <a:cubicBezTo>
                            <a:pt x="9807" y="1235"/>
                            <a:pt x="10041" y="1135"/>
                            <a:pt x="10174" y="1068"/>
                          </a:cubicBezTo>
                          <a:cubicBezTo>
                            <a:pt x="10208" y="868"/>
                            <a:pt x="10208" y="701"/>
                            <a:pt x="10208" y="535"/>
                          </a:cubicBezTo>
                          <a:cubicBezTo>
                            <a:pt x="10208" y="434"/>
                            <a:pt x="10208" y="368"/>
                            <a:pt x="10174" y="234"/>
                          </a:cubicBezTo>
                          <a:cubicBezTo>
                            <a:pt x="9774" y="334"/>
                            <a:pt x="9340" y="368"/>
                            <a:pt x="8907" y="368"/>
                          </a:cubicBezTo>
                          <a:cubicBezTo>
                            <a:pt x="8873" y="346"/>
                            <a:pt x="8829" y="338"/>
                            <a:pt x="8765" y="338"/>
                          </a:cubicBezTo>
                          <a:cubicBezTo>
                            <a:pt x="8636" y="338"/>
                            <a:pt x="8429" y="368"/>
                            <a:pt x="8073" y="368"/>
                          </a:cubicBezTo>
                          <a:cubicBezTo>
                            <a:pt x="7906" y="379"/>
                            <a:pt x="7728" y="383"/>
                            <a:pt x="7565" y="383"/>
                          </a:cubicBezTo>
                          <a:cubicBezTo>
                            <a:pt x="7239" y="383"/>
                            <a:pt x="6972" y="368"/>
                            <a:pt x="6972" y="368"/>
                          </a:cubicBezTo>
                          <a:cubicBezTo>
                            <a:pt x="6972" y="368"/>
                            <a:pt x="6271" y="301"/>
                            <a:pt x="6038" y="268"/>
                          </a:cubicBezTo>
                          <a:cubicBezTo>
                            <a:pt x="5771" y="268"/>
                            <a:pt x="4303" y="1"/>
                            <a:pt x="4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4" name="Google Shape;24784;p56"/>
                    <p:cNvSpPr/>
                    <p:nvPr/>
                  </p:nvSpPr>
                  <p:spPr>
                    <a:xfrm>
                      <a:off x="1641335" y="2884787"/>
                      <a:ext cx="903173" cy="161682"/>
                    </a:xfrm>
                    <a:custGeom>
                      <a:avLst/>
                      <a:gdLst/>
                      <a:ahLst/>
                      <a:cxnLst/>
                      <a:rect l="l" t="t" r="r" b="b"/>
                      <a:pathLst>
                        <a:path w="8206" h="1469" extrusionOk="0">
                          <a:moveTo>
                            <a:pt x="0" y="1"/>
                          </a:moveTo>
                          <a:cubicBezTo>
                            <a:pt x="167" y="334"/>
                            <a:pt x="400" y="668"/>
                            <a:pt x="634" y="968"/>
                          </a:cubicBezTo>
                          <a:cubicBezTo>
                            <a:pt x="1001" y="1002"/>
                            <a:pt x="1801" y="1135"/>
                            <a:pt x="2302" y="1202"/>
                          </a:cubicBezTo>
                          <a:cubicBezTo>
                            <a:pt x="2835" y="1302"/>
                            <a:pt x="3069" y="1369"/>
                            <a:pt x="3503" y="1435"/>
                          </a:cubicBezTo>
                          <a:cubicBezTo>
                            <a:pt x="3658" y="1457"/>
                            <a:pt x="3795" y="1469"/>
                            <a:pt x="3962" y="1469"/>
                          </a:cubicBezTo>
                          <a:cubicBezTo>
                            <a:pt x="4296" y="1469"/>
                            <a:pt x="4748" y="1424"/>
                            <a:pt x="5704" y="1335"/>
                          </a:cubicBezTo>
                          <a:cubicBezTo>
                            <a:pt x="6605" y="1235"/>
                            <a:pt x="7472" y="902"/>
                            <a:pt x="8206" y="368"/>
                          </a:cubicBezTo>
                          <a:lnTo>
                            <a:pt x="8206" y="368"/>
                          </a:lnTo>
                          <a:cubicBezTo>
                            <a:pt x="7447" y="874"/>
                            <a:pt x="6475" y="977"/>
                            <a:pt x="5669" y="977"/>
                          </a:cubicBezTo>
                          <a:cubicBezTo>
                            <a:pt x="5518" y="977"/>
                            <a:pt x="5374" y="973"/>
                            <a:pt x="5237" y="968"/>
                          </a:cubicBezTo>
                          <a:cubicBezTo>
                            <a:pt x="4603" y="935"/>
                            <a:pt x="3970" y="801"/>
                            <a:pt x="3402" y="568"/>
                          </a:cubicBezTo>
                          <a:cubicBezTo>
                            <a:pt x="2602" y="368"/>
                            <a:pt x="1801" y="201"/>
                            <a:pt x="1001" y="101"/>
                          </a:cubicBezTo>
                          <a:cubicBezTo>
                            <a:pt x="667" y="34"/>
                            <a:pt x="334"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85" name="Google Shape;24785;p56"/>
                <p:cNvSpPr/>
                <p:nvPr/>
              </p:nvSpPr>
              <p:spPr>
                <a:xfrm>
                  <a:off x="1270425" y="2115341"/>
                  <a:ext cx="1769805" cy="1045154"/>
                </a:xfrm>
                <a:custGeom>
                  <a:avLst/>
                  <a:gdLst/>
                  <a:ahLst/>
                  <a:cxnLst/>
                  <a:rect l="l" t="t" r="r" b="b"/>
                  <a:pathLst>
                    <a:path w="16080" h="9496" extrusionOk="0">
                      <a:moveTo>
                        <a:pt x="14796" y="0"/>
                      </a:moveTo>
                      <a:cubicBezTo>
                        <a:pt x="14054" y="0"/>
                        <a:pt x="12845" y="340"/>
                        <a:pt x="11376" y="954"/>
                      </a:cubicBezTo>
                      <a:lnTo>
                        <a:pt x="11476" y="1054"/>
                      </a:lnTo>
                      <a:cubicBezTo>
                        <a:pt x="12860" y="478"/>
                        <a:pt x="13989" y="156"/>
                        <a:pt x="14631" y="156"/>
                      </a:cubicBezTo>
                      <a:cubicBezTo>
                        <a:pt x="14917" y="156"/>
                        <a:pt x="15106" y="220"/>
                        <a:pt x="15178" y="354"/>
                      </a:cubicBezTo>
                      <a:cubicBezTo>
                        <a:pt x="15612" y="1088"/>
                        <a:pt x="12677" y="3589"/>
                        <a:pt x="8640" y="5958"/>
                      </a:cubicBezTo>
                      <a:cubicBezTo>
                        <a:pt x="5382" y="7885"/>
                        <a:pt x="2368" y="9128"/>
                        <a:pt x="1124" y="9128"/>
                      </a:cubicBezTo>
                      <a:cubicBezTo>
                        <a:pt x="840" y="9128"/>
                        <a:pt x="649" y="9063"/>
                        <a:pt x="568" y="8927"/>
                      </a:cubicBezTo>
                      <a:cubicBezTo>
                        <a:pt x="301" y="8460"/>
                        <a:pt x="1302" y="7359"/>
                        <a:pt x="3003" y="6024"/>
                      </a:cubicBezTo>
                      <a:lnTo>
                        <a:pt x="2970" y="5891"/>
                      </a:lnTo>
                      <a:cubicBezTo>
                        <a:pt x="1068" y="7359"/>
                        <a:pt x="1" y="8660"/>
                        <a:pt x="335" y="9227"/>
                      </a:cubicBezTo>
                      <a:cubicBezTo>
                        <a:pt x="440" y="9409"/>
                        <a:pt x="692" y="9496"/>
                        <a:pt x="1065" y="9496"/>
                      </a:cubicBezTo>
                      <a:cubicBezTo>
                        <a:pt x="2464" y="9496"/>
                        <a:pt x="5554" y="8274"/>
                        <a:pt x="8874" y="6325"/>
                      </a:cubicBezTo>
                      <a:cubicBezTo>
                        <a:pt x="13077" y="3890"/>
                        <a:pt x="16079" y="1188"/>
                        <a:pt x="15545" y="287"/>
                      </a:cubicBezTo>
                      <a:cubicBezTo>
                        <a:pt x="15443" y="93"/>
                        <a:pt x="15183" y="0"/>
                        <a:pt x="14796" y="0"/>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86" name="Google Shape;24786;p56"/>
            <p:cNvGrpSpPr/>
            <p:nvPr/>
          </p:nvGrpSpPr>
          <p:grpSpPr>
            <a:xfrm>
              <a:off x="817141" y="1560564"/>
              <a:ext cx="523502" cy="523554"/>
              <a:chOff x="3311753" y="2087385"/>
              <a:chExt cx="1108880" cy="1108990"/>
            </a:xfrm>
          </p:grpSpPr>
          <p:sp>
            <p:nvSpPr>
              <p:cNvPr id="24787" name="Google Shape;24787;p56"/>
              <p:cNvSpPr/>
              <p:nvPr/>
            </p:nvSpPr>
            <p:spPr>
              <a:xfrm>
                <a:off x="3311753" y="2087385"/>
                <a:ext cx="1108880" cy="1108990"/>
              </a:xfrm>
              <a:custGeom>
                <a:avLst/>
                <a:gdLst/>
                <a:ahLst/>
                <a:cxnLst/>
                <a:rect l="l" t="t" r="r" b="b"/>
                <a:pathLst>
                  <a:path w="10075" h="10076" extrusionOk="0">
                    <a:moveTo>
                      <a:pt x="5107" y="1"/>
                    </a:moveTo>
                    <a:cubicBezTo>
                      <a:pt x="2533" y="1"/>
                      <a:pt x="1" y="1935"/>
                      <a:pt x="1" y="5044"/>
                    </a:cubicBezTo>
                    <a:cubicBezTo>
                      <a:pt x="1" y="5344"/>
                      <a:pt x="34" y="5645"/>
                      <a:pt x="101" y="5978"/>
                    </a:cubicBezTo>
                    <a:cubicBezTo>
                      <a:pt x="134" y="6178"/>
                      <a:pt x="201" y="6379"/>
                      <a:pt x="267" y="6579"/>
                    </a:cubicBezTo>
                    <a:cubicBezTo>
                      <a:pt x="998" y="8862"/>
                      <a:pt x="3030" y="10075"/>
                      <a:pt x="5074" y="10075"/>
                    </a:cubicBezTo>
                    <a:cubicBezTo>
                      <a:pt x="6763" y="10075"/>
                      <a:pt x="8460" y="9248"/>
                      <a:pt x="9441" y="7513"/>
                    </a:cubicBezTo>
                    <a:cubicBezTo>
                      <a:pt x="9707" y="7079"/>
                      <a:pt x="9874" y="6579"/>
                      <a:pt x="9974" y="6078"/>
                    </a:cubicBezTo>
                    <a:cubicBezTo>
                      <a:pt x="10041" y="5745"/>
                      <a:pt x="10074" y="5378"/>
                      <a:pt x="10074" y="5044"/>
                    </a:cubicBezTo>
                    <a:lnTo>
                      <a:pt x="10074" y="4978"/>
                    </a:lnTo>
                    <a:cubicBezTo>
                      <a:pt x="10074" y="3977"/>
                      <a:pt x="9774" y="3043"/>
                      <a:pt x="9240" y="2242"/>
                    </a:cubicBezTo>
                    <a:cubicBezTo>
                      <a:pt x="8204" y="694"/>
                      <a:pt x="6648" y="1"/>
                      <a:pt x="51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8" name="Google Shape;24788;p56"/>
              <p:cNvGrpSpPr/>
              <p:nvPr/>
            </p:nvGrpSpPr>
            <p:grpSpPr>
              <a:xfrm>
                <a:off x="3311753" y="2087385"/>
                <a:ext cx="1108880" cy="1108990"/>
                <a:chOff x="3311753" y="2087385"/>
                <a:chExt cx="1108880" cy="1108990"/>
              </a:xfrm>
            </p:grpSpPr>
            <p:sp>
              <p:nvSpPr>
                <p:cNvPr id="24789" name="Google Shape;24789;p56"/>
                <p:cNvSpPr/>
                <p:nvPr/>
              </p:nvSpPr>
              <p:spPr>
                <a:xfrm>
                  <a:off x="3311753" y="2087385"/>
                  <a:ext cx="1108880" cy="680186"/>
                </a:xfrm>
                <a:custGeom>
                  <a:avLst/>
                  <a:gdLst/>
                  <a:ahLst/>
                  <a:cxnLst/>
                  <a:rect l="l" t="t" r="r" b="b"/>
                  <a:pathLst>
                    <a:path w="10075" h="6180" extrusionOk="0">
                      <a:moveTo>
                        <a:pt x="5093" y="1"/>
                      </a:moveTo>
                      <a:cubicBezTo>
                        <a:pt x="2520" y="1"/>
                        <a:pt x="1" y="1935"/>
                        <a:pt x="1" y="5044"/>
                      </a:cubicBezTo>
                      <a:cubicBezTo>
                        <a:pt x="1" y="5344"/>
                        <a:pt x="34" y="5645"/>
                        <a:pt x="67" y="5978"/>
                      </a:cubicBezTo>
                      <a:cubicBezTo>
                        <a:pt x="668" y="6045"/>
                        <a:pt x="1335" y="6078"/>
                        <a:pt x="1335" y="6078"/>
                      </a:cubicBezTo>
                      <a:cubicBezTo>
                        <a:pt x="1585" y="6062"/>
                        <a:pt x="1844" y="6053"/>
                        <a:pt x="2106" y="6053"/>
                      </a:cubicBezTo>
                      <a:cubicBezTo>
                        <a:pt x="2369" y="6053"/>
                        <a:pt x="2636" y="6062"/>
                        <a:pt x="2903" y="6078"/>
                      </a:cubicBezTo>
                      <a:cubicBezTo>
                        <a:pt x="3158" y="6101"/>
                        <a:pt x="3447" y="6108"/>
                        <a:pt x="3719" y="6108"/>
                      </a:cubicBezTo>
                      <a:cubicBezTo>
                        <a:pt x="4263" y="6108"/>
                        <a:pt x="4737" y="6078"/>
                        <a:pt x="4737" y="6078"/>
                      </a:cubicBezTo>
                      <a:cubicBezTo>
                        <a:pt x="4737" y="6078"/>
                        <a:pt x="5838" y="6112"/>
                        <a:pt x="6405" y="6145"/>
                      </a:cubicBezTo>
                      <a:cubicBezTo>
                        <a:pt x="6583" y="6156"/>
                        <a:pt x="6750" y="6160"/>
                        <a:pt x="6893" y="6160"/>
                      </a:cubicBezTo>
                      <a:cubicBezTo>
                        <a:pt x="7180" y="6160"/>
                        <a:pt x="7372" y="6145"/>
                        <a:pt x="7372" y="6145"/>
                      </a:cubicBezTo>
                      <a:cubicBezTo>
                        <a:pt x="7526" y="6169"/>
                        <a:pt x="7676" y="6180"/>
                        <a:pt x="7824" y="6180"/>
                      </a:cubicBezTo>
                      <a:cubicBezTo>
                        <a:pt x="8094" y="6180"/>
                        <a:pt x="8360" y="6143"/>
                        <a:pt x="8640" y="6078"/>
                      </a:cubicBezTo>
                      <a:cubicBezTo>
                        <a:pt x="8758" y="6046"/>
                        <a:pt x="8879" y="6034"/>
                        <a:pt x="8998" y="6034"/>
                      </a:cubicBezTo>
                      <a:cubicBezTo>
                        <a:pt x="9351" y="6034"/>
                        <a:pt x="9687" y="6140"/>
                        <a:pt x="9858" y="6140"/>
                      </a:cubicBezTo>
                      <a:cubicBezTo>
                        <a:pt x="9925" y="6140"/>
                        <a:pt x="9967" y="6124"/>
                        <a:pt x="9974" y="6078"/>
                      </a:cubicBezTo>
                      <a:cubicBezTo>
                        <a:pt x="10041" y="5745"/>
                        <a:pt x="10074" y="5378"/>
                        <a:pt x="10074" y="5044"/>
                      </a:cubicBezTo>
                      <a:lnTo>
                        <a:pt x="10074" y="4978"/>
                      </a:lnTo>
                      <a:lnTo>
                        <a:pt x="9474" y="5044"/>
                      </a:lnTo>
                      <a:lnTo>
                        <a:pt x="7573" y="5578"/>
                      </a:lnTo>
                      <a:lnTo>
                        <a:pt x="6038" y="5578"/>
                      </a:lnTo>
                      <a:cubicBezTo>
                        <a:pt x="4904" y="5578"/>
                        <a:pt x="5371" y="5545"/>
                        <a:pt x="3737" y="5311"/>
                      </a:cubicBezTo>
                      <a:cubicBezTo>
                        <a:pt x="2069" y="5078"/>
                        <a:pt x="3970" y="5178"/>
                        <a:pt x="4103" y="5044"/>
                      </a:cubicBezTo>
                      <a:cubicBezTo>
                        <a:pt x="4204" y="4911"/>
                        <a:pt x="3737" y="4544"/>
                        <a:pt x="3737" y="4544"/>
                      </a:cubicBezTo>
                      <a:cubicBezTo>
                        <a:pt x="3737" y="4544"/>
                        <a:pt x="2496" y="4406"/>
                        <a:pt x="2020" y="4406"/>
                      </a:cubicBezTo>
                      <a:cubicBezTo>
                        <a:pt x="1972" y="4406"/>
                        <a:pt x="1932" y="4407"/>
                        <a:pt x="1902" y="4410"/>
                      </a:cubicBezTo>
                      <a:cubicBezTo>
                        <a:pt x="1888" y="4412"/>
                        <a:pt x="1872" y="4413"/>
                        <a:pt x="1855" y="4413"/>
                      </a:cubicBezTo>
                      <a:cubicBezTo>
                        <a:pt x="1499" y="4413"/>
                        <a:pt x="463" y="4093"/>
                        <a:pt x="367" y="3743"/>
                      </a:cubicBezTo>
                      <a:cubicBezTo>
                        <a:pt x="301" y="3376"/>
                        <a:pt x="734" y="3243"/>
                        <a:pt x="1268" y="2776"/>
                      </a:cubicBezTo>
                      <a:cubicBezTo>
                        <a:pt x="1768" y="2342"/>
                        <a:pt x="1835" y="2542"/>
                        <a:pt x="2602" y="2309"/>
                      </a:cubicBezTo>
                      <a:cubicBezTo>
                        <a:pt x="3034" y="2165"/>
                        <a:pt x="3253" y="2138"/>
                        <a:pt x="3734" y="2138"/>
                      </a:cubicBezTo>
                      <a:cubicBezTo>
                        <a:pt x="4031" y="2138"/>
                        <a:pt x="4428" y="2148"/>
                        <a:pt x="5037" y="2148"/>
                      </a:cubicBezTo>
                      <a:cubicBezTo>
                        <a:pt x="5271" y="2148"/>
                        <a:pt x="5536" y="2146"/>
                        <a:pt x="5838" y="2142"/>
                      </a:cubicBezTo>
                      <a:cubicBezTo>
                        <a:pt x="6449" y="2125"/>
                        <a:pt x="6783" y="2119"/>
                        <a:pt x="6964" y="2119"/>
                      </a:cubicBezTo>
                      <a:cubicBezTo>
                        <a:pt x="7371" y="2119"/>
                        <a:pt x="7000" y="2149"/>
                        <a:pt x="7243" y="2149"/>
                      </a:cubicBezTo>
                      <a:cubicBezTo>
                        <a:pt x="7305" y="2149"/>
                        <a:pt x="7407" y="2147"/>
                        <a:pt x="7573" y="2142"/>
                      </a:cubicBezTo>
                      <a:cubicBezTo>
                        <a:pt x="7714" y="2134"/>
                        <a:pt x="7854" y="2130"/>
                        <a:pt x="7993" y="2130"/>
                      </a:cubicBezTo>
                      <a:cubicBezTo>
                        <a:pt x="8409" y="2130"/>
                        <a:pt x="8815" y="2167"/>
                        <a:pt x="9240" y="2242"/>
                      </a:cubicBezTo>
                      <a:cubicBezTo>
                        <a:pt x="8191" y="694"/>
                        <a:pt x="6633" y="1"/>
                        <a:pt x="50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0" name="Google Shape;24790;p56"/>
                <p:cNvSpPr/>
                <p:nvPr/>
              </p:nvSpPr>
              <p:spPr>
                <a:xfrm>
                  <a:off x="3341140" y="2811376"/>
                  <a:ext cx="1009713" cy="384999"/>
                </a:xfrm>
                <a:custGeom>
                  <a:avLst/>
                  <a:gdLst/>
                  <a:ahLst/>
                  <a:cxnLst/>
                  <a:rect l="l" t="t" r="r" b="b"/>
                  <a:pathLst>
                    <a:path w="9174" h="3498" extrusionOk="0">
                      <a:moveTo>
                        <a:pt x="0" y="1"/>
                      </a:moveTo>
                      <a:lnTo>
                        <a:pt x="0" y="1"/>
                      </a:lnTo>
                      <a:cubicBezTo>
                        <a:pt x="731" y="2284"/>
                        <a:pt x="2763" y="3497"/>
                        <a:pt x="4807" y="3497"/>
                      </a:cubicBezTo>
                      <a:cubicBezTo>
                        <a:pt x="6496" y="3497"/>
                        <a:pt x="8193" y="2670"/>
                        <a:pt x="9174" y="935"/>
                      </a:cubicBezTo>
                      <a:lnTo>
                        <a:pt x="9174" y="935"/>
                      </a:lnTo>
                      <a:lnTo>
                        <a:pt x="8907" y="968"/>
                      </a:lnTo>
                      <a:cubicBezTo>
                        <a:pt x="8006" y="1102"/>
                        <a:pt x="8240" y="1168"/>
                        <a:pt x="7339" y="1435"/>
                      </a:cubicBezTo>
                      <a:cubicBezTo>
                        <a:pt x="6925" y="1542"/>
                        <a:pt x="6695" y="1586"/>
                        <a:pt x="6469" y="1586"/>
                      </a:cubicBezTo>
                      <a:cubicBezTo>
                        <a:pt x="6204" y="1586"/>
                        <a:pt x="5945" y="1525"/>
                        <a:pt x="5404" y="1435"/>
                      </a:cubicBezTo>
                      <a:cubicBezTo>
                        <a:pt x="4437" y="1268"/>
                        <a:pt x="4937" y="1402"/>
                        <a:pt x="4203" y="1001"/>
                      </a:cubicBezTo>
                      <a:cubicBezTo>
                        <a:pt x="3670" y="701"/>
                        <a:pt x="3069" y="434"/>
                        <a:pt x="2502" y="234"/>
                      </a:cubicBezTo>
                      <a:cubicBezTo>
                        <a:pt x="2092" y="93"/>
                        <a:pt x="1784" y="65"/>
                        <a:pt x="1478" y="65"/>
                      </a:cubicBezTo>
                      <a:cubicBezTo>
                        <a:pt x="1284" y="65"/>
                        <a:pt x="1091" y="76"/>
                        <a:pt x="874" y="76"/>
                      </a:cubicBezTo>
                      <a:cubicBezTo>
                        <a:pt x="627" y="76"/>
                        <a:pt x="348" y="62"/>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4791" name="Google Shape;24791;p56"/>
          <p:cNvGrpSpPr/>
          <p:nvPr/>
        </p:nvGrpSpPr>
        <p:grpSpPr>
          <a:xfrm rot="10800000">
            <a:off x="7444910" y="2998429"/>
            <a:ext cx="1699100" cy="2145071"/>
            <a:chOff x="5693310" y="2702404"/>
            <a:chExt cx="1699100" cy="2145071"/>
          </a:xfrm>
        </p:grpSpPr>
        <p:sp>
          <p:nvSpPr>
            <p:cNvPr id="24792" name="Google Shape;24792;p56"/>
            <p:cNvSpPr/>
            <p:nvPr/>
          </p:nvSpPr>
          <p:spPr>
            <a:xfrm rot="4957066">
              <a:off x="6543597" y="3442831"/>
              <a:ext cx="349209" cy="349905"/>
            </a:xfrm>
            <a:custGeom>
              <a:avLst/>
              <a:gdLst/>
              <a:ahLst/>
              <a:cxnLst/>
              <a:rect l="l" t="t" r="r" b="b"/>
              <a:pathLst>
                <a:path w="18056" h="18092" extrusionOk="0">
                  <a:moveTo>
                    <a:pt x="6695" y="1472"/>
                  </a:moveTo>
                  <a:cubicBezTo>
                    <a:pt x="6713" y="1486"/>
                    <a:pt x="6734" y="1495"/>
                    <a:pt x="6757" y="1495"/>
                  </a:cubicBezTo>
                  <a:cubicBezTo>
                    <a:pt x="6764" y="1495"/>
                    <a:pt x="6771" y="1494"/>
                    <a:pt x="6778" y="1492"/>
                  </a:cubicBezTo>
                  <a:cubicBezTo>
                    <a:pt x="6751" y="1486"/>
                    <a:pt x="6723" y="1479"/>
                    <a:pt x="6695" y="1472"/>
                  </a:cubicBezTo>
                  <a:close/>
                  <a:moveTo>
                    <a:pt x="13763" y="3827"/>
                  </a:moveTo>
                  <a:lnTo>
                    <a:pt x="13763" y="3827"/>
                  </a:lnTo>
                  <a:cubicBezTo>
                    <a:pt x="14709" y="4623"/>
                    <a:pt x="15616" y="5469"/>
                    <a:pt x="16535" y="6265"/>
                  </a:cubicBezTo>
                  <a:lnTo>
                    <a:pt x="14104" y="4106"/>
                  </a:lnTo>
                  <a:cubicBezTo>
                    <a:pt x="14006" y="3995"/>
                    <a:pt x="13890" y="3903"/>
                    <a:pt x="13763" y="3827"/>
                  </a:cubicBezTo>
                  <a:close/>
                  <a:moveTo>
                    <a:pt x="3092" y="0"/>
                  </a:moveTo>
                  <a:cubicBezTo>
                    <a:pt x="2894" y="0"/>
                    <a:pt x="2699" y="26"/>
                    <a:pt x="2493" y="64"/>
                  </a:cubicBezTo>
                  <a:cubicBezTo>
                    <a:pt x="2067" y="185"/>
                    <a:pt x="1702" y="459"/>
                    <a:pt x="1429" y="824"/>
                  </a:cubicBezTo>
                  <a:cubicBezTo>
                    <a:pt x="547" y="1918"/>
                    <a:pt x="274" y="3377"/>
                    <a:pt x="760" y="4714"/>
                  </a:cubicBezTo>
                  <a:cubicBezTo>
                    <a:pt x="882" y="4988"/>
                    <a:pt x="942" y="5261"/>
                    <a:pt x="882" y="5565"/>
                  </a:cubicBezTo>
                  <a:cubicBezTo>
                    <a:pt x="790" y="5778"/>
                    <a:pt x="638" y="5961"/>
                    <a:pt x="486" y="6113"/>
                  </a:cubicBezTo>
                  <a:cubicBezTo>
                    <a:pt x="0" y="6751"/>
                    <a:pt x="334" y="7663"/>
                    <a:pt x="730" y="8392"/>
                  </a:cubicBezTo>
                  <a:cubicBezTo>
                    <a:pt x="1672" y="10064"/>
                    <a:pt x="2888" y="11614"/>
                    <a:pt x="4316" y="12921"/>
                  </a:cubicBezTo>
                  <a:cubicBezTo>
                    <a:pt x="5684" y="14076"/>
                    <a:pt x="7113" y="15170"/>
                    <a:pt x="8663" y="16113"/>
                  </a:cubicBezTo>
                  <a:cubicBezTo>
                    <a:pt x="9392" y="16660"/>
                    <a:pt x="10183" y="17116"/>
                    <a:pt x="11034" y="17511"/>
                  </a:cubicBezTo>
                  <a:cubicBezTo>
                    <a:pt x="11917" y="17881"/>
                    <a:pt x="12853" y="18091"/>
                    <a:pt x="13818" y="18091"/>
                  </a:cubicBezTo>
                  <a:cubicBezTo>
                    <a:pt x="13882" y="18091"/>
                    <a:pt x="13947" y="18090"/>
                    <a:pt x="14013" y="18088"/>
                  </a:cubicBezTo>
                  <a:cubicBezTo>
                    <a:pt x="15259" y="18088"/>
                    <a:pt x="16596" y="17724"/>
                    <a:pt x="17326" y="16721"/>
                  </a:cubicBezTo>
                  <a:cubicBezTo>
                    <a:pt x="17842" y="15930"/>
                    <a:pt x="18055" y="14958"/>
                    <a:pt x="17873" y="14015"/>
                  </a:cubicBezTo>
                  <a:cubicBezTo>
                    <a:pt x="17690" y="13104"/>
                    <a:pt x="17386" y="12192"/>
                    <a:pt x="16931" y="11371"/>
                  </a:cubicBezTo>
                  <a:cubicBezTo>
                    <a:pt x="15715" y="8848"/>
                    <a:pt x="14225" y="6265"/>
                    <a:pt x="11824" y="4836"/>
                  </a:cubicBezTo>
                  <a:cubicBezTo>
                    <a:pt x="11034" y="4380"/>
                    <a:pt x="10213" y="4015"/>
                    <a:pt x="9362" y="3772"/>
                  </a:cubicBezTo>
                  <a:cubicBezTo>
                    <a:pt x="8799" y="3591"/>
                    <a:pt x="8183" y="3442"/>
                    <a:pt x="7589" y="3442"/>
                  </a:cubicBezTo>
                  <a:cubicBezTo>
                    <a:pt x="7189" y="3442"/>
                    <a:pt x="6799" y="3509"/>
                    <a:pt x="6444" y="3681"/>
                  </a:cubicBezTo>
                  <a:cubicBezTo>
                    <a:pt x="5228" y="4258"/>
                    <a:pt x="4803" y="5900"/>
                    <a:pt x="5167" y="7207"/>
                  </a:cubicBezTo>
                  <a:cubicBezTo>
                    <a:pt x="5563" y="8483"/>
                    <a:pt x="6505" y="9547"/>
                    <a:pt x="7447" y="10489"/>
                  </a:cubicBezTo>
                  <a:cubicBezTo>
                    <a:pt x="8055" y="11097"/>
                    <a:pt x="8693" y="11645"/>
                    <a:pt x="9392" y="12161"/>
                  </a:cubicBezTo>
                  <a:cubicBezTo>
                    <a:pt x="9879" y="12556"/>
                    <a:pt x="10456" y="12800"/>
                    <a:pt x="11095" y="12921"/>
                  </a:cubicBezTo>
                  <a:cubicBezTo>
                    <a:pt x="11207" y="12944"/>
                    <a:pt x="11320" y="12955"/>
                    <a:pt x="11434" y="12955"/>
                  </a:cubicBezTo>
                  <a:cubicBezTo>
                    <a:pt x="11932" y="12955"/>
                    <a:pt x="12425" y="12740"/>
                    <a:pt x="12797" y="12344"/>
                  </a:cubicBezTo>
                  <a:cubicBezTo>
                    <a:pt x="13192" y="11797"/>
                    <a:pt x="13253" y="11067"/>
                    <a:pt x="12979" y="10459"/>
                  </a:cubicBezTo>
                  <a:cubicBezTo>
                    <a:pt x="12706" y="9851"/>
                    <a:pt x="12250" y="9334"/>
                    <a:pt x="11672" y="8970"/>
                  </a:cubicBezTo>
                  <a:cubicBezTo>
                    <a:pt x="11464" y="8824"/>
                    <a:pt x="11213" y="8692"/>
                    <a:pt x="10978" y="8692"/>
                  </a:cubicBezTo>
                  <a:cubicBezTo>
                    <a:pt x="10870" y="8692"/>
                    <a:pt x="10765" y="8720"/>
                    <a:pt x="10669" y="8787"/>
                  </a:cubicBezTo>
                  <a:cubicBezTo>
                    <a:pt x="11050" y="8289"/>
                    <a:pt x="10526" y="7508"/>
                    <a:pt x="9916" y="7508"/>
                  </a:cubicBezTo>
                  <a:cubicBezTo>
                    <a:pt x="9893" y="7508"/>
                    <a:pt x="9871" y="7509"/>
                    <a:pt x="9848" y="7511"/>
                  </a:cubicBezTo>
                  <a:cubicBezTo>
                    <a:pt x="9210" y="7632"/>
                    <a:pt x="8784" y="8210"/>
                    <a:pt x="8845" y="8879"/>
                  </a:cubicBezTo>
                  <a:cubicBezTo>
                    <a:pt x="8936" y="9517"/>
                    <a:pt x="9301" y="10064"/>
                    <a:pt x="9848" y="10398"/>
                  </a:cubicBezTo>
                  <a:cubicBezTo>
                    <a:pt x="10046" y="10550"/>
                    <a:pt x="10327" y="10649"/>
                    <a:pt x="10574" y="10649"/>
                  </a:cubicBezTo>
                  <a:cubicBezTo>
                    <a:pt x="10821" y="10649"/>
                    <a:pt x="11034" y="10550"/>
                    <a:pt x="11095" y="10307"/>
                  </a:cubicBezTo>
                  <a:cubicBezTo>
                    <a:pt x="11216" y="9973"/>
                    <a:pt x="10882" y="9669"/>
                    <a:pt x="10578" y="9456"/>
                  </a:cubicBezTo>
                  <a:cubicBezTo>
                    <a:pt x="10766" y="9369"/>
                    <a:pt x="10961" y="9329"/>
                    <a:pt x="11152" y="9329"/>
                  </a:cubicBezTo>
                  <a:cubicBezTo>
                    <a:pt x="11762" y="9329"/>
                    <a:pt x="12331" y="9743"/>
                    <a:pt x="12493" y="10368"/>
                  </a:cubicBezTo>
                  <a:cubicBezTo>
                    <a:pt x="12706" y="11219"/>
                    <a:pt x="12128" y="12040"/>
                    <a:pt x="11247" y="12100"/>
                  </a:cubicBezTo>
                  <a:cubicBezTo>
                    <a:pt x="11209" y="12103"/>
                    <a:pt x="11172" y="12105"/>
                    <a:pt x="11136" y="12105"/>
                  </a:cubicBezTo>
                  <a:cubicBezTo>
                    <a:pt x="10422" y="12105"/>
                    <a:pt x="9791" y="11557"/>
                    <a:pt x="9271" y="11037"/>
                  </a:cubicBezTo>
                  <a:cubicBezTo>
                    <a:pt x="8268" y="10125"/>
                    <a:pt x="7356" y="9122"/>
                    <a:pt x="6535" y="8027"/>
                  </a:cubicBezTo>
                  <a:cubicBezTo>
                    <a:pt x="6201" y="7632"/>
                    <a:pt x="5988" y="7116"/>
                    <a:pt x="5958" y="6568"/>
                  </a:cubicBezTo>
                  <a:cubicBezTo>
                    <a:pt x="5958" y="5657"/>
                    <a:pt x="6839" y="4897"/>
                    <a:pt x="7751" y="4745"/>
                  </a:cubicBezTo>
                  <a:cubicBezTo>
                    <a:pt x="7880" y="4728"/>
                    <a:pt x="8009" y="4719"/>
                    <a:pt x="8137" y="4719"/>
                  </a:cubicBezTo>
                  <a:cubicBezTo>
                    <a:pt x="8919" y="4719"/>
                    <a:pt x="9691" y="5018"/>
                    <a:pt x="10395" y="5383"/>
                  </a:cubicBezTo>
                  <a:cubicBezTo>
                    <a:pt x="13982" y="7328"/>
                    <a:pt x="16383" y="10885"/>
                    <a:pt x="16809" y="14958"/>
                  </a:cubicBezTo>
                  <a:cubicBezTo>
                    <a:pt x="16870" y="15262"/>
                    <a:pt x="16809" y="15626"/>
                    <a:pt x="16596" y="15900"/>
                  </a:cubicBezTo>
                  <a:cubicBezTo>
                    <a:pt x="16231" y="16295"/>
                    <a:pt x="15563" y="16082"/>
                    <a:pt x="15046" y="16295"/>
                  </a:cubicBezTo>
                  <a:cubicBezTo>
                    <a:pt x="14833" y="16417"/>
                    <a:pt x="14681" y="16599"/>
                    <a:pt x="14438" y="16721"/>
                  </a:cubicBezTo>
                  <a:cubicBezTo>
                    <a:pt x="14238" y="16838"/>
                    <a:pt x="14010" y="16883"/>
                    <a:pt x="13773" y="16883"/>
                  </a:cubicBezTo>
                  <a:cubicBezTo>
                    <a:pt x="13398" y="16883"/>
                    <a:pt x="12998" y="16771"/>
                    <a:pt x="12645" y="16660"/>
                  </a:cubicBezTo>
                  <a:cubicBezTo>
                    <a:pt x="8207" y="15110"/>
                    <a:pt x="3982" y="12404"/>
                    <a:pt x="1702" y="8301"/>
                  </a:cubicBezTo>
                  <a:cubicBezTo>
                    <a:pt x="2341" y="7632"/>
                    <a:pt x="2432" y="6629"/>
                    <a:pt x="1915" y="5869"/>
                  </a:cubicBezTo>
                  <a:cubicBezTo>
                    <a:pt x="2249" y="5413"/>
                    <a:pt x="1885" y="4775"/>
                    <a:pt x="1763" y="4228"/>
                  </a:cubicBezTo>
                  <a:cubicBezTo>
                    <a:pt x="1520" y="3103"/>
                    <a:pt x="2371" y="1979"/>
                    <a:pt x="3404" y="1523"/>
                  </a:cubicBezTo>
                  <a:cubicBezTo>
                    <a:pt x="3902" y="1324"/>
                    <a:pt x="4433" y="1244"/>
                    <a:pt x="4970" y="1244"/>
                  </a:cubicBezTo>
                  <a:cubicBezTo>
                    <a:pt x="5551" y="1244"/>
                    <a:pt x="6138" y="1337"/>
                    <a:pt x="6695" y="1472"/>
                  </a:cubicBezTo>
                  <a:lnTo>
                    <a:pt x="6695" y="1472"/>
                  </a:lnTo>
                  <a:cubicBezTo>
                    <a:pt x="6610" y="1404"/>
                    <a:pt x="6598" y="1200"/>
                    <a:pt x="6718" y="1128"/>
                  </a:cubicBezTo>
                  <a:cubicBezTo>
                    <a:pt x="6794" y="1097"/>
                    <a:pt x="6877" y="1082"/>
                    <a:pt x="6961" y="1082"/>
                  </a:cubicBezTo>
                  <a:cubicBezTo>
                    <a:pt x="7044" y="1082"/>
                    <a:pt x="7128" y="1097"/>
                    <a:pt x="7204" y="1128"/>
                  </a:cubicBezTo>
                  <a:cubicBezTo>
                    <a:pt x="9180" y="1796"/>
                    <a:pt x="11003" y="2830"/>
                    <a:pt x="12614" y="4167"/>
                  </a:cubicBezTo>
                  <a:cubicBezTo>
                    <a:pt x="12557" y="3852"/>
                    <a:pt x="12905" y="3618"/>
                    <a:pt x="13226" y="3618"/>
                  </a:cubicBezTo>
                  <a:cubicBezTo>
                    <a:pt x="13245" y="3618"/>
                    <a:pt x="13264" y="3618"/>
                    <a:pt x="13283" y="3620"/>
                  </a:cubicBezTo>
                  <a:cubicBezTo>
                    <a:pt x="13448" y="3670"/>
                    <a:pt x="13612" y="3737"/>
                    <a:pt x="13763" y="3827"/>
                  </a:cubicBezTo>
                  <a:lnTo>
                    <a:pt x="13763" y="3827"/>
                  </a:lnTo>
                  <a:cubicBezTo>
                    <a:pt x="12143" y="2465"/>
                    <a:pt x="10408" y="1247"/>
                    <a:pt x="8298" y="672"/>
                  </a:cubicBezTo>
                  <a:cubicBezTo>
                    <a:pt x="6718" y="307"/>
                    <a:pt x="5076" y="64"/>
                    <a:pt x="3465" y="33"/>
                  </a:cubicBezTo>
                  <a:cubicBezTo>
                    <a:pt x="3337" y="10"/>
                    <a:pt x="3214" y="0"/>
                    <a:pt x="30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3" name="Google Shape;24793;p56"/>
            <p:cNvGrpSpPr/>
            <p:nvPr/>
          </p:nvGrpSpPr>
          <p:grpSpPr>
            <a:xfrm flipH="1">
              <a:off x="5693310" y="2702404"/>
              <a:ext cx="1699100" cy="2145071"/>
              <a:chOff x="146217" y="2712579"/>
              <a:chExt cx="1552966" cy="1960401"/>
            </a:xfrm>
          </p:grpSpPr>
          <p:grpSp>
            <p:nvGrpSpPr>
              <p:cNvPr id="24794" name="Google Shape;24794;p56"/>
              <p:cNvGrpSpPr/>
              <p:nvPr/>
            </p:nvGrpSpPr>
            <p:grpSpPr>
              <a:xfrm>
                <a:off x="146217" y="2712579"/>
                <a:ext cx="1134008" cy="607901"/>
                <a:chOff x="5206900" y="826150"/>
                <a:chExt cx="599275" cy="321250"/>
              </a:xfrm>
            </p:grpSpPr>
            <p:sp>
              <p:nvSpPr>
                <p:cNvPr id="24795" name="Google Shape;24795;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6" name="Google Shape;24796;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7" name="Google Shape;24797;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8" name="Google Shape;24798;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9" name="Google Shape;24799;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0" name="Google Shape;24800;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1" name="Google Shape;24801;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2" name="Google Shape;24802;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3" name="Google Shape;24803;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4" name="Google Shape;24804;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5" name="Google Shape;24805;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6" name="Google Shape;24806;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7" name="Google Shape;24807;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8" name="Google Shape;24808;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09" name="Google Shape;24809;p56"/>
              <p:cNvGrpSpPr/>
              <p:nvPr/>
            </p:nvGrpSpPr>
            <p:grpSpPr>
              <a:xfrm rot="-9256633">
                <a:off x="489429" y="3110262"/>
                <a:ext cx="1134020" cy="607908"/>
                <a:chOff x="5206900" y="826150"/>
                <a:chExt cx="599275" cy="321250"/>
              </a:xfrm>
            </p:grpSpPr>
            <p:sp>
              <p:nvSpPr>
                <p:cNvPr id="24810" name="Google Shape;24810;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1" name="Google Shape;24811;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2" name="Google Shape;24812;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3" name="Google Shape;24813;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4" name="Google Shape;24814;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5" name="Google Shape;24815;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6" name="Google Shape;24816;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7" name="Google Shape;24817;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8" name="Google Shape;24818;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9" name="Google Shape;24819;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0" name="Google Shape;24820;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1" name="Google Shape;24821;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2" name="Google Shape;24822;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3" name="Google Shape;24823;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24" name="Google Shape;24824;p56"/>
              <p:cNvGrpSpPr/>
              <p:nvPr/>
            </p:nvGrpSpPr>
            <p:grpSpPr>
              <a:xfrm rot="7120513" flipH="1">
                <a:off x="538618" y="3725726"/>
                <a:ext cx="1133997" cy="607895"/>
                <a:chOff x="5206900" y="826150"/>
                <a:chExt cx="599275" cy="321250"/>
              </a:xfrm>
            </p:grpSpPr>
            <p:sp>
              <p:nvSpPr>
                <p:cNvPr id="24825" name="Google Shape;24825;p56"/>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6" name="Google Shape;24826;p56"/>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7" name="Google Shape;24827;p56"/>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8" name="Google Shape;24828;p56"/>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9" name="Google Shape;24829;p56"/>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0" name="Google Shape;24830;p56"/>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1" name="Google Shape;24831;p56"/>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2" name="Google Shape;24832;p56"/>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3" name="Google Shape;24833;p56"/>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4" name="Google Shape;24834;p56"/>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5" name="Google Shape;24835;p56"/>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6" name="Google Shape;24836;p56"/>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7" name="Google Shape;24837;p56"/>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8" name="Google Shape;24838;p56"/>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6_1_1">
    <p:spTree>
      <p:nvGrpSpPr>
        <p:cNvPr id="1" name="Shape 24839"/>
        <p:cNvGrpSpPr/>
        <p:nvPr/>
      </p:nvGrpSpPr>
      <p:grpSpPr>
        <a:xfrm>
          <a:off x="0" y="0"/>
          <a:ext cx="0" cy="0"/>
          <a:chOff x="0" y="0"/>
          <a:chExt cx="0" cy="0"/>
        </a:xfrm>
      </p:grpSpPr>
      <p:grpSp>
        <p:nvGrpSpPr>
          <p:cNvPr id="24840" name="Google Shape;24840;p57"/>
          <p:cNvGrpSpPr/>
          <p:nvPr/>
        </p:nvGrpSpPr>
        <p:grpSpPr>
          <a:xfrm>
            <a:off x="176625" y="110350"/>
            <a:ext cx="8790774" cy="4922811"/>
            <a:chOff x="131600" y="118425"/>
            <a:chExt cx="8790774" cy="4922811"/>
          </a:xfrm>
        </p:grpSpPr>
        <p:sp>
          <p:nvSpPr>
            <p:cNvPr id="24841" name="Google Shape;24841;p57"/>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42" name="Google Shape;24842;p57"/>
            <p:cNvGrpSpPr/>
            <p:nvPr/>
          </p:nvGrpSpPr>
          <p:grpSpPr>
            <a:xfrm>
              <a:off x="131600" y="1884558"/>
              <a:ext cx="2122449" cy="3112715"/>
              <a:chOff x="131600" y="1884558"/>
              <a:chExt cx="2122449" cy="3112715"/>
            </a:xfrm>
          </p:grpSpPr>
          <p:sp>
            <p:nvSpPr>
              <p:cNvPr id="24843" name="Google Shape;24843;p57"/>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4" name="Google Shape;24844;p57"/>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5" name="Google Shape;24845;p57"/>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6" name="Google Shape;24846;p57"/>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7" name="Google Shape;24847;p57"/>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8" name="Google Shape;24848;p57"/>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9" name="Google Shape;24849;p57"/>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0" name="Google Shape;24850;p57"/>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1" name="Google Shape;24851;p57"/>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2" name="Google Shape;24852;p57"/>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3" name="Google Shape;24853;p57"/>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4" name="Google Shape;24854;p57"/>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5" name="Google Shape;24855;p57"/>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6" name="Google Shape;24856;p57"/>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7" name="Google Shape;24857;p57"/>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8" name="Google Shape;24858;p57"/>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9" name="Google Shape;24859;p57"/>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0" name="Google Shape;24860;p57"/>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1" name="Google Shape;24861;p57"/>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2" name="Google Shape;24862;p57"/>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3" name="Google Shape;24863;p57"/>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4" name="Google Shape;24864;p57"/>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5" name="Google Shape;24865;p57"/>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6" name="Google Shape;24866;p57"/>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7" name="Google Shape;24867;p57"/>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68" name="Google Shape;24868;p57"/>
            <p:cNvGrpSpPr/>
            <p:nvPr/>
          </p:nvGrpSpPr>
          <p:grpSpPr>
            <a:xfrm flipH="1">
              <a:off x="2342550" y="2567965"/>
              <a:ext cx="3964145" cy="1455821"/>
              <a:chOff x="3233388" y="140740"/>
              <a:chExt cx="3964145" cy="1455821"/>
            </a:xfrm>
          </p:grpSpPr>
          <p:sp>
            <p:nvSpPr>
              <p:cNvPr id="24869" name="Google Shape;24869;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0" name="Google Shape;24870;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1" name="Google Shape;24871;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2" name="Google Shape;24872;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3" name="Google Shape;24873;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4" name="Google Shape;24874;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5" name="Google Shape;24875;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6" name="Google Shape;24876;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7" name="Google Shape;24877;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8" name="Google Shape;24878;p57"/>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9" name="Google Shape;24879;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0" name="Google Shape;24880;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1" name="Google Shape;24881;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2" name="Google Shape;24882;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3" name="Google Shape;24883;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4" name="Google Shape;24884;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5" name="Google Shape;24885;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6" name="Google Shape;24886;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7" name="Google Shape;24887;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8" name="Google Shape;24888;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9" name="Google Shape;24889;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0" name="Google Shape;24890;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1" name="Google Shape;24891;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2" name="Google Shape;24892;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3" name="Google Shape;24893;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4" name="Google Shape;24894;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95" name="Google Shape;24895;p57"/>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6" name="Google Shape;24896;p57"/>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7" name="Google Shape;24897;p57"/>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8" name="Google Shape;24898;p57"/>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9" name="Google Shape;24899;p57"/>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0" name="Google Shape;24900;p57"/>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1" name="Google Shape;24901;p57"/>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2" name="Google Shape;24902;p57"/>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3" name="Google Shape;24903;p57"/>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4" name="Google Shape;24904;p57"/>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5" name="Google Shape;24905;p57"/>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6" name="Google Shape;24906;p57"/>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7" name="Google Shape;24907;p57"/>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8" name="Google Shape;24908;p57"/>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9" name="Google Shape;24909;p57"/>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0" name="Google Shape;24910;p57"/>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1" name="Google Shape;24911;p57"/>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2" name="Google Shape;24912;p57"/>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3" name="Google Shape;24913;p57"/>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4" name="Google Shape;24914;p57"/>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5" name="Google Shape;24915;p57"/>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6" name="Google Shape;24916;p57"/>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7" name="Google Shape;24917;p57"/>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8" name="Google Shape;24918;p57"/>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9" name="Google Shape;24919;p57"/>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0" name="Google Shape;24920;p57"/>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1" name="Google Shape;24921;p57"/>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2" name="Google Shape;24922;p57"/>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3" name="Google Shape;24923;p57"/>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4" name="Google Shape;24924;p57"/>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5" name="Google Shape;24925;p57"/>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6" name="Google Shape;24926;p57"/>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7" name="Google Shape;24927;p57"/>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8" name="Google Shape;24928;p57"/>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9" name="Google Shape;24929;p57"/>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0" name="Google Shape;24930;p57"/>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1" name="Google Shape;24931;p57"/>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2" name="Google Shape;24932;p57"/>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3" name="Google Shape;24933;p57"/>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4" name="Google Shape;24934;p57"/>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5" name="Google Shape;24935;p57"/>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6" name="Google Shape;24936;p57"/>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7" name="Google Shape;24937;p57"/>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8" name="Google Shape;24938;p57"/>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9" name="Google Shape;24939;p57"/>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0" name="Google Shape;24940;p57"/>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1" name="Google Shape;24941;p57"/>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2" name="Google Shape;24942;p57"/>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3" name="Google Shape;24943;p57"/>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4" name="Google Shape;24944;p57"/>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5" name="Google Shape;24945;p57"/>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6" name="Google Shape;24946;p57"/>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7" name="Google Shape;24947;p57"/>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8" name="Google Shape;24948;p57"/>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9" name="Google Shape;24949;p57"/>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0" name="Google Shape;24950;p57"/>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1" name="Google Shape;24951;p57"/>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2" name="Google Shape;24952;p57"/>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3" name="Google Shape;24953;p57"/>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4" name="Google Shape;24954;p57"/>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5" name="Google Shape;24955;p57"/>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6" name="Google Shape;24956;p57"/>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7" name="Google Shape;24957;p57"/>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8" name="Google Shape;24958;p57"/>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9" name="Google Shape;24959;p57"/>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0" name="Google Shape;24960;p57"/>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1" name="Google Shape;24961;p57"/>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2" name="Google Shape;24962;p57"/>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3" name="Google Shape;24963;p57"/>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4" name="Google Shape;24964;p57"/>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5" name="Google Shape;24965;p57"/>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6" name="Google Shape;24966;p57"/>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7" name="Google Shape;24967;p57"/>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8" name="Google Shape;24968;p57"/>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9" name="Google Shape;24969;p57"/>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0" name="Google Shape;24970;p57"/>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1" name="Google Shape;24971;p57"/>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2" name="Google Shape;24972;p57"/>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3" name="Google Shape;24973;p57"/>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4" name="Google Shape;24974;p57"/>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5" name="Google Shape;24975;p57"/>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6" name="Google Shape;24976;p57"/>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7" name="Google Shape;24977;p57"/>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8" name="Google Shape;24978;p57"/>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9" name="Google Shape;24979;p57"/>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0" name="Google Shape;24980;p57"/>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1" name="Google Shape;24981;p57"/>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2" name="Google Shape;24982;p57"/>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3" name="Google Shape;24983;p57"/>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4" name="Google Shape;24984;p57"/>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5" name="Google Shape;24985;p57"/>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6" name="Google Shape;24986;p57"/>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7" name="Google Shape;24987;p57"/>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8" name="Google Shape;24988;p57"/>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9" name="Google Shape;24989;p57"/>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0" name="Google Shape;24990;p57"/>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1" name="Google Shape;24991;p57"/>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2" name="Google Shape;24992;p57"/>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3" name="Google Shape;24993;p57"/>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4" name="Google Shape;24994;p57"/>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95" name="Google Shape;24995;p57"/>
            <p:cNvGrpSpPr/>
            <p:nvPr/>
          </p:nvGrpSpPr>
          <p:grpSpPr>
            <a:xfrm rot="5400000">
              <a:off x="6199788" y="1372590"/>
              <a:ext cx="3964145" cy="1455821"/>
              <a:chOff x="3233388" y="140740"/>
              <a:chExt cx="3964145" cy="1455821"/>
            </a:xfrm>
          </p:grpSpPr>
          <p:sp>
            <p:nvSpPr>
              <p:cNvPr id="24996" name="Google Shape;24996;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7" name="Google Shape;24997;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8" name="Google Shape;24998;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9" name="Google Shape;24999;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0" name="Google Shape;25000;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1" name="Google Shape;25001;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2" name="Google Shape;25002;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3" name="Google Shape;25003;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4" name="Google Shape;25004;p5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5" name="Google Shape;25005;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6" name="Google Shape;25006;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7" name="Google Shape;25007;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8" name="Google Shape;25008;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9" name="Google Shape;25009;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0" name="Google Shape;25010;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1" name="Google Shape;25011;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2" name="Google Shape;25012;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3" name="Google Shape;25013;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4" name="Google Shape;25014;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5" name="Google Shape;25015;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6" name="Google Shape;25016;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7" name="Google Shape;25017;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8" name="Google Shape;25018;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9" name="Google Shape;25019;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0" name="Google Shape;25020;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1" name="Google Shape;25021;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22" name="Google Shape;25022;p57"/>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3" name="Google Shape;25023;p57"/>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4" name="Google Shape;25024;p57"/>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5" name="Google Shape;25025;p57"/>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6" name="Google Shape;25026;p57"/>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27" name="Google Shape;25027;p57"/>
            <p:cNvGrpSpPr/>
            <p:nvPr/>
          </p:nvGrpSpPr>
          <p:grpSpPr>
            <a:xfrm>
              <a:off x="234224" y="118425"/>
              <a:ext cx="3532446" cy="1609151"/>
              <a:chOff x="140599" y="118425"/>
              <a:chExt cx="3532446" cy="1609151"/>
            </a:xfrm>
          </p:grpSpPr>
          <p:sp>
            <p:nvSpPr>
              <p:cNvPr id="25028" name="Google Shape;25028;p57"/>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9" name="Google Shape;25029;p57"/>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0" name="Google Shape;25030;p57"/>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1" name="Google Shape;25031;p57"/>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2" name="Google Shape;25032;p57"/>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3" name="Google Shape;25033;p57"/>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4" name="Google Shape;25034;p57"/>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5" name="Google Shape;25035;p57"/>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6" name="Google Shape;25036;p57"/>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7" name="Google Shape;25037;p57"/>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8" name="Google Shape;25038;p57"/>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9" name="Google Shape;25039;p57"/>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0" name="Google Shape;25040;p57"/>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1" name="Google Shape;25041;p57"/>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2" name="Google Shape;25042;p57"/>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3" name="Google Shape;25043;p57"/>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4" name="Google Shape;25044;p57"/>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5" name="Google Shape;25045;p57"/>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6" name="Google Shape;25046;p57"/>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7" name="Google Shape;25047;p57"/>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8" name="Google Shape;25048;p57"/>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9" name="Google Shape;25049;p57"/>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0" name="Google Shape;25050;p57"/>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1" name="Google Shape;25051;p57"/>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2" name="Google Shape;25052;p57"/>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3" name="Google Shape;25053;p57"/>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54" name="Google Shape;25054;p57"/>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55" name="Google Shape;25055;p57"/>
            <p:cNvGrpSpPr/>
            <p:nvPr/>
          </p:nvGrpSpPr>
          <p:grpSpPr>
            <a:xfrm>
              <a:off x="3327013" y="140740"/>
              <a:ext cx="3964145" cy="1455821"/>
              <a:chOff x="3233388" y="140740"/>
              <a:chExt cx="3964145" cy="1455821"/>
            </a:xfrm>
          </p:grpSpPr>
          <p:sp>
            <p:nvSpPr>
              <p:cNvPr id="25056" name="Google Shape;25056;p57"/>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7" name="Google Shape;25057;p57"/>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8" name="Google Shape;25058;p57"/>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9" name="Google Shape;25059;p57"/>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0" name="Google Shape;25060;p57"/>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1" name="Google Shape;25061;p57"/>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2" name="Google Shape;25062;p57"/>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3" name="Google Shape;25063;p57"/>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4" name="Google Shape;25064;p57"/>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5" name="Google Shape;25065;p57"/>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6" name="Google Shape;25066;p57"/>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7" name="Google Shape;25067;p57"/>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8" name="Google Shape;25068;p57"/>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9" name="Google Shape;25069;p57"/>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0" name="Google Shape;25070;p57"/>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1" name="Google Shape;25071;p57"/>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2" name="Google Shape;25072;p57"/>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3" name="Google Shape;25073;p57"/>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4" name="Google Shape;25074;p57"/>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5" name="Google Shape;25075;p57"/>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6" name="Google Shape;25076;p57"/>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7" name="Google Shape;25077;p57"/>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8" name="Google Shape;25078;p57"/>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9" name="Google Shape;25079;p57"/>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0" name="Google Shape;25080;p57"/>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1" name="Google Shape;25081;p57"/>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082" name="Google Shape;25082;p57"/>
          <p:cNvGrpSpPr/>
          <p:nvPr/>
        </p:nvGrpSpPr>
        <p:grpSpPr>
          <a:xfrm rot="2871252" flipH="1">
            <a:off x="-245518" y="3148519"/>
            <a:ext cx="1240758" cy="665148"/>
            <a:chOff x="5206900" y="826150"/>
            <a:chExt cx="599275" cy="321250"/>
          </a:xfrm>
        </p:grpSpPr>
        <p:sp>
          <p:nvSpPr>
            <p:cNvPr id="25083" name="Google Shape;25083;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4" name="Google Shape;25084;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5" name="Google Shape;25085;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6" name="Google Shape;25086;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7" name="Google Shape;25087;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8" name="Google Shape;25088;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9" name="Google Shape;25089;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0" name="Google Shape;25090;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1" name="Google Shape;25091;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2" name="Google Shape;25092;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3" name="Google Shape;25093;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4" name="Google Shape;25094;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5" name="Google Shape;25095;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6" name="Google Shape;25096;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97" name="Google Shape;25097;p57"/>
          <p:cNvGrpSpPr/>
          <p:nvPr/>
        </p:nvGrpSpPr>
        <p:grpSpPr>
          <a:xfrm rot="6433525" flipH="1">
            <a:off x="1366373" y="4081001"/>
            <a:ext cx="1240716" cy="665175"/>
            <a:chOff x="5206900" y="826150"/>
            <a:chExt cx="599275" cy="321250"/>
          </a:xfrm>
        </p:grpSpPr>
        <p:sp>
          <p:nvSpPr>
            <p:cNvPr id="25098" name="Google Shape;25098;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9" name="Google Shape;25099;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0" name="Google Shape;25100;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1" name="Google Shape;25101;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2" name="Google Shape;25102;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3" name="Google Shape;25103;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4" name="Google Shape;25104;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5" name="Google Shape;25105;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6" name="Google Shape;25106;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7" name="Google Shape;25107;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8" name="Google Shape;25108;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9" name="Google Shape;25109;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0" name="Google Shape;25110;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1" name="Google Shape;25111;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12" name="Google Shape;25112;p57"/>
          <p:cNvGrpSpPr/>
          <p:nvPr/>
        </p:nvGrpSpPr>
        <p:grpSpPr>
          <a:xfrm rot="-9943409">
            <a:off x="1263956" y="3737276"/>
            <a:ext cx="1240826" cy="665092"/>
            <a:chOff x="5206900" y="826150"/>
            <a:chExt cx="599275" cy="321250"/>
          </a:xfrm>
        </p:grpSpPr>
        <p:sp>
          <p:nvSpPr>
            <p:cNvPr id="25113" name="Google Shape;25113;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4" name="Google Shape;25114;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5" name="Google Shape;25115;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6" name="Google Shape;25116;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7" name="Google Shape;25117;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8" name="Google Shape;25118;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9" name="Google Shape;25119;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0" name="Google Shape;25120;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1" name="Google Shape;25121;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2" name="Google Shape;25122;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3" name="Google Shape;25123;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4" name="Google Shape;25124;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5" name="Google Shape;25125;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6" name="Google Shape;25126;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7" name="Google Shape;25127;p57"/>
          <p:cNvGrpSpPr/>
          <p:nvPr/>
        </p:nvGrpSpPr>
        <p:grpSpPr>
          <a:xfrm rot="5400000" flipH="1">
            <a:off x="57271" y="1922377"/>
            <a:ext cx="1699100" cy="2145071"/>
            <a:chOff x="146217" y="2712579"/>
            <a:chExt cx="1552966" cy="1960401"/>
          </a:xfrm>
        </p:grpSpPr>
        <p:grpSp>
          <p:nvGrpSpPr>
            <p:cNvPr id="25128" name="Google Shape;25128;p57"/>
            <p:cNvGrpSpPr/>
            <p:nvPr/>
          </p:nvGrpSpPr>
          <p:grpSpPr>
            <a:xfrm>
              <a:off x="146217" y="2712579"/>
              <a:ext cx="1134008" cy="607901"/>
              <a:chOff x="5206900" y="826150"/>
              <a:chExt cx="599275" cy="321250"/>
            </a:xfrm>
          </p:grpSpPr>
          <p:sp>
            <p:nvSpPr>
              <p:cNvPr id="25129" name="Google Shape;2512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0" name="Google Shape;2513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1" name="Google Shape;2513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2" name="Google Shape;2513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3" name="Google Shape;2513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4" name="Google Shape;2513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5" name="Google Shape;2513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6" name="Google Shape;2513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7" name="Google Shape;2513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8" name="Google Shape;2513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9" name="Google Shape;2513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0" name="Google Shape;2514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1" name="Google Shape;2514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2" name="Google Shape;2514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43" name="Google Shape;25143;p57"/>
            <p:cNvGrpSpPr/>
            <p:nvPr/>
          </p:nvGrpSpPr>
          <p:grpSpPr>
            <a:xfrm rot="-9256633">
              <a:off x="489429" y="3110262"/>
              <a:ext cx="1134020" cy="607908"/>
              <a:chOff x="5206900" y="826150"/>
              <a:chExt cx="599275" cy="321250"/>
            </a:xfrm>
          </p:grpSpPr>
          <p:sp>
            <p:nvSpPr>
              <p:cNvPr id="25144" name="Google Shape;25144;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5" name="Google Shape;25145;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6" name="Google Shape;25146;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7" name="Google Shape;25147;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8" name="Google Shape;25148;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9" name="Google Shape;25149;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0" name="Google Shape;25150;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1" name="Google Shape;25151;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2" name="Google Shape;25152;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3" name="Google Shape;25153;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4" name="Google Shape;25154;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5" name="Google Shape;25155;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6" name="Google Shape;25156;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7" name="Google Shape;25157;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58" name="Google Shape;25158;p57"/>
            <p:cNvGrpSpPr/>
            <p:nvPr/>
          </p:nvGrpSpPr>
          <p:grpSpPr>
            <a:xfrm rot="7120513" flipH="1">
              <a:off x="538618" y="3725726"/>
              <a:ext cx="1133997" cy="607895"/>
              <a:chOff x="5206900" y="826150"/>
              <a:chExt cx="599275" cy="321250"/>
            </a:xfrm>
          </p:grpSpPr>
          <p:sp>
            <p:nvSpPr>
              <p:cNvPr id="25159" name="Google Shape;2515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0" name="Google Shape;2516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1" name="Google Shape;2516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2" name="Google Shape;2516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3" name="Google Shape;2516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4" name="Google Shape;2516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5" name="Google Shape;2516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6" name="Google Shape;2516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7" name="Google Shape;2516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8" name="Google Shape;2516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9" name="Google Shape;2516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0" name="Google Shape;2517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1" name="Google Shape;2517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2" name="Google Shape;2517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173" name="Google Shape;25173;p57"/>
          <p:cNvGrpSpPr/>
          <p:nvPr/>
        </p:nvGrpSpPr>
        <p:grpSpPr>
          <a:xfrm rot="5846386">
            <a:off x="454872" y="4197233"/>
            <a:ext cx="1240817" cy="665090"/>
            <a:chOff x="5206900" y="826150"/>
            <a:chExt cx="599275" cy="321250"/>
          </a:xfrm>
        </p:grpSpPr>
        <p:sp>
          <p:nvSpPr>
            <p:cNvPr id="25174" name="Google Shape;25174;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5" name="Google Shape;25175;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6" name="Google Shape;25176;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7" name="Google Shape;25177;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8" name="Google Shape;25178;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9" name="Google Shape;25179;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0" name="Google Shape;25180;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1" name="Google Shape;25181;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2" name="Google Shape;25182;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3" name="Google Shape;25183;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4" name="Google Shape;25184;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5" name="Google Shape;25185;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6" name="Google Shape;25186;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7" name="Google Shape;25187;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88" name="Google Shape;25188;p57"/>
          <p:cNvGrpSpPr/>
          <p:nvPr/>
        </p:nvGrpSpPr>
        <p:grpSpPr>
          <a:xfrm rot="6300046" flipH="1">
            <a:off x="-304291" y="4197212"/>
            <a:ext cx="1240773" cy="665134"/>
            <a:chOff x="5206900" y="826150"/>
            <a:chExt cx="599275" cy="321250"/>
          </a:xfrm>
        </p:grpSpPr>
        <p:sp>
          <p:nvSpPr>
            <p:cNvPr id="25189" name="Google Shape;25189;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0" name="Google Shape;25190;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1" name="Google Shape;25191;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2" name="Google Shape;25192;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3" name="Google Shape;25193;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4" name="Google Shape;25194;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5" name="Google Shape;25195;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6" name="Google Shape;25196;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7" name="Google Shape;25197;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8" name="Google Shape;25198;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9" name="Google Shape;25199;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0" name="Google Shape;25200;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1" name="Google Shape;25201;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2" name="Google Shape;25202;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3" name="Google Shape;25203;p57"/>
          <p:cNvGrpSpPr/>
          <p:nvPr/>
        </p:nvGrpSpPr>
        <p:grpSpPr>
          <a:xfrm rot="-8939904">
            <a:off x="828401" y="3356468"/>
            <a:ext cx="494025" cy="594555"/>
            <a:chOff x="4815275" y="840950"/>
            <a:chExt cx="432450" cy="520450"/>
          </a:xfrm>
        </p:grpSpPr>
        <p:sp>
          <p:nvSpPr>
            <p:cNvPr id="25204" name="Google Shape;25204;p57"/>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5" name="Google Shape;25205;p57"/>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6" name="Google Shape;25206;p57"/>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7" name="Google Shape;25207;p57"/>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8" name="Google Shape;25208;p57"/>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09" name="Google Shape;25209;p57"/>
          <p:cNvGrpSpPr/>
          <p:nvPr/>
        </p:nvGrpSpPr>
        <p:grpSpPr>
          <a:xfrm>
            <a:off x="7825729" y="-3"/>
            <a:ext cx="1866180" cy="2274870"/>
            <a:chOff x="7825729" y="-3"/>
            <a:chExt cx="1866180" cy="2274870"/>
          </a:xfrm>
        </p:grpSpPr>
        <p:grpSp>
          <p:nvGrpSpPr>
            <p:cNvPr id="25210" name="Google Shape;25210;p57"/>
            <p:cNvGrpSpPr/>
            <p:nvPr/>
          </p:nvGrpSpPr>
          <p:grpSpPr>
            <a:xfrm rot="-276790" flipH="1">
              <a:off x="7909234" y="64853"/>
              <a:ext cx="1699169" cy="2145157"/>
              <a:chOff x="146217" y="2712579"/>
              <a:chExt cx="1552966" cy="1960401"/>
            </a:xfrm>
          </p:grpSpPr>
          <p:grpSp>
            <p:nvGrpSpPr>
              <p:cNvPr id="25211" name="Google Shape;25211;p57"/>
              <p:cNvGrpSpPr/>
              <p:nvPr/>
            </p:nvGrpSpPr>
            <p:grpSpPr>
              <a:xfrm>
                <a:off x="146217" y="2712579"/>
                <a:ext cx="1134008" cy="607901"/>
                <a:chOff x="5206900" y="826150"/>
                <a:chExt cx="599275" cy="321250"/>
              </a:xfrm>
            </p:grpSpPr>
            <p:sp>
              <p:nvSpPr>
                <p:cNvPr id="25212" name="Google Shape;25212;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3" name="Google Shape;25213;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4" name="Google Shape;25214;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5" name="Google Shape;25215;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6" name="Google Shape;25216;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7" name="Google Shape;25217;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8" name="Google Shape;25218;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9" name="Google Shape;25219;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0" name="Google Shape;25220;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1" name="Google Shape;25221;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2" name="Google Shape;25222;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3" name="Google Shape;25223;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4" name="Google Shape;25224;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5" name="Google Shape;25225;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26" name="Google Shape;25226;p57"/>
              <p:cNvGrpSpPr/>
              <p:nvPr/>
            </p:nvGrpSpPr>
            <p:grpSpPr>
              <a:xfrm rot="-9256633">
                <a:off x="489429" y="3110262"/>
                <a:ext cx="1134020" cy="607908"/>
                <a:chOff x="5206900" y="826150"/>
                <a:chExt cx="599275" cy="321250"/>
              </a:xfrm>
            </p:grpSpPr>
            <p:sp>
              <p:nvSpPr>
                <p:cNvPr id="25227" name="Google Shape;25227;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8" name="Google Shape;25228;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9" name="Google Shape;25229;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0" name="Google Shape;25230;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1" name="Google Shape;25231;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2" name="Google Shape;25232;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3" name="Google Shape;25233;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4" name="Google Shape;25234;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5" name="Google Shape;25235;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6" name="Google Shape;25236;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7" name="Google Shape;25237;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8" name="Google Shape;25238;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9" name="Google Shape;25239;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0" name="Google Shape;25240;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1" name="Google Shape;25241;p57"/>
              <p:cNvGrpSpPr/>
              <p:nvPr/>
            </p:nvGrpSpPr>
            <p:grpSpPr>
              <a:xfrm rot="7120513" flipH="1">
                <a:off x="538618" y="3725726"/>
                <a:ext cx="1133997" cy="607895"/>
                <a:chOff x="5206900" y="826150"/>
                <a:chExt cx="599275" cy="321250"/>
              </a:xfrm>
            </p:grpSpPr>
            <p:sp>
              <p:nvSpPr>
                <p:cNvPr id="25242" name="Google Shape;25242;p57"/>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3" name="Google Shape;25243;p57"/>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4" name="Google Shape;25244;p57"/>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5" name="Google Shape;25245;p57"/>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6" name="Google Shape;25246;p57"/>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7" name="Google Shape;25247;p57"/>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8" name="Google Shape;25248;p57"/>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9" name="Google Shape;25249;p57"/>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0" name="Google Shape;25250;p57"/>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1" name="Google Shape;25251;p57"/>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2" name="Google Shape;25252;p57"/>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3" name="Google Shape;25253;p57"/>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4" name="Google Shape;25254;p57"/>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5" name="Google Shape;25255;p57"/>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56" name="Google Shape;25256;p57"/>
            <p:cNvGrpSpPr/>
            <p:nvPr/>
          </p:nvGrpSpPr>
          <p:grpSpPr>
            <a:xfrm>
              <a:off x="8189095" y="1182633"/>
              <a:ext cx="723331" cy="725642"/>
              <a:chOff x="6065295" y="2472383"/>
              <a:chExt cx="723331" cy="725642"/>
            </a:xfrm>
          </p:grpSpPr>
          <p:sp>
            <p:nvSpPr>
              <p:cNvPr id="25257" name="Google Shape;25257;p57"/>
              <p:cNvSpPr/>
              <p:nvPr/>
            </p:nvSpPr>
            <p:spPr>
              <a:xfrm>
                <a:off x="6065295" y="2472383"/>
                <a:ext cx="723331" cy="723551"/>
              </a:xfrm>
              <a:custGeom>
                <a:avLst/>
                <a:gdLst/>
                <a:ahLst/>
                <a:cxnLst/>
                <a:rect l="l" t="t" r="r" b="b"/>
                <a:pathLst>
                  <a:path w="6572" h="6574" extrusionOk="0">
                    <a:moveTo>
                      <a:pt x="3296" y="0"/>
                    </a:moveTo>
                    <a:cubicBezTo>
                      <a:pt x="2433" y="0"/>
                      <a:pt x="1563" y="335"/>
                      <a:pt x="901" y="1013"/>
                    </a:cubicBezTo>
                    <a:cubicBezTo>
                      <a:pt x="668" y="1246"/>
                      <a:pt x="501" y="1513"/>
                      <a:pt x="367" y="1813"/>
                    </a:cubicBezTo>
                    <a:cubicBezTo>
                      <a:pt x="134" y="2280"/>
                      <a:pt x="0" y="2780"/>
                      <a:pt x="0" y="3281"/>
                    </a:cubicBezTo>
                    <a:lnTo>
                      <a:pt x="0" y="3581"/>
                    </a:lnTo>
                    <a:cubicBezTo>
                      <a:pt x="151" y="5360"/>
                      <a:pt x="1674" y="6574"/>
                      <a:pt x="3300" y="6574"/>
                    </a:cubicBezTo>
                    <a:cubicBezTo>
                      <a:pt x="3839" y="6574"/>
                      <a:pt x="4389" y="6440"/>
                      <a:pt x="4904" y="6150"/>
                    </a:cubicBezTo>
                    <a:cubicBezTo>
                      <a:pt x="5471" y="5816"/>
                      <a:pt x="5938" y="5316"/>
                      <a:pt x="6238" y="4715"/>
                    </a:cubicBezTo>
                    <a:cubicBezTo>
                      <a:pt x="6372" y="4448"/>
                      <a:pt x="6472" y="4148"/>
                      <a:pt x="6505" y="3881"/>
                    </a:cubicBezTo>
                    <a:cubicBezTo>
                      <a:pt x="6538" y="3681"/>
                      <a:pt x="6572" y="3481"/>
                      <a:pt x="6572" y="3314"/>
                    </a:cubicBezTo>
                    <a:cubicBezTo>
                      <a:pt x="6572" y="3047"/>
                      <a:pt x="6538" y="2814"/>
                      <a:pt x="6505" y="2580"/>
                    </a:cubicBezTo>
                    <a:cubicBezTo>
                      <a:pt x="6372" y="2080"/>
                      <a:pt x="6171" y="1646"/>
                      <a:pt x="5871" y="1246"/>
                    </a:cubicBezTo>
                    <a:cubicBezTo>
                      <a:pt x="5220" y="419"/>
                      <a:pt x="4262" y="0"/>
                      <a:pt x="3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58" name="Google Shape;25258;p57"/>
              <p:cNvGrpSpPr/>
              <p:nvPr/>
            </p:nvGrpSpPr>
            <p:grpSpPr>
              <a:xfrm>
                <a:off x="6065295" y="2587398"/>
                <a:ext cx="716067" cy="610627"/>
                <a:chOff x="6065295" y="2587398"/>
                <a:chExt cx="716067" cy="610627"/>
              </a:xfrm>
            </p:grpSpPr>
            <p:sp>
              <p:nvSpPr>
                <p:cNvPr id="25259" name="Google Shape;25259;p57"/>
                <p:cNvSpPr/>
                <p:nvPr/>
              </p:nvSpPr>
              <p:spPr>
                <a:xfrm>
                  <a:off x="6101946" y="2587398"/>
                  <a:ext cx="675674" cy="210550"/>
                </a:xfrm>
                <a:custGeom>
                  <a:avLst/>
                  <a:gdLst/>
                  <a:ahLst/>
                  <a:cxnLst/>
                  <a:rect l="l" t="t" r="r" b="b"/>
                  <a:pathLst>
                    <a:path w="6139" h="1913" extrusionOk="0">
                      <a:moveTo>
                        <a:pt x="568" y="1"/>
                      </a:moveTo>
                      <a:cubicBezTo>
                        <a:pt x="335" y="234"/>
                        <a:pt x="168" y="501"/>
                        <a:pt x="1" y="768"/>
                      </a:cubicBezTo>
                      <a:cubicBezTo>
                        <a:pt x="134" y="801"/>
                        <a:pt x="268" y="868"/>
                        <a:pt x="401" y="935"/>
                      </a:cubicBezTo>
                      <a:cubicBezTo>
                        <a:pt x="501" y="1002"/>
                        <a:pt x="601" y="1102"/>
                        <a:pt x="701" y="1235"/>
                      </a:cubicBezTo>
                      <a:cubicBezTo>
                        <a:pt x="868" y="1435"/>
                        <a:pt x="1035" y="1602"/>
                        <a:pt x="1235" y="1769"/>
                      </a:cubicBezTo>
                      <a:cubicBezTo>
                        <a:pt x="1382" y="1876"/>
                        <a:pt x="1465" y="1913"/>
                        <a:pt x="1535" y="1913"/>
                      </a:cubicBezTo>
                      <a:cubicBezTo>
                        <a:pt x="1640" y="1913"/>
                        <a:pt x="1716" y="1829"/>
                        <a:pt x="1936" y="1769"/>
                      </a:cubicBezTo>
                      <a:cubicBezTo>
                        <a:pt x="2025" y="1745"/>
                        <a:pt x="2094" y="1736"/>
                        <a:pt x="2154" y="1736"/>
                      </a:cubicBezTo>
                      <a:cubicBezTo>
                        <a:pt x="2299" y="1736"/>
                        <a:pt x="2390" y="1785"/>
                        <a:pt x="2574" y="1785"/>
                      </a:cubicBezTo>
                      <a:cubicBezTo>
                        <a:pt x="2629" y="1785"/>
                        <a:pt x="2693" y="1781"/>
                        <a:pt x="2770" y="1769"/>
                      </a:cubicBezTo>
                      <a:cubicBezTo>
                        <a:pt x="3203" y="1702"/>
                        <a:pt x="3203" y="1735"/>
                        <a:pt x="3337" y="1635"/>
                      </a:cubicBezTo>
                      <a:cubicBezTo>
                        <a:pt x="3437" y="1569"/>
                        <a:pt x="3537" y="1469"/>
                        <a:pt x="3604" y="1369"/>
                      </a:cubicBezTo>
                      <a:cubicBezTo>
                        <a:pt x="3604" y="1369"/>
                        <a:pt x="3904" y="1202"/>
                        <a:pt x="4037" y="1135"/>
                      </a:cubicBezTo>
                      <a:cubicBezTo>
                        <a:pt x="4088" y="1110"/>
                        <a:pt x="4139" y="1099"/>
                        <a:pt x="4188" y="1099"/>
                      </a:cubicBezTo>
                      <a:cubicBezTo>
                        <a:pt x="4268" y="1099"/>
                        <a:pt x="4342" y="1127"/>
                        <a:pt x="4404" y="1168"/>
                      </a:cubicBezTo>
                      <a:cubicBezTo>
                        <a:pt x="4471" y="1235"/>
                        <a:pt x="4904" y="1535"/>
                        <a:pt x="4904" y="1535"/>
                      </a:cubicBezTo>
                      <a:lnTo>
                        <a:pt x="5338" y="1769"/>
                      </a:lnTo>
                      <a:lnTo>
                        <a:pt x="5872" y="1669"/>
                      </a:lnTo>
                      <a:cubicBezTo>
                        <a:pt x="5972" y="1635"/>
                        <a:pt x="6039" y="1602"/>
                        <a:pt x="6139" y="1535"/>
                      </a:cubicBezTo>
                      <a:cubicBezTo>
                        <a:pt x="6039" y="1068"/>
                        <a:pt x="5838" y="601"/>
                        <a:pt x="5538" y="234"/>
                      </a:cubicBezTo>
                      <a:lnTo>
                        <a:pt x="5038" y="201"/>
                      </a:lnTo>
                      <a:cubicBezTo>
                        <a:pt x="4989" y="191"/>
                        <a:pt x="4943" y="187"/>
                        <a:pt x="4899" y="187"/>
                      </a:cubicBezTo>
                      <a:cubicBezTo>
                        <a:pt x="4793" y="187"/>
                        <a:pt x="4699" y="211"/>
                        <a:pt x="4604" y="234"/>
                      </a:cubicBezTo>
                      <a:lnTo>
                        <a:pt x="3904" y="368"/>
                      </a:lnTo>
                      <a:cubicBezTo>
                        <a:pt x="3570" y="435"/>
                        <a:pt x="3537" y="501"/>
                        <a:pt x="3337" y="535"/>
                      </a:cubicBezTo>
                      <a:cubicBezTo>
                        <a:pt x="3137" y="535"/>
                        <a:pt x="2936" y="535"/>
                        <a:pt x="2770" y="501"/>
                      </a:cubicBezTo>
                      <a:cubicBezTo>
                        <a:pt x="2770" y="501"/>
                        <a:pt x="2236" y="401"/>
                        <a:pt x="1969" y="368"/>
                      </a:cubicBezTo>
                      <a:cubicBezTo>
                        <a:pt x="1919" y="351"/>
                        <a:pt x="1861" y="343"/>
                        <a:pt x="1798" y="343"/>
                      </a:cubicBezTo>
                      <a:cubicBezTo>
                        <a:pt x="1736" y="343"/>
                        <a:pt x="1669" y="351"/>
                        <a:pt x="1602" y="368"/>
                      </a:cubicBezTo>
                      <a:cubicBezTo>
                        <a:pt x="1602" y="368"/>
                        <a:pt x="1302" y="334"/>
                        <a:pt x="1068" y="268"/>
                      </a:cubicBezTo>
                      <a:cubicBezTo>
                        <a:pt x="802" y="234"/>
                        <a:pt x="735" y="234"/>
                        <a:pt x="5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0" name="Google Shape;25260;p57"/>
                <p:cNvSpPr/>
                <p:nvPr/>
              </p:nvSpPr>
              <p:spPr>
                <a:xfrm>
                  <a:off x="6065295" y="2862775"/>
                  <a:ext cx="716067" cy="335250"/>
                </a:xfrm>
                <a:custGeom>
                  <a:avLst/>
                  <a:gdLst/>
                  <a:ahLst/>
                  <a:cxnLst/>
                  <a:rect l="l" t="t" r="r" b="b"/>
                  <a:pathLst>
                    <a:path w="6506" h="3046" extrusionOk="0">
                      <a:moveTo>
                        <a:pt x="201" y="1"/>
                      </a:moveTo>
                      <a:cubicBezTo>
                        <a:pt x="134" y="1"/>
                        <a:pt x="67" y="34"/>
                        <a:pt x="0" y="34"/>
                      </a:cubicBezTo>
                      <a:cubicBezTo>
                        <a:pt x="150" y="1828"/>
                        <a:pt x="1640" y="3046"/>
                        <a:pt x="3261" y="3046"/>
                      </a:cubicBezTo>
                      <a:cubicBezTo>
                        <a:pt x="3809" y="3046"/>
                        <a:pt x="4373" y="2906"/>
                        <a:pt x="4904" y="2603"/>
                      </a:cubicBezTo>
                      <a:cubicBezTo>
                        <a:pt x="4737" y="2536"/>
                        <a:pt x="4537" y="2469"/>
                        <a:pt x="4370" y="2436"/>
                      </a:cubicBezTo>
                      <a:cubicBezTo>
                        <a:pt x="4259" y="2410"/>
                        <a:pt x="4185" y="2400"/>
                        <a:pt x="4133" y="2400"/>
                      </a:cubicBezTo>
                      <a:cubicBezTo>
                        <a:pt x="3981" y="2400"/>
                        <a:pt x="4010" y="2486"/>
                        <a:pt x="3836" y="2536"/>
                      </a:cubicBezTo>
                      <a:cubicBezTo>
                        <a:pt x="3774" y="2551"/>
                        <a:pt x="3705" y="2558"/>
                        <a:pt x="3636" y="2558"/>
                      </a:cubicBezTo>
                      <a:cubicBezTo>
                        <a:pt x="3407" y="2558"/>
                        <a:pt x="3177" y="2487"/>
                        <a:pt x="3203" y="2436"/>
                      </a:cubicBezTo>
                      <a:cubicBezTo>
                        <a:pt x="3303" y="2369"/>
                        <a:pt x="3369" y="2302"/>
                        <a:pt x="3470" y="2236"/>
                      </a:cubicBezTo>
                      <a:cubicBezTo>
                        <a:pt x="3603" y="2252"/>
                        <a:pt x="3736" y="2261"/>
                        <a:pt x="3870" y="2261"/>
                      </a:cubicBezTo>
                      <a:cubicBezTo>
                        <a:pt x="4003" y="2261"/>
                        <a:pt x="4137" y="2252"/>
                        <a:pt x="4270" y="2236"/>
                      </a:cubicBezTo>
                      <a:cubicBezTo>
                        <a:pt x="4537" y="2169"/>
                        <a:pt x="4804" y="2036"/>
                        <a:pt x="5037" y="1902"/>
                      </a:cubicBezTo>
                      <a:cubicBezTo>
                        <a:pt x="5338" y="1702"/>
                        <a:pt x="5271" y="1769"/>
                        <a:pt x="6005" y="1302"/>
                      </a:cubicBezTo>
                      <a:cubicBezTo>
                        <a:pt x="6071" y="1235"/>
                        <a:pt x="6171" y="1202"/>
                        <a:pt x="6238" y="1168"/>
                      </a:cubicBezTo>
                      <a:cubicBezTo>
                        <a:pt x="6372" y="901"/>
                        <a:pt x="6472" y="601"/>
                        <a:pt x="6505" y="334"/>
                      </a:cubicBezTo>
                      <a:lnTo>
                        <a:pt x="6505" y="334"/>
                      </a:lnTo>
                      <a:lnTo>
                        <a:pt x="5905" y="401"/>
                      </a:lnTo>
                      <a:cubicBezTo>
                        <a:pt x="5004" y="501"/>
                        <a:pt x="5371" y="501"/>
                        <a:pt x="5204" y="601"/>
                      </a:cubicBezTo>
                      <a:cubicBezTo>
                        <a:pt x="5037" y="701"/>
                        <a:pt x="5004" y="735"/>
                        <a:pt x="4937" y="901"/>
                      </a:cubicBezTo>
                      <a:cubicBezTo>
                        <a:pt x="4871" y="1068"/>
                        <a:pt x="4770" y="1168"/>
                        <a:pt x="4637" y="1268"/>
                      </a:cubicBezTo>
                      <a:cubicBezTo>
                        <a:pt x="4337" y="1402"/>
                        <a:pt x="4037" y="1502"/>
                        <a:pt x="3736" y="1569"/>
                      </a:cubicBezTo>
                      <a:cubicBezTo>
                        <a:pt x="3596" y="1594"/>
                        <a:pt x="3461" y="1605"/>
                        <a:pt x="3329" y="1605"/>
                      </a:cubicBezTo>
                      <a:cubicBezTo>
                        <a:pt x="3115" y="1605"/>
                        <a:pt x="2909" y="1576"/>
                        <a:pt x="2702" y="1535"/>
                      </a:cubicBezTo>
                      <a:cubicBezTo>
                        <a:pt x="2069" y="1468"/>
                        <a:pt x="2302" y="1368"/>
                        <a:pt x="1968" y="1135"/>
                      </a:cubicBezTo>
                      <a:cubicBezTo>
                        <a:pt x="1768" y="935"/>
                        <a:pt x="1568" y="735"/>
                        <a:pt x="1435" y="468"/>
                      </a:cubicBezTo>
                      <a:cubicBezTo>
                        <a:pt x="1235" y="301"/>
                        <a:pt x="1034" y="168"/>
                        <a:pt x="801" y="67"/>
                      </a:cubicBezTo>
                      <a:cubicBezTo>
                        <a:pt x="601" y="34"/>
                        <a:pt x="401" y="1"/>
                        <a:pt x="2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5261" name="Google Shape;25261;p57"/>
          <p:cNvGrpSpPr/>
          <p:nvPr/>
        </p:nvGrpSpPr>
        <p:grpSpPr>
          <a:xfrm rot="1592248">
            <a:off x="-228183" y="2401745"/>
            <a:ext cx="1926500" cy="2239678"/>
            <a:chOff x="-1470741" y="4281315"/>
            <a:chExt cx="2074541" cy="2411785"/>
          </a:xfrm>
        </p:grpSpPr>
        <p:sp>
          <p:nvSpPr>
            <p:cNvPr id="25262" name="Google Shape;25262;p57"/>
            <p:cNvSpPr/>
            <p:nvPr/>
          </p:nvSpPr>
          <p:spPr>
            <a:xfrm flipH="1">
              <a:off x="-1470741" y="4504609"/>
              <a:ext cx="582076" cy="3215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3" name="Google Shape;25263;p57"/>
            <p:cNvSpPr/>
            <p:nvPr/>
          </p:nvSpPr>
          <p:spPr>
            <a:xfrm flipH="1">
              <a:off x="202303" y="4281315"/>
              <a:ext cx="401496" cy="221734"/>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4" name="Google Shape;25264;p57"/>
            <p:cNvSpPr/>
            <p:nvPr/>
          </p:nvSpPr>
          <p:spPr>
            <a:xfrm flipH="1">
              <a:off x="-393420" y="6434369"/>
              <a:ext cx="468487" cy="2587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28"/>
        <p:cNvGrpSpPr/>
        <p:nvPr/>
      </p:nvGrpSpPr>
      <p:grpSpPr>
        <a:xfrm>
          <a:off x="0" y="0"/>
          <a:ext cx="0" cy="0"/>
          <a:chOff x="0" y="0"/>
          <a:chExt cx="0" cy="0"/>
        </a:xfrm>
      </p:grpSpPr>
      <p:sp>
        <p:nvSpPr>
          <p:cNvPr id="3529" name="Google Shape;3529;p10"/>
          <p:cNvSpPr txBox="1">
            <a:spLocks noGrp="1"/>
          </p:cNvSpPr>
          <p:nvPr>
            <p:ph type="title"/>
          </p:nvPr>
        </p:nvSpPr>
        <p:spPr>
          <a:xfrm>
            <a:off x="713225" y="1454248"/>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2800"/>
              <a:buNone/>
              <a:defRPr>
                <a:solidFill>
                  <a:schemeClr val="accent3"/>
                </a:solidFill>
              </a:defRPr>
            </a:lvl2pPr>
            <a:lvl3pPr lvl="2" rtl="0">
              <a:spcBef>
                <a:spcPts val="0"/>
              </a:spcBef>
              <a:spcAft>
                <a:spcPts val="0"/>
              </a:spcAft>
              <a:buClr>
                <a:schemeClr val="accent3"/>
              </a:buClr>
              <a:buSzPts val="2800"/>
              <a:buNone/>
              <a:defRPr>
                <a:solidFill>
                  <a:schemeClr val="accent3"/>
                </a:solidFill>
              </a:defRPr>
            </a:lvl3pPr>
            <a:lvl4pPr lvl="3" rtl="0">
              <a:spcBef>
                <a:spcPts val="0"/>
              </a:spcBef>
              <a:spcAft>
                <a:spcPts val="0"/>
              </a:spcAft>
              <a:buClr>
                <a:schemeClr val="accent3"/>
              </a:buClr>
              <a:buSzPts val="2800"/>
              <a:buNone/>
              <a:defRPr>
                <a:solidFill>
                  <a:schemeClr val="accent3"/>
                </a:solidFill>
              </a:defRPr>
            </a:lvl4pPr>
            <a:lvl5pPr lvl="4" rtl="0">
              <a:spcBef>
                <a:spcPts val="0"/>
              </a:spcBef>
              <a:spcAft>
                <a:spcPts val="0"/>
              </a:spcAft>
              <a:buClr>
                <a:schemeClr val="accent3"/>
              </a:buClr>
              <a:buSzPts val="2800"/>
              <a:buNone/>
              <a:defRPr>
                <a:solidFill>
                  <a:schemeClr val="accent3"/>
                </a:solidFill>
              </a:defRPr>
            </a:lvl5pPr>
            <a:lvl6pPr lvl="5" rtl="0">
              <a:spcBef>
                <a:spcPts val="0"/>
              </a:spcBef>
              <a:spcAft>
                <a:spcPts val="0"/>
              </a:spcAft>
              <a:buClr>
                <a:schemeClr val="accent3"/>
              </a:buClr>
              <a:buSzPts val="2800"/>
              <a:buNone/>
              <a:defRPr>
                <a:solidFill>
                  <a:schemeClr val="accent3"/>
                </a:solidFill>
              </a:defRPr>
            </a:lvl6pPr>
            <a:lvl7pPr lvl="6" rtl="0">
              <a:spcBef>
                <a:spcPts val="0"/>
              </a:spcBef>
              <a:spcAft>
                <a:spcPts val="0"/>
              </a:spcAft>
              <a:buClr>
                <a:schemeClr val="accent3"/>
              </a:buClr>
              <a:buSzPts val="2800"/>
              <a:buNone/>
              <a:defRPr>
                <a:solidFill>
                  <a:schemeClr val="accent3"/>
                </a:solidFill>
              </a:defRPr>
            </a:lvl7pPr>
            <a:lvl8pPr lvl="7" rtl="0">
              <a:spcBef>
                <a:spcPts val="0"/>
              </a:spcBef>
              <a:spcAft>
                <a:spcPts val="0"/>
              </a:spcAft>
              <a:buClr>
                <a:schemeClr val="accent3"/>
              </a:buClr>
              <a:buSzPts val="2800"/>
              <a:buNone/>
              <a:defRPr>
                <a:solidFill>
                  <a:schemeClr val="accent3"/>
                </a:solidFill>
              </a:defRPr>
            </a:lvl8pPr>
            <a:lvl9pPr lvl="8" rtl="0">
              <a:spcBef>
                <a:spcPts val="0"/>
              </a:spcBef>
              <a:spcAft>
                <a:spcPts val="0"/>
              </a:spcAft>
              <a:buClr>
                <a:schemeClr val="accent3"/>
              </a:buClr>
              <a:buSzPts val="2800"/>
              <a:buNone/>
              <a:defRPr>
                <a:solidFill>
                  <a:schemeClr val="accent3"/>
                </a:solidFill>
              </a:defRPr>
            </a:lvl9pPr>
          </a:lstStyle>
          <a:p>
            <a:endParaRPr/>
          </a:p>
        </p:txBody>
      </p:sp>
      <p:grpSp>
        <p:nvGrpSpPr>
          <p:cNvPr id="3530" name="Google Shape;3530;p10"/>
          <p:cNvGrpSpPr/>
          <p:nvPr/>
        </p:nvGrpSpPr>
        <p:grpSpPr>
          <a:xfrm>
            <a:off x="176625" y="110350"/>
            <a:ext cx="8790774" cy="4922811"/>
            <a:chOff x="131600" y="118425"/>
            <a:chExt cx="8790774" cy="4922811"/>
          </a:xfrm>
        </p:grpSpPr>
        <p:sp>
          <p:nvSpPr>
            <p:cNvPr id="3531" name="Google Shape;3531;p10"/>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2" name="Google Shape;3532;p10"/>
            <p:cNvGrpSpPr/>
            <p:nvPr/>
          </p:nvGrpSpPr>
          <p:grpSpPr>
            <a:xfrm>
              <a:off x="131600" y="1884558"/>
              <a:ext cx="2122449" cy="3112715"/>
              <a:chOff x="131600" y="1884558"/>
              <a:chExt cx="2122449" cy="3112715"/>
            </a:xfrm>
          </p:grpSpPr>
          <p:sp>
            <p:nvSpPr>
              <p:cNvPr id="3533" name="Google Shape;3533;p10"/>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0"/>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0"/>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0"/>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0"/>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0"/>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0"/>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0"/>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0"/>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0"/>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0"/>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0"/>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0"/>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0"/>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0"/>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0"/>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0"/>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0"/>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0"/>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0"/>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0"/>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0"/>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0"/>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0"/>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0"/>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8" name="Google Shape;3558;p10"/>
            <p:cNvGrpSpPr/>
            <p:nvPr/>
          </p:nvGrpSpPr>
          <p:grpSpPr>
            <a:xfrm flipH="1">
              <a:off x="2342550" y="2567965"/>
              <a:ext cx="3964145" cy="1455821"/>
              <a:chOff x="3233388" y="140740"/>
              <a:chExt cx="3964145" cy="1455821"/>
            </a:xfrm>
          </p:grpSpPr>
          <p:sp>
            <p:nvSpPr>
              <p:cNvPr id="3559" name="Google Shape;3559;p1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0"/>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85" name="Google Shape;3585;p10"/>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0"/>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0"/>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0"/>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0"/>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0"/>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0"/>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0"/>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0"/>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0"/>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0"/>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0"/>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0"/>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0"/>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0"/>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0"/>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0"/>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0"/>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0"/>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0"/>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0"/>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0"/>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0"/>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0"/>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0"/>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0"/>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0"/>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0"/>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0"/>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0"/>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0"/>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0"/>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0"/>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0"/>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0"/>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0"/>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0"/>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0"/>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0"/>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0"/>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0"/>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0"/>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0"/>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0"/>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0"/>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0"/>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0"/>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0"/>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0"/>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0"/>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0"/>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0"/>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0"/>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0"/>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0"/>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0"/>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0"/>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0"/>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0"/>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0"/>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0"/>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0"/>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0"/>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0"/>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0"/>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0"/>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0"/>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0"/>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0"/>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0"/>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0"/>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0"/>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0"/>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0"/>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0"/>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0"/>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0"/>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0"/>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0"/>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0"/>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0"/>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0"/>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0"/>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0"/>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10"/>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10"/>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0"/>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0"/>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0"/>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0"/>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0"/>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0"/>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0"/>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0"/>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0"/>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0"/>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0"/>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0"/>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0"/>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0"/>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85" name="Google Shape;3685;p10"/>
            <p:cNvGrpSpPr/>
            <p:nvPr/>
          </p:nvGrpSpPr>
          <p:grpSpPr>
            <a:xfrm rot="5400000">
              <a:off x="6199788" y="1372590"/>
              <a:ext cx="3964145" cy="1455821"/>
              <a:chOff x="3233388" y="140740"/>
              <a:chExt cx="3964145" cy="1455821"/>
            </a:xfrm>
          </p:grpSpPr>
          <p:sp>
            <p:nvSpPr>
              <p:cNvPr id="3686" name="Google Shape;3686;p1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0"/>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2" name="Google Shape;3712;p10"/>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0"/>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0"/>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0"/>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0"/>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17" name="Google Shape;3717;p10"/>
            <p:cNvGrpSpPr/>
            <p:nvPr/>
          </p:nvGrpSpPr>
          <p:grpSpPr>
            <a:xfrm>
              <a:off x="234224" y="118425"/>
              <a:ext cx="3532446" cy="1609151"/>
              <a:chOff x="140599" y="118425"/>
              <a:chExt cx="3532446" cy="1609151"/>
            </a:xfrm>
          </p:grpSpPr>
          <p:sp>
            <p:nvSpPr>
              <p:cNvPr id="3718" name="Google Shape;3718;p10"/>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0"/>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0"/>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0"/>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0"/>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0"/>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0"/>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0"/>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0"/>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0"/>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0"/>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0"/>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0"/>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0"/>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0"/>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0"/>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0"/>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0"/>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0"/>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0"/>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0"/>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0"/>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0"/>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0"/>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0"/>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0"/>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4" name="Google Shape;3744;p10"/>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5" name="Google Shape;3745;p10"/>
            <p:cNvGrpSpPr/>
            <p:nvPr/>
          </p:nvGrpSpPr>
          <p:grpSpPr>
            <a:xfrm>
              <a:off x="3327013" y="140740"/>
              <a:ext cx="3964145" cy="1455821"/>
              <a:chOff x="3233388" y="140740"/>
              <a:chExt cx="3964145" cy="1455821"/>
            </a:xfrm>
          </p:grpSpPr>
          <p:sp>
            <p:nvSpPr>
              <p:cNvPr id="3746" name="Google Shape;3746;p10"/>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0"/>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0"/>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0"/>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0"/>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0"/>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0"/>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0"/>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0"/>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0"/>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0"/>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0"/>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0"/>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0"/>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0"/>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0"/>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0"/>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0"/>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0"/>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0"/>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0"/>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0"/>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0"/>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0"/>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0"/>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0"/>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72" name="Google Shape;3772;p10"/>
          <p:cNvSpPr txBox="1">
            <a:spLocks noGrp="1"/>
          </p:cNvSpPr>
          <p:nvPr>
            <p:ph type="body" idx="1"/>
          </p:nvPr>
        </p:nvSpPr>
        <p:spPr>
          <a:xfrm>
            <a:off x="2459274" y="1554125"/>
            <a:ext cx="4651500" cy="6345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4000"/>
              <a:buFont typeface="Big Shoulders Text"/>
              <a:buNone/>
              <a:defRPr sz="2800">
                <a:solidFill>
                  <a:schemeClr val="accent3"/>
                </a:solidFill>
                <a:latin typeface="Big Shoulders Text"/>
                <a:ea typeface="Big Shoulders Text"/>
                <a:cs typeface="Big Shoulders Text"/>
                <a:sym typeface="Big Shoulders Text"/>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4636"/>
        <p:cNvGrpSpPr/>
        <p:nvPr/>
      </p:nvGrpSpPr>
      <p:grpSpPr>
        <a:xfrm>
          <a:off x="0" y="0"/>
          <a:ext cx="0" cy="0"/>
          <a:chOff x="0" y="0"/>
          <a:chExt cx="0" cy="0"/>
        </a:xfrm>
      </p:grpSpPr>
      <p:grpSp>
        <p:nvGrpSpPr>
          <p:cNvPr id="4637" name="Google Shape;4637;p14"/>
          <p:cNvGrpSpPr/>
          <p:nvPr/>
        </p:nvGrpSpPr>
        <p:grpSpPr>
          <a:xfrm>
            <a:off x="176625" y="110350"/>
            <a:ext cx="8790774" cy="4922811"/>
            <a:chOff x="131600" y="118425"/>
            <a:chExt cx="8790774" cy="4922811"/>
          </a:xfrm>
        </p:grpSpPr>
        <p:sp>
          <p:nvSpPr>
            <p:cNvPr id="4638" name="Google Shape;4638;p14"/>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9" name="Google Shape;4639;p14"/>
            <p:cNvGrpSpPr/>
            <p:nvPr/>
          </p:nvGrpSpPr>
          <p:grpSpPr>
            <a:xfrm>
              <a:off x="131600" y="1884558"/>
              <a:ext cx="2122449" cy="3112715"/>
              <a:chOff x="131600" y="1884558"/>
              <a:chExt cx="2122449" cy="3112715"/>
            </a:xfrm>
          </p:grpSpPr>
          <p:sp>
            <p:nvSpPr>
              <p:cNvPr id="4640" name="Google Shape;4640;p14"/>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4"/>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4"/>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4"/>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4"/>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4"/>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4"/>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4"/>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4"/>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4"/>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4"/>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4"/>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4"/>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4"/>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4"/>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4"/>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4"/>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4"/>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4"/>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4"/>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4"/>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4"/>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4"/>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4"/>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4"/>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5" name="Google Shape;4665;p14"/>
            <p:cNvGrpSpPr/>
            <p:nvPr/>
          </p:nvGrpSpPr>
          <p:grpSpPr>
            <a:xfrm flipH="1">
              <a:off x="2342550" y="2567965"/>
              <a:ext cx="3964145" cy="1455821"/>
              <a:chOff x="3233388" y="140740"/>
              <a:chExt cx="3964145" cy="1455821"/>
            </a:xfrm>
          </p:grpSpPr>
          <p:sp>
            <p:nvSpPr>
              <p:cNvPr id="4666" name="Google Shape;4666;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4"/>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92" name="Google Shape;4692;p14"/>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4"/>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4"/>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4"/>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4"/>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4"/>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4"/>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4"/>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4"/>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4"/>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4"/>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4"/>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4"/>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4"/>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4"/>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4"/>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4"/>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4"/>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4"/>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4"/>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4"/>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4"/>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4"/>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4"/>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4"/>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4"/>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4"/>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4"/>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4"/>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4"/>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4"/>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4"/>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4"/>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4"/>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4"/>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4"/>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4"/>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4"/>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4"/>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4"/>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4"/>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4"/>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4"/>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4"/>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4"/>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4"/>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4"/>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4"/>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4"/>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4"/>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4"/>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4"/>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4"/>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4"/>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4"/>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4"/>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4"/>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4"/>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4"/>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4"/>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4"/>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4"/>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4"/>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4"/>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4"/>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4"/>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4"/>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4"/>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4"/>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4"/>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4"/>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4"/>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4"/>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4"/>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4"/>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4"/>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4"/>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4"/>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4"/>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4"/>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4"/>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4"/>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4"/>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4"/>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4"/>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4"/>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4"/>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4"/>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4"/>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4"/>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4"/>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4"/>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4"/>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4"/>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4"/>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4"/>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4"/>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4"/>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4"/>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4"/>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92" name="Google Shape;4792;p14"/>
            <p:cNvGrpSpPr/>
            <p:nvPr/>
          </p:nvGrpSpPr>
          <p:grpSpPr>
            <a:xfrm rot="5400000">
              <a:off x="6199788" y="1372590"/>
              <a:ext cx="3964145" cy="1455821"/>
              <a:chOff x="3233388" y="140740"/>
              <a:chExt cx="3964145" cy="1455821"/>
            </a:xfrm>
          </p:grpSpPr>
          <p:sp>
            <p:nvSpPr>
              <p:cNvPr id="4793" name="Google Shape;4793;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9" name="Google Shape;4819;p14"/>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4"/>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4"/>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4"/>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4"/>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4" name="Google Shape;4824;p14"/>
            <p:cNvGrpSpPr/>
            <p:nvPr/>
          </p:nvGrpSpPr>
          <p:grpSpPr>
            <a:xfrm>
              <a:off x="234224" y="118425"/>
              <a:ext cx="3532446" cy="1609151"/>
              <a:chOff x="140599" y="118425"/>
              <a:chExt cx="3532446" cy="1609151"/>
            </a:xfrm>
          </p:grpSpPr>
          <p:sp>
            <p:nvSpPr>
              <p:cNvPr id="4825" name="Google Shape;4825;p14"/>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4"/>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4"/>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4"/>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4"/>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4"/>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4"/>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4"/>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4"/>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4"/>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4"/>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4"/>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4"/>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4"/>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4"/>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4"/>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4"/>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4"/>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4"/>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4"/>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4"/>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4"/>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4"/>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4"/>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4"/>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4"/>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1" name="Google Shape;4851;p14"/>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52" name="Google Shape;4852;p14"/>
            <p:cNvGrpSpPr/>
            <p:nvPr/>
          </p:nvGrpSpPr>
          <p:grpSpPr>
            <a:xfrm>
              <a:off x="3327013" y="140740"/>
              <a:ext cx="3964145" cy="1455821"/>
              <a:chOff x="3233388" y="140740"/>
              <a:chExt cx="3964145" cy="1455821"/>
            </a:xfrm>
          </p:grpSpPr>
          <p:sp>
            <p:nvSpPr>
              <p:cNvPr id="4853" name="Google Shape;4853;p14"/>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4"/>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4"/>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4"/>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4"/>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4"/>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4"/>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4"/>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4"/>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4"/>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4"/>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4"/>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4"/>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4"/>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4"/>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4"/>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4"/>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4"/>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4"/>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4"/>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4"/>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4"/>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4"/>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4"/>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4"/>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4"/>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9" name="Google Shape;4879;p14"/>
          <p:cNvGrpSpPr/>
          <p:nvPr/>
        </p:nvGrpSpPr>
        <p:grpSpPr>
          <a:xfrm>
            <a:off x="-466769" y="-458946"/>
            <a:ext cx="3825803" cy="2654234"/>
            <a:chOff x="-466769" y="-458946"/>
            <a:chExt cx="3825803" cy="2654234"/>
          </a:xfrm>
        </p:grpSpPr>
        <p:grpSp>
          <p:nvGrpSpPr>
            <p:cNvPr id="4880" name="Google Shape;4880;p14"/>
            <p:cNvGrpSpPr/>
            <p:nvPr/>
          </p:nvGrpSpPr>
          <p:grpSpPr>
            <a:xfrm flipH="1">
              <a:off x="-466769" y="50218"/>
              <a:ext cx="1699100" cy="2145071"/>
              <a:chOff x="146217" y="2712579"/>
              <a:chExt cx="1552966" cy="1960401"/>
            </a:xfrm>
          </p:grpSpPr>
          <p:grpSp>
            <p:nvGrpSpPr>
              <p:cNvPr id="4881" name="Google Shape;4881;p14"/>
              <p:cNvGrpSpPr/>
              <p:nvPr/>
            </p:nvGrpSpPr>
            <p:grpSpPr>
              <a:xfrm>
                <a:off x="146217" y="2712579"/>
                <a:ext cx="1134008" cy="607901"/>
                <a:chOff x="5206900" y="826150"/>
                <a:chExt cx="599275" cy="321250"/>
              </a:xfrm>
            </p:grpSpPr>
            <p:sp>
              <p:nvSpPr>
                <p:cNvPr id="4882" name="Google Shape;4882;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6" name="Google Shape;4896;p14"/>
              <p:cNvGrpSpPr/>
              <p:nvPr/>
            </p:nvGrpSpPr>
            <p:grpSpPr>
              <a:xfrm rot="-9256633">
                <a:off x="489429" y="3110262"/>
                <a:ext cx="1134020" cy="607908"/>
                <a:chOff x="5206900" y="826150"/>
                <a:chExt cx="599275" cy="321250"/>
              </a:xfrm>
            </p:grpSpPr>
            <p:sp>
              <p:nvSpPr>
                <p:cNvPr id="4897" name="Google Shape;4897;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1" name="Google Shape;4911;p14"/>
              <p:cNvGrpSpPr/>
              <p:nvPr/>
            </p:nvGrpSpPr>
            <p:grpSpPr>
              <a:xfrm rot="7120513" flipH="1">
                <a:off x="538618" y="3725726"/>
                <a:ext cx="1133997" cy="607895"/>
                <a:chOff x="5206900" y="826150"/>
                <a:chExt cx="599275" cy="321250"/>
              </a:xfrm>
            </p:grpSpPr>
            <p:sp>
              <p:nvSpPr>
                <p:cNvPr id="4912" name="Google Shape;4912;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26" name="Google Shape;4926;p14"/>
            <p:cNvGrpSpPr/>
            <p:nvPr/>
          </p:nvGrpSpPr>
          <p:grpSpPr>
            <a:xfrm rot="4447765" flipH="1">
              <a:off x="1245495" y="-421036"/>
              <a:ext cx="1699108" cy="2145073"/>
              <a:chOff x="146217" y="2712579"/>
              <a:chExt cx="1552966" cy="1960401"/>
            </a:xfrm>
          </p:grpSpPr>
          <p:grpSp>
            <p:nvGrpSpPr>
              <p:cNvPr id="4927" name="Google Shape;4927;p14"/>
              <p:cNvGrpSpPr/>
              <p:nvPr/>
            </p:nvGrpSpPr>
            <p:grpSpPr>
              <a:xfrm>
                <a:off x="146217" y="2712579"/>
                <a:ext cx="1134008" cy="607901"/>
                <a:chOff x="5206900" y="826150"/>
                <a:chExt cx="599275" cy="321250"/>
              </a:xfrm>
            </p:grpSpPr>
            <p:sp>
              <p:nvSpPr>
                <p:cNvPr id="4928" name="Google Shape;4928;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2" name="Google Shape;4942;p14"/>
              <p:cNvGrpSpPr/>
              <p:nvPr/>
            </p:nvGrpSpPr>
            <p:grpSpPr>
              <a:xfrm rot="-9256633">
                <a:off x="489429" y="3110262"/>
                <a:ext cx="1134020" cy="607908"/>
                <a:chOff x="5206900" y="826150"/>
                <a:chExt cx="599275" cy="321250"/>
              </a:xfrm>
            </p:grpSpPr>
            <p:sp>
              <p:nvSpPr>
                <p:cNvPr id="4943" name="Google Shape;4943;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57" name="Google Shape;4957;p14"/>
              <p:cNvGrpSpPr/>
              <p:nvPr/>
            </p:nvGrpSpPr>
            <p:grpSpPr>
              <a:xfrm rot="7120513" flipH="1">
                <a:off x="538618" y="3725726"/>
                <a:ext cx="1133997" cy="607895"/>
                <a:chOff x="5206900" y="826150"/>
                <a:chExt cx="599275" cy="321250"/>
              </a:xfrm>
            </p:grpSpPr>
            <p:sp>
              <p:nvSpPr>
                <p:cNvPr id="4958" name="Google Shape;4958;p14"/>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14"/>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14"/>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14"/>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14"/>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14"/>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14"/>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14"/>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14"/>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14"/>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14"/>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14"/>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14"/>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14"/>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972" name="Google Shape;4972;p14"/>
          <p:cNvGrpSpPr/>
          <p:nvPr/>
        </p:nvGrpSpPr>
        <p:grpSpPr>
          <a:xfrm>
            <a:off x="7993668" y="4063296"/>
            <a:ext cx="1424466" cy="1367806"/>
            <a:chOff x="1328711" y="539500"/>
            <a:chExt cx="864465" cy="830130"/>
          </a:xfrm>
        </p:grpSpPr>
        <p:sp>
          <p:nvSpPr>
            <p:cNvPr id="4973" name="Google Shape;4973;p14"/>
            <p:cNvSpPr/>
            <p:nvPr/>
          </p:nvSpPr>
          <p:spPr>
            <a:xfrm>
              <a:off x="1401688" y="637364"/>
              <a:ext cx="260331" cy="277447"/>
            </a:xfrm>
            <a:custGeom>
              <a:avLst/>
              <a:gdLst/>
              <a:ahLst/>
              <a:cxnLst/>
              <a:rect l="l" t="t" r="r" b="b"/>
              <a:pathLst>
                <a:path w="4791" h="5106" fill="none" extrusionOk="0">
                  <a:moveTo>
                    <a:pt x="4791" y="0"/>
                  </a:moveTo>
                  <a:lnTo>
                    <a:pt x="2117" y="2843"/>
                  </a:lnTo>
                  <a:lnTo>
                    <a:pt x="1" y="5105"/>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14"/>
            <p:cNvSpPr/>
            <p:nvPr/>
          </p:nvSpPr>
          <p:spPr>
            <a:xfrm>
              <a:off x="1516722" y="791795"/>
              <a:ext cx="239954" cy="554840"/>
            </a:xfrm>
            <a:custGeom>
              <a:avLst/>
              <a:gdLst/>
              <a:ahLst/>
              <a:cxnLst/>
              <a:rect l="l" t="t" r="r" b="b"/>
              <a:pathLst>
                <a:path w="4416" h="10211" fill="none" extrusionOk="0">
                  <a:moveTo>
                    <a:pt x="0" y="1"/>
                  </a:moveTo>
                  <a:lnTo>
                    <a:pt x="2674" y="4936"/>
                  </a:lnTo>
                  <a:lnTo>
                    <a:pt x="4089" y="6678"/>
                  </a:lnTo>
                  <a:lnTo>
                    <a:pt x="4416" y="10211"/>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14"/>
            <p:cNvSpPr/>
            <p:nvPr/>
          </p:nvSpPr>
          <p:spPr>
            <a:xfrm>
              <a:off x="1738911" y="854936"/>
              <a:ext cx="356943" cy="299780"/>
            </a:xfrm>
            <a:custGeom>
              <a:avLst/>
              <a:gdLst/>
              <a:ahLst/>
              <a:cxnLst/>
              <a:rect l="l" t="t" r="r" b="b"/>
              <a:pathLst>
                <a:path w="6569" h="5517" fill="none" extrusionOk="0">
                  <a:moveTo>
                    <a:pt x="6569" y="0"/>
                  </a:moveTo>
                  <a:lnTo>
                    <a:pt x="2480" y="5069"/>
                  </a:lnTo>
                  <a:lnTo>
                    <a:pt x="0" y="5516"/>
                  </a:lnTo>
                </a:path>
              </a:pathLst>
            </a:custGeom>
            <a:noFill/>
            <a:ln w="3925" cap="flat" cmpd="sng">
              <a:solidFill>
                <a:schemeClr val="accent4"/>
              </a:solidFill>
              <a:prstDash val="solid"/>
              <a:miter lim="1209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14"/>
            <p:cNvSpPr/>
            <p:nvPr/>
          </p:nvSpPr>
          <p:spPr>
            <a:xfrm>
              <a:off x="1328711" y="849665"/>
              <a:ext cx="138778" cy="138072"/>
            </a:xfrm>
            <a:custGeom>
              <a:avLst/>
              <a:gdLst/>
              <a:ahLst/>
              <a:cxnLst/>
              <a:rect l="l" t="t" r="r" b="b"/>
              <a:pathLst>
                <a:path w="2554" h="2541" extrusionOk="0">
                  <a:moveTo>
                    <a:pt x="1283" y="0"/>
                  </a:moveTo>
                  <a:cubicBezTo>
                    <a:pt x="1114" y="980"/>
                    <a:pt x="981" y="1101"/>
                    <a:pt x="1" y="1259"/>
                  </a:cubicBezTo>
                  <a:cubicBezTo>
                    <a:pt x="981" y="1428"/>
                    <a:pt x="1114" y="1561"/>
                    <a:pt x="1271" y="2541"/>
                  </a:cubicBezTo>
                  <a:cubicBezTo>
                    <a:pt x="1428" y="1561"/>
                    <a:pt x="1561" y="1428"/>
                    <a:pt x="2553" y="1283"/>
                  </a:cubicBezTo>
                  <a:cubicBezTo>
                    <a:pt x="1561" y="1113"/>
                    <a:pt x="1428" y="980"/>
                    <a:pt x="12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14"/>
            <p:cNvSpPr/>
            <p:nvPr/>
          </p:nvSpPr>
          <p:spPr>
            <a:xfrm>
              <a:off x="1492378" y="770114"/>
              <a:ext cx="48741" cy="48686"/>
            </a:xfrm>
            <a:custGeom>
              <a:avLst/>
              <a:gdLst/>
              <a:ahLst/>
              <a:cxnLst/>
              <a:rect l="l" t="t" r="r" b="b"/>
              <a:pathLst>
                <a:path w="897" h="896" extrusionOk="0">
                  <a:moveTo>
                    <a:pt x="448" y="1"/>
                  </a:moveTo>
                  <a:cubicBezTo>
                    <a:pt x="388" y="352"/>
                    <a:pt x="352" y="388"/>
                    <a:pt x="1" y="448"/>
                  </a:cubicBezTo>
                  <a:cubicBezTo>
                    <a:pt x="340" y="509"/>
                    <a:pt x="388" y="557"/>
                    <a:pt x="448" y="896"/>
                  </a:cubicBezTo>
                  <a:cubicBezTo>
                    <a:pt x="509" y="557"/>
                    <a:pt x="545" y="509"/>
                    <a:pt x="896" y="460"/>
                  </a:cubicBezTo>
                  <a:cubicBezTo>
                    <a:pt x="557" y="400"/>
                    <a:pt x="509"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14"/>
            <p:cNvSpPr/>
            <p:nvPr/>
          </p:nvSpPr>
          <p:spPr>
            <a:xfrm>
              <a:off x="1613335" y="1009367"/>
              <a:ext cx="85527" cy="85527"/>
            </a:xfrm>
            <a:custGeom>
              <a:avLst/>
              <a:gdLst/>
              <a:ahLst/>
              <a:cxnLst/>
              <a:rect l="l" t="t" r="r" b="b"/>
              <a:pathLst>
                <a:path w="1574" h="1574" extrusionOk="0">
                  <a:moveTo>
                    <a:pt x="799" y="1"/>
                  </a:moveTo>
                  <a:cubicBezTo>
                    <a:pt x="690" y="606"/>
                    <a:pt x="606" y="690"/>
                    <a:pt x="1" y="787"/>
                  </a:cubicBezTo>
                  <a:cubicBezTo>
                    <a:pt x="606" y="884"/>
                    <a:pt x="690" y="969"/>
                    <a:pt x="787" y="1574"/>
                  </a:cubicBezTo>
                  <a:cubicBezTo>
                    <a:pt x="884" y="969"/>
                    <a:pt x="968" y="884"/>
                    <a:pt x="1573" y="799"/>
                  </a:cubicBezTo>
                  <a:cubicBezTo>
                    <a:pt x="968" y="690"/>
                    <a:pt x="884" y="606"/>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14"/>
            <p:cNvSpPr/>
            <p:nvPr/>
          </p:nvSpPr>
          <p:spPr>
            <a:xfrm>
              <a:off x="1713264" y="1130216"/>
              <a:ext cx="51295" cy="48958"/>
            </a:xfrm>
            <a:custGeom>
              <a:avLst/>
              <a:gdLst/>
              <a:ahLst/>
              <a:cxnLst/>
              <a:rect l="l" t="t" r="r" b="b"/>
              <a:pathLst>
                <a:path w="944" h="901" extrusionOk="0">
                  <a:moveTo>
                    <a:pt x="477" y="1"/>
                  </a:moveTo>
                  <a:cubicBezTo>
                    <a:pt x="253" y="1"/>
                    <a:pt x="59" y="175"/>
                    <a:pt x="25" y="402"/>
                  </a:cubicBezTo>
                  <a:cubicBezTo>
                    <a:pt x="0" y="656"/>
                    <a:pt x="182" y="874"/>
                    <a:pt x="424" y="898"/>
                  </a:cubicBezTo>
                  <a:cubicBezTo>
                    <a:pt x="439" y="899"/>
                    <a:pt x="454" y="900"/>
                    <a:pt x="469" y="900"/>
                  </a:cubicBezTo>
                  <a:cubicBezTo>
                    <a:pt x="703" y="900"/>
                    <a:pt x="897" y="726"/>
                    <a:pt x="920" y="499"/>
                  </a:cubicBezTo>
                  <a:cubicBezTo>
                    <a:pt x="944" y="257"/>
                    <a:pt x="763" y="39"/>
                    <a:pt x="521" y="3"/>
                  </a:cubicBezTo>
                  <a:cubicBezTo>
                    <a:pt x="506" y="1"/>
                    <a:pt x="492" y="1"/>
                    <a:pt x="477" y="1"/>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14"/>
            <p:cNvSpPr/>
            <p:nvPr/>
          </p:nvSpPr>
          <p:spPr>
            <a:xfrm>
              <a:off x="1849979" y="1096797"/>
              <a:ext cx="49338" cy="48686"/>
            </a:xfrm>
            <a:custGeom>
              <a:avLst/>
              <a:gdLst/>
              <a:ahLst/>
              <a:cxnLst/>
              <a:rect l="l" t="t" r="r" b="b"/>
              <a:pathLst>
                <a:path w="908" h="896" extrusionOk="0">
                  <a:moveTo>
                    <a:pt x="460" y="1"/>
                  </a:moveTo>
                  <a:cubicBezTo>
                    <a:pt x="400" y="340"/>
                    <a:pt x="351" y="388"/>
                    <a:pt x="1" y="448"/>
                  </a:cubicBezTo>
                  <a:cubicBezTo>
                    <a:pt x="351" y="509"/>
                    <a:pt x="400" y="545"/>
                    <a:pt x="448" y="896"/>
                  </a:cubicBezTo>
                  <a:cubicBezTo>
                    <a:pt x="509" y="557"/>
                    <a:pt x="557" y="509"/>
                    <a:pt x="908" y="448"/>
                  </a:cubicBezTo>
                  <a:cubicBezTo>
                    <a:pt x="557" y="400"/>
                    <a:pt x="521" y="352"/>
                    <a:pt x="4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14"/>
            <p:cNvSpPr/>
            <p:nvPr/>
          </p:nvSpPr>
          <p:spPr>
            <a:xfrm>
              <a:off x="1732336" y="1320944"/>
              <a:ext cx="48686" cy="48686"/>
            </a:xfrm>
            <a:custGeom>
              <a:avLst/>
              <a:gdLst/>
              <a:ahLst/>
              <a:cxnLst/>
              <a:rect l="l" t="t" r="r" b="b"/>
              <a:pathLst>
                <a:path w="896" h="896" extrusionOk="0">
                  <a:moveTo>
                    <a:pt x="448" y="1"/>
                  </a:moveTo>
                  <a:cubicBezTo>
                    <a:pt x="387" y="352"/>
                    <a:pt x="339" y="388"/>
                    <a:pt x="0" y="448"/>
                  </a:cubicBezTo>
                  <a:cubicBezTo>
                    <a:pt x="339" y="509"/>
                    <a:pt x="387" y="557"/>
                    <a:pt x="436" y="896"/>
                  </a:cubicBezTo>
                  <a:cubicBezTo>
                    <a:pt x="508" y="557"/>
                    <a:pt x="545" y="509"/>
                    <a:pt x="895" y="460"/>
                  </a:cubicBezTo>
                  <a:cubicBezTo>
                    <a:pt x="545" y="400"/>
                    <a:pt x="508" y="352"/>
                    <a:pt x="4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14"/>
            <p:cNvSpPr/>
            <p:nvPr/>
          </p:nvSpPr>
          <p:spPr>
            <a:xfrm>
              <a:off x="1554215" y="539500"/>
              <a:ext cx="215611" cy="195941"/>
            </a:xfrm>
            <a:custGeom>
              <a:avLst/>
              <a:gdLst/>
              <a:ahLst/>
              <a:cxnLst/>
              <a:rect l="l" t="t" r="r" b="b"/>
              <a:pathLst>
                <a:path w="3968" h="3606" extrusionOk="0">
                  <a:moveTo>
                    <a:pt x="1977" y="0"/>
                  </a:moveTo>
                  <a:cubicBezTo>
                    <a:pt x="1521" y="0"/>
                    <a:pt x="1066" y="173"/>
                    <a:pt x="714" y="519"/>
                  </a:cubicBezTo>
                  <a:cubicBezTo>
                    <a:pt x="0" y="1221"/>
                    <a:pt x="0" y="2358"/>
                    <a:pt x="690" y="3071"/>
                  </a:cubicBezTo>
                  <a:cubicBezTo>
                    <a:pt x="1045" y="3427"/>
                    <a:pt x="1512" y="3605"/>
                    <a:pt x="1979" y="3605"/>
                  </a:cubicBezTo>
                  <a:cubicBezTo>
                    <a:pt x="2434" y="3605"/>
                    <a:pt x="2890" y="3436"/>
                    <a:pt x="3242" y="3096"/>
                  </a:cubicBezTo>
                  <a:cubicBezTo>
                    <a:pt x="3956" y="2394"/>
                    <a:pt x="3968" y="1257"/>
                    <a:pt x="3266" y="543"/>
                  </a:cubicBezTo>
                  <a:cubicBezTo>
                    <a:pt x="2911" y="182"/>
                    <a:pt x="2444" y="0"/>
                    <a:pt x="1977"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14"/>
            <p:cNvSpPr/>
            <p:nvPr/>
          </p:nvSpPr>
          <p:spPr>
            <a:xfrm>
              <a:off x="1606108" y="581450"/>
              <a:ext cx="111827" cy="111827"/>
            </a:xfrm>
            <a:custGeom>
              <a:avLst/>
              <a:gdLst/>
              <a:ahLst/>
              <a:cxnLst/>
              <a:rect l="l" t="t" r="r" b="b"/>
              <a:pathLst>
                <a:path w="2058" h="2058" extrusionOk="0">
                  <a:moveTo>
                    <a:pt x="1041" y="1"/>
                  </a:moveTo>
                  <a:cubicBezTo>
                    <a:pt x="896" y="787"/>
                    <a:pt x="799" y="896"/>
                    <a:pt x="1" y="1017"/>
                  </a:cubicBezTo>
                  <a:cubicBezTo>
                    <a:pt x="799" y="1150"/>
                    <a:pt x="896" y="1259"/>
                    <a:pt x="1017" y="2057"/>
                  </a:cubicBezTo>
                  <a:cubicBezTo>
                    <a:pt x="1150" y="1259"/>
                    <a:pt x="1259" y="1150"/>
                    <a:pt x="2057" y="1029"/>
                  </a:cubicBezTo>
                  <a:cubicBezTo>
                    <a:pt x="1259" y="896"/>
                    <a:pt x="1162" y="799"/>
                    <a:pt x="10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14"/>
            <p:cNvSpPr/>
            <p:nvPr/>
          </p:nvSpPr>
          <p:spPr>
            <a:xfrm>
              <a:off x="1970936" y="760115"/>
              <a:ext cx="222240" cy="196267"/>
            </a:xfrm>
            <a:custGeom>
              <a:avLst/>
              <a:gdLst/>
              <a:ahLst/>
              <a:cxnLst/>
              <a:rect l="l" t="t" r="r" b="b"/>
              <a:pathLst>
                <a:path w="4090" h="3612" extrusionOk="0">
                  <a:moveTo>
                    <a:pt x="2054" y="0"/>
                  </a:moveTo>
                  <a:cubicBezTo>
                    <a:pt x="1332" y="0"/>
                    <a:pt x="654" y="437"/>
                    <a:pt x="375" y="1152"/>
                  </a:cubicBezTo>
                  <a:cubicBezTo>
                    <a:pt x="0" y="2072"/>
                    <a:pt x="460" y="3124"/>
                    <a:pt x="1391" y="3487"/>
                  </a:cubicBezTo>
                  <a:cubicBezTo>
                    <a:pt x="1605" y="3572"/>
                    <a:pt x="1826" y="3611"/>
                    <a:pt x="2044" y="3611"/>
                  </a:cubicBezTo>
                  <a:cubicBezTo>
                    <a:pt x="2763" y="3611"/>
                    <a:pt x="3448" y="3177"/>
                    <a:pt x="3726" y="2471"/>
                  </a:cubicBezTo>
                  <a:cubicBezTo>
                    <a:pt x="4089" y="1540"/>
                    <a:pt x="3629" y="499"/>
                    <a:pt x="2710" y="124"/>
                  </a:cubicBezTo>
                  <a:cubicBezTo>
                    <a:pt x="2494" y="40"/>
                    <a:pt x="2272" y="0"/>
                    <a:pt x="2054" y="0"/>
                  </a:cubicBezTo>
                  <a:close/>
                </a:path>
              </a:pathLst>
            </a:custGeom>
            <a:solidFill>
              <a:srgbClr val="5F7D95">
                <a:alpha val="17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14"/>
            <p:cNvSpPr/>
            <p:nvPr/>
          </p:nvSpPr>
          <p:spPr>
            <a:xfrm>
              <a:off x="2026144" y="802336"/>
              <a:ext cx="111772" cy="111120"/>
            </a:xfrm>
            <a:custGeom>
              <a:avLst/>
              <a:gdLst/>
              <a:ahLst/>
              <a:cxnLst/>
              <a:rect l="l" t="t" r="r" b="b"/>
              <a:pathLst>
                <a:path w="2057" h="2045" extrusionOk="0">
                  <a:moveTo>
                    <a:pt x="1041" y="0"/>
                  </a:moveTo>
                  <a:cubicBezTo>
                    <a:pt x="908" y="787"/>
                    <a:pt x="799" y="896"/>
                    <a:pt x="0" y="1017"/>
                  </a:cubicBezTo>
                  <a:cubicBezTo>
                    <a:pt x="799" y="1138"/>
                    <a:pt x="896" y="1259"/>
                    <a:pt x="1017" y="2045"/>
                  </a:cubicBezTo>
                  <a:cubicBezTo>
                    <a:pt x="1162" y="1259"/>
                    <a:pt x="1259" y="1150"/>
                    <a:pt x="2057" y="1029"/>
                  </a:cubicBezTo>
                  <a:cubicBezTo>
                    <a:pt x="1271" y="896"/>
                    <a:pt x="1162" y="787"/>
                    <a:pt x="1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14"/>
            <p:cNvSpPr/>
            <p:nvPr/>
          </p:nvSpPr>
          <p:spPr>
            <a:xfrm>
              <a:off x="1696147" y="1111958"/>
              <a:ext cx="85527" cy="85473"/>
            </a:xfrm>
            <a:custGeom>
              <a:avLst/>
              <a:gdLst/>
              <a:ahLst/>
              <a:cxnLst/>
              <a:rect l="l" t="t" r="r" b="b"/>
              <a:pathLst>
                <a:path w="1574" h="1573" extrusionOk="0">
                  <a:moveTo>
                    <a:pt x="799" y="0"/>
                  </a:moveTo>
                  <a:cubicBezTo>
                    <a:pt x="690" y="605"/>
                    <a:pt x="606" y="690"/>
                    <a:pt x="1" y="786"/>
                  </a:cubicBezTo>
                  <a:cubicBezTo>
                    <a:pt x="606" y="883"/>
                    <a:pt x="690" y="968"/>
                    <a:pt x="787" y="1573"/>
                  </a:cubicBezTo>
                  <a:cubicBezTo>
                    <a:pt x="884" y="968"/>
                    <a:pt x="969" y="883"/>
                    <a:pt x="1573" y="798"/>
                  </a:cubicBezTo>
                  <a:cubicBezTo>
                    <a:pt x="969" y="690"/>
                    <a:pt x="884" y="605"/>
                    <a:pt x="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87" name="Google Shape;4987;p14">
            <a:hlinkClick r:id="rId2" action="ppaction://hlinksldjump"/>
          </p:cNvPr>
          <p:cNvSpPr txBox="1">
            <a:spLocks noGrp="1"/>
          </p:cNvSpPr>
          <p:nvPr>
            <p:ph type="subTitle" idx="1"/>
          </p:nvPr>
        </p:nvSpPr>
        <p:spPr>
          <a:xfrm>
            <a:off x="1047149" y="1737504"/>
            <a:ext cx="1161300" cy="42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88" name="Google Shape;4988;p14"/>
          <p:cNvSpPr txBox="1">
            <a:spLocks noGrp="1"/>
          </p:cNvSpPr>
          <p:nvPr>
            <p:ph type="subTitle" idx="2"/>
          </p:nvPr>
        </p:nvSpPr>
        <p:spPr>
          <a:xfrm>
            <a:off x="712383" y="2124075"/>
            <a:ext cx="214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89" name="Google Shape;4989;p14">
            <a:hlinkClick r:id="" action="ppaction://noaction"/>
          </p:cNvPr>
          <p:cNvSpPr txBox="1">
            <a:spLocks noGrp="1"/>
          </p:cNvSpPr>
          <p:nvPr>
            <p:ph type="subTitle" idx="3"/>
          </p:nvPr>
        </p:nvSpPr>
        <p:spPr>
          <a:xfrm>
            <a:off x="1042872" y="3031404"/>
            <a:ext cx="1161300" cy="42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0" name="Google Shape;4990;p14"/>
          <p:cNvSpPr txBox="1">
            <a:spLocks noGrp="1"/>
          </p:cNvSpPr>
          <p:nvPr>
            <p:ph type="subTitle" idx="4"/>
          </p:nvPr>
        </p:nvSpPr>
        <p:spPr>
          <a:xfrm>
            <a:off x="710042" y="3421000"/>
            <a:ext cx="21477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1" name="Google Shape;4991;p14">
            <a:hlinkClick r:id="" action="ppaction://noaction"/>
          </p:cNvPr>
          <p:cNvSpPr txBox="1">
            <a:spLocks noGrp="1"/>
          </p:cNvSpPr>
          <p:nvPr>
            <p:ph type="subTitle" idx="5"/>
          </p:nvPr>
        </p:nvSpPr>
        <p:spPr>
          <a:xfrm>
            <a:off x="6931766" y="2996038"/>
            <a:ext cx="1161300" cy="42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2" name="Google Shape;4992;p14"/>
          <p:cNvSpPr txBox="1">
            <a:spLocks noGrp="1"/>
          </p:cNvSpPr>
          <p:nvPr>
            <p:ph type="subTitle" idx="6"/>
          </p:nvPr>
        </p:nvSpPr>
        <p:spPr>
          <a:xfrm>
            <a:off x="6283917" y="3385625"/>
            <a:ext cx="2147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3" name="Google Shape;4993;p14">
            <a:hlinkClick r:id="rId2" action="ppaction://hlinksldjump"/>
          </p:cNvPr>
          <p:cNvSpPr txBox="1">
            <a:spLocks noGrp="1"/>
          </p:cNvSpPr>
          <p:nvPr>
            <p:ph type="title" hasCustomPrompt="1"/>
          </p:nvPr>
        </p:nvSpPr>
        <p:spPr>
          <a:xfrm>
            <a:off x="712383" y="1820777"/>
            <a:ext cx="402300" cy="30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4" name="Google Shape;4994;p14"/>
          <p:cNvSpPr txBox="1">
            <a:spLocks noGrp="1"/>
          </p:cNvSpPr>
          <p:nvPr>
            <p:ph type="title" idx="7" hasCustomPrompt="1"/>
          </p:nvPr>
        </p:nvSpPr>
        <p:spPr>
          <a:xfrm>
            <a:off x="718607" y="3115425"/>
            <a:ext cx="402300" cy="31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5" name="Google Shape;4995;p14">
            <a:hlinkClick r:id="" action="ppaction://noaction"/>
          </p:cNvPr>
          <p:cNvSpPr txBox="1">
            <a:spLocks noGrp="1"/>
          </p:cNvSpPr>
          <p:nvPr>
            <p:ph type="title" idx="8" hasCustomPrompt="1"/>
          </p:nvPr>
        </p:nvSpPr>
        <p:spPr>
          <a:xfrm>
            <a:off x="8029317" y="3082012"/>
            <a:ext cx="402300" cy="30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996" name="Google Shape;4996;p14"/>
          <p:cNvSpPr txBox="1">
            <a:spLocks noGrp="1"/>
          </p:cNvSpPr>
          <p:nvPr>
            <p:ph type="title" idx="9"/>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97" name="Google Shape;4997;p14">
            <a:hlinkClick r:id="" action="ppaction://noaction"/>
          </p:cNvPr>
          <p:cNvSpPr txBox="1">
            <a:spLocks noGrp="1"/>
          </p:cNvSpPr>
          <p:nvPr>
            <p:ph type="subTitle" idx="13"/>
          </p:nvPr>
        </p:nvSpPr>
        <p:spPr>
          <a:xfrm>
            <a:off x="6931766" y="1737488"/>
            <a:ext cx="1161300" cy="429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4998" name="Google Shape;4998;p14"/>
          <p:cNvSpPr txBox="1">
            <a:spLocks noGrp="1"/>
          </p:cNvSpPr>
          <p:nvPr>
            <p:ph type="subTitle" idx="14"/>
          </p:nvPr>
        </p:nvSpPr>
        <p:spPr>
          <a:xfrm>
            <a:off x="6283917" y="2127075"/>
            <a:ext cx="21477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Font typeface="Roboto Light"/>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999" name="Google Shape;4999;p14">
            <a:hlinkClick r:id="" action="ppaction://noaction"/>
          </p:cNvPr>
          <p:cNvSpPr txBox="1">
            <a:spLocks noGrp="1"/>
          </p:cNvSpPr>
          <p:nvPr>
            <p:ph type="title" idx="15" hasCustomPrompt="1"/>
          </p:nvPr>
        </p:nvSpPr>
        <p:spPr>
          <a:xfrm>
            <a:off x="8029317" y="1823462"/>
            <a:ext cx="402300" cy="309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000"/>
              <a:buNone/>
              <a:defRPr sz="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5422"/>
        <p:cNvGrpSpPr/>
        <p:nvPr/>
      </p:nvGrpSpPr>
      <p:grpSpPr>
        <a:xfrm>
          <a:off x="0" y="0"/>
          <a:ext cx="0" cy="0"/>
          <a:chOff x="0" y="0"/>
          <a:chExt cx="0" cy="0"/>
        </a:xfrm>
      </p:grpSpPr>
      <p:grpSp>
        <p:nvGrpSpPr>
          <p:cNvPr id="5423" name="Google Shape;5423;p16"/>
          <p:cNvGrpSpPr/>
          <p:nvPr/>
        </p:nvGrpSpPr>
        <p:grpSpPr>
          <a:xfrm>
            <a:off x="176625" y="110350"/>
            <a:ext cx="8790774" cy="4922811"/>
            <a:chOff x="131600" y="118425"/>
            <a:chExt cx="8790774" cy="4922811"/>
          </a:xfrm>
        </p:grpSpPr>
        <p:sp>
          <p:nvSpPr>
            <p:cNvPr id="5424" name="Google Shape;5424;p16"/>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25" name="Google Shape;5425;p16"/>
            <p:cNvGrpSpPr/>
            <p:nvPr/>
          </p:nvGrpSpPr>
          <p:grpSpPr>
            <a:xfrm>
              <a:off x="131600" y="1884558"/>
              <a:ext cx="2122449" cy="3112715"/>
              <a:chOff x="131600" y="1884558"/>
              <a:chExt cx="2122449" cy="3112715"/>
            </a:xfrm>
          </p:grpSpPr>
          <p:sp>
            <p:nvSpPr>
              <p:cNvPr id="5426" name="Google Shape;5426;p16"/>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7" name="Google Shape;5427;p16"/>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8" name="Google Shape;5428;p16"/>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9" name="Google Shape;5429;p16"/>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0" name="Google Shape;5430;p16"/>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1" name="Google Shape;5431;p16"/>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2" name="Google Shape;5432;p16"/>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3" name="Google Shape;5433;p16"/>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4" name="Google Shape;5434;p16"/>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5" name="Google Shape;5435;p16"/>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6" name="Google Shape;5436;p16"/>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7" name="Google Shape;5437;p16"/>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8" name="Google Shape;5438;p16"/>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9" name="Google Shape;5439;p16"/>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0" name="Google Shape;5440;p16"/>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1" name="Google Shape;5441;p16"/>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2" name="Google Shape;5442;p16"/>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3" name="Google Shape;5443;p16"/>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4" name="Google Shape;5444;p16"/>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5" name="Google Shape;5445;p16"/>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6" name="Google Shape;5446;p16"/>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7" name="Google Shape;5447;p16"/>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8" name="Google Shape;5448;p16"/>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9" name="Google Shape;5449;p16"/>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0" name="Google Shape;5450;p16"/>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1" name="Google Shape;5451;p16"/>
            <p:cNvGrpSpPr/>
            <p:nvPr/>
          </p:nvGrpSpPr>
          <p:grpSpPr>
            <a:xfrm flipH="1">
              <a:off x="2342550" y="2567965"/>
              <a:ext cx="3964145" cy="1455821"/>
              <a:chOff x="3233388" y="140740"/>
              <a:chExt cx="3964145" cy="1455821"/>
            </a:xfrm>
          </p:grpSpPr>
          <p:sp>
            <p:nvSpPr>
              <p:cNvPr id="5452" name="Google Shape;5452;p1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3" name="Google Shape;5453;p1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4" name="Google Shape;5454;p1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1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1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1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1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1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1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16"/>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1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1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1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1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1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1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1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1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1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1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1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1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1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1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1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1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8" name="Google Shape;5478;p16"/>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16"/>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16"/>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16"/>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16"/>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16"/>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16"/>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16"/>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16"/>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16"/>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16"/>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16"/>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16"/>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16"/>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16"/>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16"/>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16"/>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16"/>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16"/>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16"/>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16"/>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16"/>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16"/>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16"/>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16"/>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16"/>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16"/>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16"/>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16"/>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16"/>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16"/>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16"/>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16"/>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16"/>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16"/>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16"/>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16"/>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16"/>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6" name="Google Shape;5516;p16"/>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7" name="Google Shape;5517;p16"/>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8" name="Google Shape;5518;p16"/>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9" name="Google Shape;5519;p16"/>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0" name="Google Shape;5520;p16"/>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1" name="Google Shape;5521;p16"/>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2" name="Google Shape;5522;p16"/>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3" name="Google Shape;5523;p16"/>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4" name="Google Shape;5524;p16"/>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5" name="Google Shape;5525;p16"/>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6" name="Google Shape;5526;p16"/>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7" name="Google Shape;5527;p16"/>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8" name="Google Shape;5528;p16"/>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9" name="Google Shape;5529;p16"/>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0" name="Google Shape;5530;p16"/>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1" name="Google Shape;5531;p16"/>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2" name="Google Shape;5532;p16"/>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3" name="Google Shape;5533;p16"/>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4" name="Google Shape;5534;p16"/>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5" name="Google Shape;5535;p16"/>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6" name="Google Shape;5536;p16"/>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7" name="Google Shape;5537;p16"/>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8" name="Google Shape;5538;p16"/>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9" name="Google Shape;5539;p16"/>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0" name="Google Shape;5540;p16"/>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1" name="Google Shape;5541;p16"/>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2" name="Google Shape;5542;p16"/>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3" name="Google Shape;5543;p16"/>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4" name="Google Shape;5544;p16"/>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5" name="Google Shape;5545;p16"/>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6" name="Google Shape;5546;p16"/>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7" name="Google Shape;5547;p16"/>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8" name="Google Shape;5548;p16"/>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9" name="Google Shape;5549;p16"/>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0" name="Google Shape;5550;p16"/>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1" name="Google Shape;5551;p16"/>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2" name="Google Shape;5552;p16"/>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3" name="Google Shape;5553;p16"/>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4" name="Google Shape;5554;p16"/>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5" name="Google Shape;5555;p16"/>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6" name="Google Shape;5556;p16"/>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7" name="Google Shape;5557;p16"/>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8" name="Google Shape;5558;p16"/>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9" name="Google Shape;5559;p16"/>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0" name="Google Shape;5560;p16"/>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1" name="Google Shape;5561;p16"/>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2" name="Google Shape;5562;p16"/>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3" name="Google Shape;5563;p16"/>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4" name="Google Shape;5564;p16"/>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5" name="Google Shape;5565;p16"/>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6" name="Google Shape;5566;p16"/>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7" name="Google Shape;5567;p16"/>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8" name="Google Shape;5568;p16"/>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9" name="Google Shape;5569;p16"/>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0" name="Google Shape;5570;p16"/>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1" name="Google Shape;5571;p16"/>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2" name="Google Shape;5572;p16"/>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3" name="Google Shape;5573;p16"/>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4" name="Google Shape;5574;p16"/>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5" name="Google Shape;5575;p16"/>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6" name="Google Shape;5576;p16"/>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7" name="Google Shape;5577;p16"/>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8" name="Google Shape;5578;p16"/>
            <p:cNvGrpSpPr/>
            <p:nvPr/>
          </p:nvGrpSpPr>
          <p:grpSpPr>
            <a:xfrm rot="5400000">
              <a:off x="6199788" y="1372590"/>
              <a:ext cx="3964145" cy="1455821"/>
              <a:chOff x="3233388" y="140740"/>
              <a:chExt cx="3964145" cy="1455821"/>
            </a:xfrm>
          </p:grpSpPr>
          <p:sp>
            <p:nvSpPr>
              <p:cNvPr id="5579" name="Google Shape;5579;p1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0" name="Google Shape;5580;p1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1" name="Google Shape;5581;p1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2" name="Google Shape;5582;p1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3" name="Google Shape;5583;p1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4" name="Google Shape;5584;p1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5" name="Google Shape;5585;p1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1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7" name="Google Shape;5587;p1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05" name="Google Shape;5605;p16"/>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6"/>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6"/>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6"/>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6"/>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0" name="Google Shape;5610;p16"/>
            <p:cNvGrpSpPr/>
            <p:nvPr/>
          </p:nvGrpSpPr>
          <p:grpSpPr>
            <a:xfrm>
              <a:off x="234224" y="118425"/>
              <a:ext cx="3532446" cy="1609151"/>
              <a:chOff x="140599" y="118425"/>
              <a:chExt cx="3532446" cy="1609151"/>
            </a:xfrm>
          </p:grpSpPr>
          <p:sp>
            <p:nvSpPr>
              <p:cNvPr id="5611" name="Google Shape;5611;p16"/>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6"/>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6"/>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6"/>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6"/>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6"/>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6"/>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6"/>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6"/>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6"/>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6"/>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6"/>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6"/>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6"/>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6"/>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6"/>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6"/>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6"/>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6"/>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0" name="Google Shape;5630;p16"/>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1" name="Google Shape;5631;p16"/>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6"/>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6"/>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6"/>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6"/>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6"/>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37" name="Google Shape;5637;p16"/>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38" name="Google Shape;5638;p16"/>
            <p:cNvGrpSpPr/>
            <p:nvPr/>
          </p:nvGrpSpPr>
          <p:grpSpPr>
            <a:xfrm>
              <a:off x="3327013" y="140740"/>
              <a:ext cx="3964145" cy="1455821"/>
              <a:chOff x="3233388" y="140740"/>
              <a:chExt cx="3964145" cy="1455821"/>
            </a:xfrm>
          </p:grpSpPr>
          <p:sp>
            <p:nvSpPr>
              <p:cNvPr id="5639" name="Google Shape;5639;p16"/>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6"/>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6"/>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6"/>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6"/>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6"/>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6"/>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6"/>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6"/>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6"/>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6"/>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6"/>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6"/>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6"/>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6"/>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6"/>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6"/>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6"/>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6"/>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6"/>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6"/>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6"/>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6"/>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6"/>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6"/>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6"/>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65" name="Google Shape;5665;p16"/>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66" name="Google Shape;5666;p16"/>
          <p:cNvSpPr txBox="1">
            <a:spLocks noGrp="1"/>
          </p:cNvSpPr>
          <p:nvPr>
            <p:ph type="subTitle" idx="1"/>
          </p:nvPr>
        </p:nvSpPr>
        <p:spPr>
          <a:xfrm>
            <a:off x="1536624" y="3216313"/>
            <a:ext cx="1116300" cy="4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5667" name="Google Shape;5667;p16"/>
          <p:cNvSpPr txBox="1">
            <a:spLocks noGrp="1"/>
          </p:cNvSpPr>
          <p:nvPr>
            <p:ph type="subTitle" idx="2"/>
          </p:nvPr>
        </p:nvSpPr>
        <p:spPr>
          <a:xfrm>
            <a:off x="1220124" y="3611386"/>
            <a:ext cx="17493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Light"/>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68" name="Google Shape;5668;p16"/>
          <p:cNvSpPr txBox="1">
            <a:spLocks noGrp="1"/>
          </p:cNvSpPr>
          <p:nvPr>
            <p:ph type="subTitle" idx="3"/>
          </p:nvPr>
        </p:nvSpPr>
        <p:spPr>
          <a:xfrm>
            <a:off x="4013850" y="2574500"/>
            <a:ext cx="1116300" cy="4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5669" name="Google Shape;5669;p16"/>
          <p:cNvSpPr txBox="1">
            <a:spLocks noGrp="1"/>
          </p:cNvSpPr>
          <p:nvPr>
            <p:ph type="subTitle" idx="4"/>
          </p:nvPr>
        </p:nvSpPr>
        <p:spPr>
          <a:xfrm>
            <a:off x="3697350" y="2969607"/>
            <a:ext cx="17493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Light"/>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70" name="Google Shape;5670;p16"/>
          <p:cNvSpPr txBox="1">
            <a:spLocks noGrp="1"/>
          </p:cNvSpPr>
          <p:nvPr>
            <p:ph type="subTitle" idx="5"/>
          </p:nvPr>
        </p:nvSpPr>
        <p:spPr>
          <a:xfrm>
            <a:off x="6491076" y="3216063"/>
            <a:ext cx="1116300" cy="4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2"/>
              </a:buClr>
              <a:buSzPts val="2000"/>
              <a:buFont typeface="Big Shoulders Text"/>
              <a:buNone/>
              <a:defRPr sz="2000">
                <a:solidFill>
                  <a:schemeClr val="accent2"/>
                </a:solidFill>
                <a:latin typeface="Big Shoulders Text"/>
                <a:ea typeface="Big Shoulders Text"/>
                <a:cs typeface="Big Shoulders Text"/>
                <a:sym typeface="Big Shoulders Text"/>
              </a:defRPr>
            </a:lvl1pPr>
            <a:lvl2pPr lvl="1" rtl="0">
              <a:lnSpc>
                <a:spcPct val="100000"/>
              </a:lnSpc>
              <a:spcBef>
                <a:spcPts val="0"/>
              </a:spcBef>
              <a:spcAft>
                <a:spcPts val="0"/>
              </a:spcAft>
              <a:buSzPts val="2000"/>
              <a:buFont typeface="Big Shoulders Text"/>
              <a:buNone/>
              <a:defRPr sz="2000">
                <a:latin typeface="Big Shoulders Text"/>
                <a:ea typeface="Big Shoulders Text"/>
                <a:cs typeface="Big Shoulders Text"/>
                <a:sym typeface="Big Shoulders Text"/>
              </a:defRPr>
            </a:lvl2pPr>
            <a:lvl3pPr lvl="2"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3pPr>
            <a:lvl4pPr lvl="3"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4pPr>
            <a:lvl5pPr lvl="4"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5pPr>
            <a:lvl6pPr lvl="5"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6pPr>
            <a:lvl7pPr lvl="6"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7pPr>
            <a:lvl8pPr lvl="7" rtl="0">
              <a:lnSpc>
                <a:spcPct val="100000"/>
              </a:lnSpc>
              <a:spcBef>
                <a:spcPts val="1600"/>
              </a:spcBef>
              <a:spcAft>
                <a:spcPts val="0"/>
              </a:spcAft>
              <a:buSzPts val="2000"/>
              <a:buFont typeface="Big Shoulders Text"/>
              <a:buNone/>
              <a:defRPr sz="2000">
                <a:latin typeface="Big Shoulders Text"/>
                <a:ea typeface="Big Shoulders Text"/>
                <a:cs typeface="Big Shoulders Text"/>
                <a:sym typeface="Big Shoulders Text"/>
              </a:defRPr>
            </a:lvl8pPr>
            <a:lvl9pPr lvl="8" rtl="0">
              <a:lnSpc>
                <a:spcPct val="100000"/>
              </a:lnSpc>
              <a:spcBef>
                <a:spcPts val="1600"/>
              </a:spcBef>
              <a:spcAft>
                <a:spcPts val="1600"/>
              </a:spcAft>
              <a:buSzPts val="2000"/>
              <a:buFont typeface="Big Shoulders Text"/>
              <a:buNone/>
              <a:defRPr sz="2000">
                <a:latin typeface="Big Shoulders Text"/>
                <a:ea typeface="Big Shoulders Text"/>
                <a:cs typeface="Big Shoulders Text"/>
                <a:sym typeface="Big Shoulders Text"/>
              </a:defRPr>
            </a:lvl9pPr>
          </a:lstStyle>
          <a:p>
            <a:endParaRPr/>
          </a:p>
        </p:txBody>
      </p:sp>
      <p:sp>
        <p:nvSpPr>
          <p:cNvPr id="5671" name="Google Shape;5671;p16"/>
          <p:cNvSpPr txBox="1">
            <a:spLocks noGrp="1"/>
          </p:cNvSpPr>
          <p:nvPr>
            <p:ph type="subTitle" idx="6"/>
          </p:nvPr>
        </p:nvSpPr>
        <p:spPr>
          <a:xfrm>
            <a:off x="6174576" y="3611391"/>
            <a:ext cx="1749300" cy="7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Light"/>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672" name="Google Shape;5672;p16"/>
          <p:cNvSpPr/>
          <p:nvPr/>
        </p:nvSpPr>
        <p:spPr>
          <a:xfrm flipH="1">
            <a:off x="7967968" y="242559"/>
            <a:ext cx="60065" cy="60230"/>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6"/>
          <p:cNvSpPr/>
          <p:nvPr/>
        </p:nvSpPr>
        <p:spPr>
          <a:xfrm flipH="1">
            <a:off x="8538611" y="105194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4" name="Google Shape;5674;p16"/>
          <p:cNvSpPr/>
          <p:nvPr/>
        </p:nvSpPr>
        <p:spPr>
          <a:xfrm flipH="1">
            <a:off x="8796632" y="200591"/>
            <a:ext cx="69309" cy="41971"/>
          </a:xfrm>
          <a:custGeom>
            <a:avLst/>
            <a:gdLst/>
            <a:ahLst/>
            <a:cxnLst/>
            <a:rect l="l" t="t" r="r" b="b"/>
            <a:pathLst>
              <a:path w="5466" h="3310" extrusionOk="0">
                <a:moveTo>
                  <a:pt x="2747" y="1"/>
                </a:moveTo>
                <a:cubicBezTo>
                  <a:pt x="2688" y="1"/>
                  <a:pt x="2629" y="2"/>
                  <a:pt x="2567" y="5"/>
                </a:cubicBezTo>
                <a:cubicBezTo>
                  <a:pt x="822" y="88"/>
                  <a:pt x="1" y="1948"/>
                  <a:pt x="1320" y="2893"/>
                </a:cubicBezTo>
                <a:cubicBezTo>
                  <a:pt x="1455" y="2987"/>
                  <a:pt x="1591" y="3070"/>
                  <a:pt x="1725" y="3132"/>
                </a:cubicBezTo>
                <a:cubicBezTo>
                  <a:pt x="1992" y="3255"/>
                  <a:pt x="2250" y="3309"/>
                  <a:pt x="2495" y="3309"/>
                </a:cubicBezTo>
                <a:cubicBezTo>
                  <a:pt x="4404" y="3309"/>
                  <a:pt x="5465" y="1"/>
                  <a:pt x="2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5" name="Google Shape;5675;p16"/>
          <p:cNvSpPr/>
          <p:nvPr/>
        </p:nvSpPr>
        <p:spPr>
          <a:xfrm flipH="1">
            <a:off x="8829976" y="1444629"/>
            <a:ext cx="69284" cy="41844"/>
          </a:xfrm>
          <a:custGeom>
            <a:avLst/>
            <a:gdLst/>
            <a:ahLst/>
            <a:cxnLst/>
            <a:rect l="l" t="t" r="r" b="b"/>
            <a:pathLst>
              <a:path w="5464" h="3300" extrusionOk="0">
                <a:moveTo>
                  <a:pt x="2746" y="1"/>
                </a:moveTo>
                <a:cubicBezTo>
                  <a:pt x="2688" y="1"/>
                  <a:pt x="2628" y="2"/>
                  <a:pt x="2566" y="6"/>
                </a:cubicBezTo>
                <a:cubicBezTo>
                  <a:pt x="821" y="89"/>
                  <a:pt x="0" y="1947"/>
                  <a:pt x="1309" y="2882"/>
                </a:cubicBezTo>
                <a:cubicBezTo>
                  <a:pt x="1454" y="2986"/>
                  <a:pt x="1590" y="3059"/>
                  <a:pt x="1714" y="3122"/>
                </a:cubicBezTo>
                <a:cubicBezTo>
                  <a:pt x="1981" y="3245"/>
                  <a:pt x="2241" y="3299"/>
                  <a:pt x="2486" y="3299"/>
                </a:cubicBezTo>
                <a:cubicBezTo>
                  <a:pt x="4396" y="3299"/>
                  <a:pt x="5463" y="1"/>
                  <a:pt x="27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6"/>
          <p:cNvSpPr/>
          <p:nvPr/>
        </p:nvSpPr>
        <p:spPr>
          <a:xfrm flipH="1">
            <a:off x="8598691" y="491035"/>
            <a:ext cx="96647" cy="96936"/>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6"/>
          <p:cNvSpPr/>
          <p:nvPr/>
        </p:nvSpPr>
        <p:spPr>
          <a:xfrm flipH="1">
            <a:off x="8370636" y="3027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6"/>
          <p:cNvSpPr/>
          <p:nvPr/>
        </p:nvSpPr>
        <p:spPr>
          <a:xfrm flipH="1">
            <a:off x="8982461" y="3813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9" name="Google Shape;5679;p16"/>
          <p:cNvGrpSpPr/>
          <p:nvPr/>
        </p:nvGrpSpPr>
        <p:grpSpPr>
          <a:xfrm>
            <a:off x="176636" y="3973197"/>
            <a:ext cx="728264" cy="968957"/>
            <a:chOff x="176636" y="3973197"/>
            <a:chExt cx="728264" cy="968957"/>
          </a:xfrm>
        </p:grpSpPr>
        <p:sp>
          <p:nvSpPr>
            <p:cNvPr id="5680" name="Google Shape;5680;p16"/>
            <p:cNvSpPr/>
            <p:nvPr/>
          </p:nvSpPr>
          <p:spPr>
            <a:xfrm flipH="1">
              <a:off x="377236" y="475244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6"/>
            <p:cNvSpPr/>
            <p:nvPr/>
          </p:nvSpPr>
          <p:spPr>
            <a:xfrm flipH="1">
              <a:off x="470161" y="427222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6"/>
            <p:cNvSpPr/>
            <p:nvPr/>
          </p:nvSpPr>
          <p:spPr>
            <a:xfrm flipH="1">
              <a:off x="812938" y="4886549"/>
              <a:ext cx="91962" cy="55606"/>
            </a:xfrm>
            <a:custGeom>
              <a:avLst/>
              <a:gdLst/>
              <a:ahLst/>
              <a:cxnLst/>
              <a:rect l="l" t="t" r="r" b="b"/>
              <a:pathLst>
                <a:path w="18739" h="11325" extrusionOk="0">
                  <a:moveTo>
                    <a:pt x="9395" y="1"/>
                  </a:moveTo>
                  <a:cubicBezTo>
                    <a:pt x="9201" y="1"/>
                    <a:pt x="9002" y="6"/>
                    <a:pt x="8798" y="16"/>
                  </a:cubicBezTo>
                  <a:cubicBezTo>
                    <a:pt x="2815" y="306"/>
                    <a:pt x="1" y="6674"/>
                    <a:pt x="4508" y="9904"/>
                  </a:cubicBezTo>
                  <a:cubicBezTo>
                    <a:pt x="4975" y="10236"/>
                    <a:pt x="5443" y="10506"/>
                    <a:pt x="5900" y="10714"/>
                  </a:cubicBezTo>
                  <a:cubicBezTo>
                    <a:pt x="6817" y="11137"/>
                    <a:pt x="7707" y="11325"/>
                    <a:pt x="8548" y="11325"/>
                  </a:cubicBezTo>
                  <a:cubicBezTo>
                    <a:pt x="15091" y="11325"/>
                    <a:pt x="18739" y="1"/>
                    <a:pt x="93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6"/>
            <p:cNvSpPr/>
            <p:nvPr/>
          </p:nvSpPr>
          <p:spPr>
            <a:xfrm flipH="1">
              <a:off x="176636" y="39731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CUSTOM_1_1_1">
    <p:spTree>
      <p:nvGrpSpPr>
        <p:cNvPr id="1" name="Shape 6116"/>
        <p:cNvGrpSpPr/>
        <p:nvPr/>
      </p:nvGrpSpPr>
      <p:grpSpPr>
        <a:xfrm>
          <a:off x="0" y="0"/>
          <a:ext cx="0" cy="0"/>
          <a:chOff x="0" y="0"/>
          <a:chExt cx="0" cy="0"/>
        </a:xfrm>
      </p:grpSpPr>
      <p:grpSp>
        <p:nvGrpSpPr>
          <p:cNvPr id="6117" name="Google Shape;6117;p18"/>
          <p:cNvGrpSpPr/>
          <p:nvPr/>
        </p:nvGrpSpPr>
        <p:grpSpPr>
          <a:xfrm>
            <a:off x="176625" y="110350"/>
            <a:ext cx="8790774" cy="4922811"/>
            <a:chOff x="131600" y="118425"/>
            <a:chExt cx="8790774" cy="4922811"/>
          </a:xfrm>
        </p:grpSpPr>
        <p:sp>
          <p:nvSpPr>
            <p:cNvPr id="6118" name="Google Shape;6118;p18"/>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19" name="Google Shape;6119;p18"/>
            <p:cNvGrpSpPr/>
            <p:nvPr/>
          </p:nvGrpSpPr>
          <p:grpSpPr>
            <a:xfrm>
              <a:off x="131600" y="1884558"/>
              <a:ext cx="2122449" cy="3112715"/>
              <a:chOff x="131600" y="1884558"/>
              <a:chExt cx="2122449" cy="3112715"/>
            </a:xfrm>
          </p:grpSpPr>
          <p:sp>
            <p:nvSpPr>
              <p:cNvPr id="6120" name="Google Shape;6120;p18"/>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8"/>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5" name="Google Shape;6145;p18"/>
            <p:cNvGrpSpPr/>
            <p:nvPr/>
          </p:nvGrpSpPr>
          <p:grpSpPr>
            <a:xfrm flipH="1">
              <a:off x="2342550" y="2567965"/>
              <a:ext cx="3964145" cy="1455821"/>
              <a:chOff x="3233388" y="140740"/>
              <a:chExt cx="3964145" cy="1455821"/>
            </a:xfrm>
          </p:grpSpPr>
          <p:sp>
            <p:nvSpPr>
              <p:cNvPr id="6146" name="Google Shape;6146;p1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72" name="Google Shape;6172;p18"/>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72" name="Google Shape;6272;p18"/>
            <p:cNvGrpSpPr/>
            <p:nvPr/>
          </p:nvGrpSpPr>
          <p:grpSpPr>
            <a:xfrm rot="5400000">
              <a:off x="6199788" y="1372590"/>
              <a:ext cx="3964145" cy="1455821"/>
              <a:chOff x="3233388" y="140740"/>
              <a:chExt cx="3964145" cy="1455821"/>
            </a:xfrm>
          </p:grpSpPr>
          <p:sp>
            <p:nvSpPr>
              <p:cNvPr id="6273" name="Google Shape;6273;p1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9" name="Google Shape;6299;p18"/>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8"/>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8"/>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8"/>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8"/>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4" name="Google Shape;6304;p18"/>
            <p:cNvGrpSpPr/>
            <p:nvPr/>
          </p:nvGrpSpPr>
          <p:grpSpPr>
            <a:xfrm>
              <a:off x="234224" y="118425"/>
              <a:ext cx="3532446" cy="1609151"/>
              <a:chOff x="140599" y="118425"/>
              <a:chExt cx="3532446" cy="1609151"/>
            </a:xfrm>
          </p:grpSpPr>
          <p:sp>
            <p:nvSpPr>
              <p:cNvPr id="6305" name="Google Shape;6305;p18"/>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8"/>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8"/>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8"/>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8"/>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8"/>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8"/>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8"/>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8"/>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8"/>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5" name="Google Shape;6315;p18"/>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6" name="Google Shape;6316;p18"/>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8"/>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8"/>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8"/>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8"/>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8"/>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8"/>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8"/>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8"/>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8"/>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8"/>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8"/>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8"/>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8"/>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8"/>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1" name="Google Shape;6331;p18"/>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2" name="Google Shape;6332;p18"/>
            <p:cNvGrpSpPr/>
            <p:nvPr/>
          </p:nvGrpSpPr>
          <p:grpSpPr>
            <a:xfrm>
              <a:off x="3327013" y="140740"/>
              <a:ext cx="3964145" cy="1455821"/>
              <a:chOff x="3233388" y="140740"/>
              <a:chExt cx="3964145" cy="1455821"/>
            </a:xfrm>
          </p:grpSpPr>
          <p:sp>
            <p:nvSpPr>
              <p:cNvPr id="6333" name="Google Shape;6333;p18"/>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8"/>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8"/>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8"/>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8"/>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8"/>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8"/>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8"/>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8"/>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8"/>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8"/>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8"/>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8"/>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8"/>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8"/>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8"/>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8"/>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8"/>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8"/>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8"/>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8"/>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8"/>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8"/>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8"/>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8"/>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8"/>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59" name="Google Shape;6359;p18"/>
          <p:cNvGrpSpPr/>
          <p:nvPr/>
        </p:nvGrpSpPr>
        <p:grpSpPr>
          <a:xfrm>
            <a:off x="-83090" y="-785836"/>
            <a:ext cx="9269390" cy="2817611"/>
            <a:chOff x="-83090" y="-785836"/>
            <a:chExt cx="9269390" cy="2817611"/>
          </a:xfrm>
        </p:grpSpPr>
        <p:grpSp>
          <p:nvGrpSpPr>
            <p:cNvPr id="6360" name="Google Shape;6360;p18"/>
            <p:cNvGrpSpPr/>
            <p:nvPr/>
          </p:nvGrpSpPr>
          <p:grpSpPr>
            <a:xfrm>
              <a:off x="7675247" y="-50150"/>
              <a:ext cx="1511053" cy="1603986"/>
              <a:chOff x="7805848" y="0"/>
              <a:chExt cx="1338162" cy="1420462"/>
            </a:xfrm>
          </p:grpSpPr>
          <p:grpSp>
            <p:nvGrpSpPr>
              <p:cNvPr id="6361" name="Google Shape;6361;p18"/>
              <p:cNvGrpSpPr/>
              <p:nvPr/>
            </p:nvGrpSpPr>
            <p:grpSpPr>
              <a:xfrm>
                <a:off x="8368560" y="0"/>
                <a:ext cx="775450" cy="710225"/>
                <a:chOff x="2092310" y="847750"/>
                <a:chExt cx="775450" cy="710225"/>
              </a:xfrm>
            </p:grpSpPr>
            <p:sp>
              <p:nvSpPr>
                <p:cNvPr id="6362" name="Google Shape;6362;p1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7" name="Google Shape;6377;p18"/>
              <p:cNvGrpSpPr/>
              <p:nvPr/>
            </p:nvGrpSpPr>
            <p:grpSpPr>
              <a:xfrm rot="-5400000">
                <a:off x="7773235" y="184387"/>
                <a:ext cx="775450" cy="710225"/>
                <a:chOff x="2092310" y="847750"/>
                <a:chExt cx="775450" cy="710225"/>
              </a:xfrm>
            </p:grpSpPr>
            <p:sp>
              <p:nvSpPr>
                <p:cNvPr id="6378" name="Google Shape;6378;p1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3" name="Google Shape;6393;p18"/>
              <p:cNvGrpSpPr/>
              <p:nvPr/>
            </p:nvGrpSpPr>
            <p:grpSpPr>
              <a:xfrm rot="10800000" flipH="1">
                <a:off x="8257960" y="710237"/>
                <a:ext cx="775450" cy="710225"/>
                <a:chOff x="2092310" y="847750"/>
                <a:chExt cx="775450" cy="710225"/>
              </a:xfrm>
            </p:grpSpPr>
            <p:sp>
              <p:nvSpPr>
                <p:cNvPr id="6394" name="Google Shape;6394;p1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3" name="Google Shape;6403;p1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4" name="Google Shape;6404;p1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09" name="Google Shape;6409;p18"/>
            <p:cNvGrpSpPr/>
            <p:nvPr/>
          </p:nvGrpSpPr>
          <p:grpSpPr>
            <a:xfrm>
              <a:off x="-83090" y="-785836"/>
              <a:ext cx="3834326" cy="2817611"/>
              <a:chOff x="-83090" y="-785836"/>
              <a:chExt cx="3834326" cy="2817611"/>
            </a:xfrm>
          </p:grpSpPr>
          <p:grpSp>
            <p:nvGrpSpPr>
              <p:cNvPr id="6410" name="Google Shape;6410;p18"/>
              <p:cNvGrpSpPr/>
              <p:nvPr/>
            </p:nvGrpSpPr>
            <p:grpSpPr>
              <a:xfrm>
                <a:off x="-83090" y="-113296"/>
                <a:ext cx="1742375" cy="2145071"/>
                <a:chOff x="10" y="4"/>
                <a:chExt cx="1742375" cy="2145071"/>
              </a:xfrm>
            </p:grpSpPr>
            <p:grpSp>
              <p:nvGrpSpPr>
                <p:cNvPr id="6411" name="Google Shape;6411;p18"/>
                <p:cNvGrpSpPr/>
                <p:nvPr/>
              </p:nvGrpSpPr>
              <p:grpSpPr>
                <a:xfrm flipH="1">
                  <a:off x="10" y="4"/>
                  <a:ext cx="1699100" cy="2145071"/>
                  <a:chOff x="146217" y="2712579"/>
                  <a:chExt cx="1552966" cy="1960401"/>
                </a:xfrm>
              </p:grpSpPr>
              <p:grpSp>
                <p:nvGrpSpPr>
                  <p:cNvPr id="6412" name="Google Shape;6412;p18"/>
                  <p:cNvGrpSpPr/>
                  <p:nvPr/>
                </p:nvGrpSpPr>
                <p:grpSpPr>
                  <a:xfrm>
                    <a:off x="146217" y="2712579"/>
                    <a:ext cx="1134008" cy="607901"/>
                    <a:chOff x="5206900" y="826150"/>
                    <a:chExt cx="599275" cy="321250"/>
                  </a:xfrm>
                </p:grpSpPr>
                <p:sp>
                  <p:nvSpPr>
                    <p:cNvPr id="6413" name="Google Shape;6413;p1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27" name="Google Shape;6427;p18"/>
                  <p:cNvGrpSpPr/>
                  <p:nvPr/>
                </p:nvGrpSpPr>
                <p:grpSpPr>
                  <a:xfrm rot="-9256633">
                    <a:off x="489429" y="3110262"/>
                    <a:ext cx="1134020" cy="607908"/>
                    <a:chOff x="5206900" y="826150"/>
                    <a:chExt cx="599275" cy="321250"/>
                  </a:xfrm>
                </p:grpSpPr>
                <p:sp>
                  <p:nvSpPr>
                    <p:cNvPr id="6428" name="Google Shape;6428;p1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2" name="Google Shape;6442;p18"/>
                  <p:cNvGrpSpPr/>
                  <p:nvPr/>
                </p:nvGrpSpPr>
                <p:grpSpPr>
                  <a:xfrm rot="7120513" flipH="1">
                    <a:off x="538618" y="3725726"/>
                    <a:ext cx="1133997" cy="607895"/>
                    <a:chOff x="5206900" y="826150"/>
                    <a:chExt cx="599275" cy="321250"/>
                  </a:xfrm>
                </p:grpSpPr>
                <p:sp>
                  <p:nvSpPr>
                    <p:cNvPr id="6443" name="Google Shape;6443;p1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7" name="Google Shape;6447;p1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8" name="Google Shape;6448;p1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57" name="Google Shape;6457;p18"/>
                <p:cNvGrpSpPr/>
                <p:nvPr/>
              </p:nvGrpSpPr>
              <p:grpSpPr>
                <a:xfrm>
                  <a:off x="966935" y="615475"/>
                  <a:ext cx="775450" cy="710225"/>
                  <a:chOff x="2092310" y="847750"/>
                  <a:chExt cx="775450" cy="710225"/>
                </a:xfrm>
              </p:grpSpPr>
              <p:sp>
                <p:nvSpPr>
                  <p:cNvPr id="6458" name="Google Shape;6458;p18"/>
                  <p:cNvSpPr/>
                  <p:nvPr/>
                </p:nvSpPr>
                <p:spPr>
                  <a:xfrm>
                    <a:off x="2340838" y="1450978"/>
                    <a:ext cx="41819" cy="41096"/>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8"/>
                  <p:cNvSpPr/>
                  <p:nvPr/>
                </p:nvSpPr>
                <p:spPr>
                  <a:xfrm>
                    <a:off x="2092310" y="1309455"/>
                    <a:ext cx="42539" cy="42537"/>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8"/>
                  <p:cNvSpPr/>
                  <p:nvPr/>
                </p:nvSpPr>
                <p:spPr>
                  <a:xfrm>
                    <a:off x="2828822" y="1112070"/>
                    <a:ext cx="9408" cy="8687"/>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8"/>
                  <p:cNvSpPr/>
                  <p:nvPr/>
                </p:nvSpPr>
                <p:spPr>
                  <a:xfrm>
                    <a:off x="2858352" y="1249632"/>
                    <a:ext cx="9408" cy="10848"/>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8"/>
                  <p:cNvSpPr/>
                  <p:nvPr/>
                </p:nvSpPr>
                <p:spPr>
                  <a:xfrm>
                    <a:off x="2211149" y="947140"/>
                    <a:ext cx="7968" cy="7967"/>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8"/>
                  <p:cNvSpPr/>
                  <p:nvPr/>
                </p:nvSpPr>
                <p:spPr>
                  <a:xfrm>
                    <a:off x="2453015" y="1299709"/>
                    <a:ext cx="9408" cy="8687"/>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8"/>
                  <p:cNvSpPr/>
                  <p:nvPr/>
                </p:nvSpPr>
                <p:spPr>
                  <a:xfrm>
                    <a:off x="2435526" y="995395"/>
                    <a:ext cx="9408" cy="9408"/>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8"/>
                  <p:cNvSpPr/>
                  <p:nvPr/>
                </p:nvSpPr>
                <p:spPr>
                  <a:xfrm>
                    <a:off x="2164334" y="1538484"/>
                    <a:ext cx="19491" cy="19490"/>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8"/>
                  <p:cNvSpPr/>
                  <p:nvPr/>
                </p:nvSpPr>
                <p:spPr>
                  <a:xfrm>
                    <a:off x="2680453" y="1103427"/>
                    <a:ext cx="18771" cy="21651"/>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8"/>
                  <p:cNvSpPr/>
                  <p:nvPr/>
                </p:nvSpPr>
                <p:spPr>
                  <a:xfrm>
                    <a:off x="2533479" y="847750"/>
                    <a:ext cx="19491" cy="19490"/>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8"/>
                  <p:cNvSpPr/>
                  <p:nvPr/>
                </p:nvSpPr>
                <p:spPr>
                  <a:xfrm>
                    <a:off x="2831703" y="979550"/>
                    <a:ext cx="18771" cy="18770"/>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8"/>
                  <p:cNvSpPr/>
                  <p:nvPr/>
                </p:nvSpPr>
                <p:spPr>
                  <a:xfrm>
                    <a:off x="2327873" y="1193455"/>
                    <a:ext cx="19491" cy="18770"/>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8"/>
                  <p:cNvSpPr/>
                  <p:nvPr/>
                </p:nvSpPr>
                <p:spPr>
                  <a:xfrm>
                    <a:off x="2479078" y="1482667"/>
                    <a:ext cx="19491" cy="19490"/>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8"/>
                  <p:cNvSpPr/>
                  <p:nvPr/>
                </p:nvSpPr>
                <p:spPr>
                  <a:xfrm>
                    <a:off x="2269534" y="962265"/>
                    <a:ext cx="69908" cy="69904"/>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8"/>
                  <p:cNvSpPr/>
                  <p:nvPr/>
                </p:nvSpPr>
                <p:spPr>
                  <a:xfrm>
                    <a:off x="2653421" y="1348504"/>
                    <a:ext cx="69953" cy="69184"/>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73" name="Google Shape;6473;p18"/>
                <p:cNvSpPr/>
                <p:nvPr/>
              </p:nvSpPr>
              <p:spPr>
                <a:xfrm>
                  <a:off x="490925" y="539501"/>
                  <a:ext cx="814929" cy="434499"/>
                </a:xfrm>
                <a:custGeom>
                  <a:avLst/>
                  <a:gdLst/>
                  <a:ahLst/>
                  <a:cxnLst/>
                  <a:rect l="l" t="t" r="r" b="b"/>
                  <a:pathLst>
                    <a:path w="23771" h="12675" extrusionOk="0">
                      <a:moveTo>
                        <a:pt x="17326" y="0"/>
                      </a:moveTo>
                      <a:lnTo>
                        <a:pt x="17326" y="0"/>
                      </a:lnTo>
                      <a:cubicBezTo>
                        <a:pt x="12737" y="1216"/>
                        <a:pt x="8481" y="3404"/>
                        <a:pt x="4834" y="6414"/>
                      </a:cubicBezTo>
                      <a:cubicBezTo>
                        <a:pt x="3831" y="7234"/>
                        <a:pt x="2858" y="8146"/>
                        <a:pt x="1977" y="9119"/>
                      </a:cubicBezTo>
                      <a:cubicBezTo>
                        <a:pt x="1885" y="9180"/>
                        <a:pt x="1825" y="9301"/>
                        <a:pt x="1794" y="9392"/>
                      </a:cubicBezTo>
                      <a:cubicBezTo>
                        <a:pt x="1733" y="9605"/>
                        <a:pt x="1885" y="9818"/>
                        <a:pt x="1885" y="10031"/>
                      </a:cubicBezTo>
                      <a:cubicBezTo>
                        <a:pt x="1885" y="10456"/>
                        <a:pt x="1369" y="10669"/>
                        <a:pt x="1004" y="10882"/>
                      </a:cubicBezTo>
                      <a:cubicBezTo>
                        <a:pt x="396" y="11277"/>
                        <a:pt x="1" y="11945"/>
                        <a:pt x="31" y="12675"/>
                      </a:cubicBezTo>
                      <a:cubicBezTo>
                        <a:pt x="1034" y="12675"/>
                        <a:pt x="2068" y="12614"/>
                        <a:pt x="3101" y="12523"/>
                      </a:cubicBezTo>
                      <a:cubicBezTo>
                        <a:pt x="3922" y="12462"/>
                        <a:pt x="4773" y="12341"/>
                        <a:pt x="5594" y="12249"/>
                      </a:cubicBezTo>
                      <a:lnTo>
                        <a:pt x="6566" y="12128"/>
                      </a:lnTo>
                      <a:cubicBezTo>
                        <a:pt x="6901" y="12097"/>
                        <a:pt x="7235" y="12037"/>
                        <a:pt x="7569" y="12006"/>
                      </a:cubicBezTo>
                      <a:cubicBezTo>
                        <a:pt x="9424" y="11702"/>
                        <a:pt x="11247" y="11094"/>
                        <a:pt x="12919" y="10213"/>
                      </a:cubicBezTo>
                      <a:cubicBezTo>
                        <a:pt x="13527" y="9848"/>
                        <a:pt x="14165" y="9514"/>
                        <a:pt x="14804" y="9240"/>
                      </a:cubicBezTo>
                      <a:cubicBezTo>
                        <a:pt x="15412" y="9028"/>
                        <a:pt x="16019" y="8906"/>
                        <a:pt x="16627" y="8724"/>
                      </a:cubicBezTo>
                      <a:cubicBezTo>
                        <a:pt x="18360" y="8176"/>
                        <a:pt x="19789" y="7052"/>
                        <a:pt x="21217" y="5927"/>
                      </a:cubicBezTo>
                      <a:cubicBezTo>
                        <a:pt x="21399" y="5806"/>
                        <a:pt x="21551" y="5593"/>
                        <a:pt x="21643" y="5380"/>
                      </a:cubicBezTo>
                      <a:cubicBezTo>
                        <a:pt x="21673" y="5258"/>
                        <a:pt x="21643" y="5137"/>
                        <a:pt x="21673" y="5015"/>
                      </a:cubicBezTo>
                      <a:cubicBezTo>
                        <a:pt x="21764" y="4590"/>
                        <a:pt x="22372" y="4468"/>
                        <a:pt x="22707" y="4164"/>
                      </a:cubicBezTo>
                      <a:cubicBezTo>
                        <a:pt x="22858" y="3951"/>
                        <a:pt x="23010" y="3708"/>
                        <a:pt x="23071" y="3435"/>
                      </a:cubicBezTo>
                      <a:lnTo>
                        <a:pt x="23770" y="1368"/>
                      </a:lnTo>
                      <a:cubicBezTo>
                        <a:pt x="22788" y="1140"/>
                        <a:pt x="21792" y="1028"/>
                        <a:pt x="20800" y="1028"/>
                      </a:cubicBezTo>
                      <a:cubicBezTo>
                        <a:pt x="17956" y="1028"/>
                        <a:pt x="15149" y="1950"/>
                        <a:pt x="12828" y="3708"/>
                      </a:cubicBezTo>
                      <a:cubicBezTo>
                        <a:pt x="12554" y="3921"/>
                        <a:pt x="12250" y="4134"/>
                        <a:pt x="11946" y="4286"/>
                      </a:cubicBezTo>
                      <a:cubicBezTo>
                        <a:pt x="11673" y="4377"/>
                        <a:pt x="11399" y="4407"/>
                        <a:pt x="11126" y="4468"/>
                      </a:cubicBezTo>
                      <a:cubicBezTo>
                        <a:pt x="9940" y="4772"/>
                        <a:pt x="9120" y="5836"/>
                        <a:pt x="8117" y="6535"/>
                      </a:cubicBezTo>
                      <a:cubicBezTo>
                        <a:pt x="7630" y="6869"/>
                        <a:pt x="7114" y="7143"/>
                        <a:pt x="6597" y="7477"/>
                      </a:cubicBezTo>
                      <a:cubicBezTo>
                        <a:pt x="5867" y="8024"/>
                        <a:pt x="5259" y="8724"/>
                        <a:pt x="4895" y="9544"/>
                      </a:cubicBezTo>
                      <a:cubicBezTo>
                        <a:pt x="5503" y="9657"/>
                        <a:pt x="6129" y="9720"/>
                        <a:pt x="6758" y="9720"/>
                      </a:cubicBezTo>
                      <a:cubicBezTo>
                        <a:pt x="6978" y="9720"/>
                        <a:pt x="7198" y="9712"/>
                        <a:pt x="7417" y="9696"/>
                      </a:cubicBezTo>
                      <a:cubicBezTo>
                        <a:pt x="8269" y="9635"/>
                        <a:pt x="9089" y="9271"/>
                        <a:pt x="9697" y="8663"/>
                      </a:cubicBezTo>
                      <a:cubicBezTo>
                        <a:pt x="10974" y="8663"/>
                        <a:pt x="12220" y="8389"/>
                        <a:pt x="13405" y="7903"/>
                      </a:cubicBezTo>
                      <a:cubicBezTo>
                        <a:pt x="14925" y="7295"/>
                        <a:pt x="16263" y="6322"/>
                        <a:pt x="17752" y="5562"/>
                      </a:cubicBezTo>
                      <a:cubicBezTo>
                        <a:pt x="17076" y="5219"/>
                        <a:pt x="16348" y="5053"/>
                        <a:pt x="15627" y="5053"/>
                      </a:cubicBezTo>
                      <a:cubicBezTo>
                        <a:pt x="14368" y="5053"/>
                        <a:pt x="13128" y="5558"/>
                        <a:pt x="12220" y="6505"/>
                      </a:cubicBezTo>
                      <a:cubicBezTo>
                        <a:pt x="12980" y="5927"/>
                        <a:pt x="13922" y="5593"/>
                        <a:pt x="14895" y="5593"/>
                      </a:cubicBezTo>
                      <a:cubicBezTo>
                        <a:pt x="14956" y="5593"/>
                        <a:pt x="15047" y="5593"/>
                        <a:pt x="15138" y="5654"/>
                      </a:cubicBezTo>
                      <a:cubicBezTo>
                        <a:pt x="15320" y="5806"/>
                        <a:pt x="15077" y="6110"/>
                        <a:pt x="14834" y="6231"/>
                      </a:cubicBezTo>
                      <a:lnTo>
                        <a:pt x="13132" y="7082"/>
                      </a:lnTo>
                      <a:cubicBezTo>
                        <a:pt x="12706" y="7295"/>
                        <a:pt x="12250" y="7477"/>
                        <a:pt x="11794" y="7599"/>
                      </a:cubicBezTo>
                      <a:cubicBezTo>
                        <a:pt x="11339" y="7660"/>
                        <a:pt x="10852" y="7690"/>
                        <a:pt x="10396" y="7721"/>
                      </a:cubicBezTo>
                      <a:cubicBezTo>
                        <a:pt x="9728" y="7751"/>
                        <a:pt x="9059" y="7933"/>
                        <a:pt x="8481" y="8237"/>
                      </a:cubicBezTo>
                      <a:cubicBezTo>
                        <a:pt x="8162" y="8408"/>
                        <a:pt x="7798" y="8608"/>
                        <a:pt x="7472" y="8608"/>
                      </a:cubicBezTo>
                      <a:cubicBezTo>
                        <a:pt x="7333" y="8608"/>
                        <a:pt x="7201" y="8571"/>
                        <a:pt x="7083" y="8480"/>
                      </a:cubicBezTo>
                      <a:cubicBezTo>
                        <a:pt x="8816" y="6839"/>
                        <a:pt x="10791" y="5471"/>
                        <a:pt x="12980" y="4407"/>
                      </a:cubicBezTo>
                      <a:cubicBezTo>
                        <a:pt x="13223" y="4316"/>
                        <a:pt x="13466" y="4164"/>
                        <a:pt x="13679" y="4012"/>
                      </a:cubicBezTo>
                      <a:cubicBezTo>
                        <a:pt x="13831" y="3860"/>
                        <a:pt x="13983" y="3708"/>
                        <a:pt x="14135" y="3556"/>
                      </a:cubicBezTo>
                      <a:cubicBezTo>
                        <a:pt x="14712" y="3100"/>
                        <a:pt x="15412" y="2736"/>
                        <a:pt x="16141" y="2553"/>
                      </a:cubicBezTo>
                      <a:cubicBezTo>
                        <a:pt x="17508" y="2116"/>
                        <a:pt x="18949" y="1654"/>
                        <a:pt x="20397" y="1654"/>
                      </a:cubicBezTo>
                      <a:cubicBezTo>
                        <a:pt x="20559" y="1654"/>
                        <a:pt x="20721" y="1660"/>
                        <a:pt x="20883" y="1672"/>
                      </a:cubicBezTo>
                      <a:cubicBezTo>
                        <a:pt x="21308" y="1702"/>
                        <a:pt x="21855" y="1915"/>
                        <a:pt x="21825" y="2340"/>
                      </a:cubicBezTo>
                      <a:cubicBezTo>
                        <a:pt x="21795" y="2492"/>
                        <a:pt x="21734" y="2644"/>
                        <a:pt x="21643" y="2766"/>
                      </a:cubicBezTo>
                      <a:cubicBezTo>
                        <a:pt x="19728" y="5532"/>
                        <a:pt x="16871" y="7569"/>
                        <a:pt x="13801" y="8967"/>
                      </a:cubicBezTo>
                      <a:cubicBezTo>
                        <a:pt x="10731" y="10365"/>
                        <a:pt x="7448" y="11186"/>
                        <a:pt x="4135" y="11915"/>
                      </a:cubicBezTo>
                      <a:cubicBezTo>
                        <a:pt x="4074" y="11945"/>
                        <a:pt x="4013" y="11961"/>
                        <a:pt x="3952" y="11961"/>
                      </a:cubicBezTo>
                      <a:cubicBezTo>
                        <a:pt x="3892" y="11961"/>
                        <a:pt x="3831" y="11945"/>
                        <a:pt x="3770" y="11915"/>
                      </a:cubicBezTo>
                      <a:cubicBezTo>
                        <a:pt x="3557" y="11824"/>
                        <a:pt x="3557" y="11520"/>
                        <a:pt x="3344" y="11398"/>
                      </a:cubicBezTo>
                      <a:cubicBezTo>
                        <a:pt x="3281" y="11356"/>
                        <a:pt x="3217" y="11343"/>
                        <a:pt x="3152" y="11343"/>
                      </a:cubicBezTo>
                      <a:cubicBezTo>
                        <a:pt x="3053" y="11343"/>
                        <a:pt x="2951" y="11373"/>
                        <a:pt x="2841" y="11373"/>
                      </a:cubicBezTo>
                      <a:cubicBezTo>
                        <a:pt x="2817" y="11373"/>
                        <a:pt x="2792" y="11372"/>
                        <a:pt x="2767" y="11368"/>
                      </a:cubicBezTo>
                      <a:cubicBezTo>
                        <a:pt x="2281" y="11368"/>
                        <a:pt x="1946" y="10790"/>
                        <a:pt x="2037" y="10335"/>
                      </a:cubicBezTo>
                      <a:cubicBezTo>
                        <a:pt x="2159" y="9848"/>
                        <a:pt x="2433" y="9423"/>
                        <a:pt x="2797" y="9119"/>
                      </a:cubicBezTo>
                      <a:cubicBezTo>
                        <a:pt x="6810" y="4924"/>
                        <a:pt x="11794" y="1793"/>
                        <a:pt x="173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4" name="Google Shape;6474;p18"/>
              <p:cNvGrpSpPr/>
              <p:nvPr/>
            </p:nvGrpSpPr>
            <p:grpSpPr>
              <a:xfrm rot="-3915993">
                <a:off x="1572031" y="-637886"/>
                <a:ext cx="1699217" cy="2145104"/>
                <a:chOff x="146217" y="2712579"/>
                <a:chExt cx="1552966" cy="1960401"/>
              </a:xfrm>
            </p:grpSpPr>
            <p:grpSp>
              <p:nvGrpSpPr>
                <p:cNvPr id="6475" name="Google Shape;6475;p18"/>
                <p:cNvGrpSpPr/>
                <p:nvPr/>
              </p:nvGrpSpPr>
              <p:grpSpPr>
                <a:xfrm>
                  <a:off x="146217" y="2712579"/>
                  <a:ext cx="1134008" cy="607901"/>
                  <a:chOff x="5206900" y="826150"/>
                  <a:chExt cx="599275" cy="321250"/>
                </a:xfrm>
              </p:grpSpPr>
              <p:sp>
                <p:nvSpPr>
                  <p:cNvPr id="6476" name="Google Shape;6476;p1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0" name="Google Shape;6490;p18"/>
                <p:cNvGrpSpPr/>
                <p:nvPr/>
              </p:nvGrpSpPr>
              <p:grpSpPr>
                <a:xfrm rot="-9256633">
                  <a:off x="489429" y="3110262"/>
                  <a:ext cx="1134020" cy="607908"/>
                  <a:chOff x="5206900" y="826150"/>
                  <a:chExt cx="599275" cy="321250"/>
                </a:xfrm>
              </p:grpSpPr>
              <p:sp>
                <p:nvSpPr>
                  <p:cNvPr id="6491" name="Google Shape;6491;p1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1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5" name="Google Shape;6505;p18"/>
                <p:cNvGrpSpPr/>
                <p:nvPr/>
              </p:nvGrpSpPr>
              <p:grpSpPr>
                <a:xfrm rot="7120513" flipH="1">
                  <a:off x="538618" y="3725726"/>
                  <a:ext cx="1133997" cy="607895"/>
                  <a:chOff x="5206900" y="826150"/>
                  <a:chExt cx="599275" cy="321250"/>
                </a:xfrm>
              </p:grpSpPr>
              <p:sp>
                <p:nvSpPr>
                  <p:cNvPr id="6506" name="Google Shape;6506;p18"/>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8"/>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8"/>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8"/>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8"/>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8"/>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8"/>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8"/>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8"/>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8"/>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8"/>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8"/>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8"/>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8"/>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6520" name="Google Shape;6520;p18"/>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4">
  <p:cSld name="CUSTOM_2_1_1_1_1_1">
    <p:spTree>
      <p:nvGrpSpPr>
        <p:cNvPr id="1" name="Shape 13572"/>
        <p:cNvGrpSpPr/>
        <p:nvPr/>
      </p:nvGrpSpPr>
      <p:grpSpPr>
        <a:xfrm>
          <a:off x="0" y="0"/>
          <a:ext cx="0" cy="0"/>
          <a:chOff x="0" y="0"/>
          <a:chExt cx="0" cy="0"/>
        </a:xfrm>
      </p:grpSpPr>
      <p:grpSp>
        <p:nvGrpSpPr>
          <p:cNvPr id="13573" name="Google Shape;13573;p31"/>
          <p:cNvGrpSpPr/>
          <p:nvPr/>
        </p:nvGrpSpPr>
        <p:grpSpPr>
          <a:xfrm>
            <a:off x="176625" y="110350"/>
            <a:ext cx="8790774" cy="4922811"/>
            <a:chOff x="131600" y="118425"/>
            <a:chExt cx="8790774" cy="4922811"/>
          </a:xfrm>
        </p:grpSpPr>
        <p:sp>
          <p:nvSpPr>
            <p:cNvPr id="13574" name="Google Shape;13574;p31"/>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5" name="Google Shape;13575;p31"/>
            <p:cNvGrpSpPr/>
            <p:nvPr/>
          </p:nvGrpSpPr>
          <p:grpSpPr>
            <a:xfrm>
              <a:off x="131600" y="1884558"/>
              <a:ext cx="2122449" cy="3112715"/>
              <a:chOff x="131600" y="1884558"/>
              <a:chExt cx="2122449" cy="3112715"/>
            </a:xfrm>
          </p:grpSpPr>
          <p:sp>
            <p:nvSpPr>
              <p:cNvPr id="13576" name="Google Shape;13576;p31"/>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31"/>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31"/>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31"/>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31"/>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31"/>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31"/>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31"/>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31"/>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31"/>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31"/>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31"/>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31"/>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31"/>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31"/>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31"/>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31"/>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31"/>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31"/>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31"/>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31"/>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31"/>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31"/>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31"/>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31"/>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1" name="Google Shape;13601;p31"/>
            <p:cNvGrpSpPr/>
            <p:nvPr/>
          </p:nvGrpSpPr>
          <p:grpSpPr>
            <a:xfrm flipH="1">
              <a:off x="2342550" y="2567965"/>
              <a:ext cx="3964145" cy="1455821"/>
              <a:chOff x="3233388" y="140740"/>
              <a:chExt cx="3964145" cy="1455821"/>
            </a:xfrm>
          </p:grpSpPr>
          <p:sp>
            <p:nvSpPr>
              <p:cNvPr id="13602" name="Google Shape;13602;p3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3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3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3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3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7" name="Google Shape;13607;p3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8" name="Google Shape;13608;p3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3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3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31"/>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3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3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3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3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3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3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3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3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3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3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3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3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3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3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3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3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28" name="Google Shape;13628;p31"/>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31"/>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31"/>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31"/>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31"/>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31"/>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31"/>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31"/>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31"/>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31"/>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31"/>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31"/>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31"/>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31"/>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31"/>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31"/>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31"/>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31"/>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31"/>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31"/>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31"/>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31"/>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31"/>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1" name="Google Shape;13651;p31"/>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2" name="Google Shape;13652;p31"/>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31"/>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31"/>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31"/>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31"/>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31"/>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31"/>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31"/>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31"/>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31"/>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31"/>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31"/>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31"/>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31"/>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31"/>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31"/>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31"/>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31"/>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31"/>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31"/>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31"/>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31"/>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31"/>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31"/>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31"/>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31"/>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31"/>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31"/>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31"/>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31"/>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31"/>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31"/>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31"/>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31"/>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31"/>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31"/>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31"/>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31"/>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31"/>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31"/>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31"/>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31"/>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31"/>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5" name="Google Shape;13695;p31"/>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6" name="Google Shape;13696;p31"/>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7" name="Google Shape;13697;p31"/>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31"/>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31"/>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31"/>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31"/>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31"/>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31"/>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31"/>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31"/>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31"/>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31"/>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31"/>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31"/>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31"/>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31"/>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31"/>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31"/>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31"/>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31"/>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31"/>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31"/>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31"/>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31"/>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31"/>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31"/>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31"/>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31"/>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4" name="Google Shape;13724;p31"/>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5" name="Google Shape;13725;p31"/>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31"/>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31"/>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28" name="Google Shape;13728;p31"/>
            <p:cNvGrpSpPr/>
            <p:nvPr/>
          </p:nvGrpSpPr>
          <p:grpSpPr>
            <a:xfrm rot="5400000">
              <a:off x="6199788" y="1372590"/>
              <a:ext cx="3964145" cy="1455821"/>
              <a:chOff x="3233388" y="140740"/>
              <a:chExt cx="3964145" cy="1455821"/>
            </a:xfrm>
          </p:grpSpPr>
          <p:sp>
            <p:nvSpPr>
              <p:cNvPr id="13729" name="Google Shape;13729;p3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3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3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3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3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3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3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3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31"/>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3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3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3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3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3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3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3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3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3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3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3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3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3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3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2" name="Google Shape;13752;p3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3" name="Google Shape;13753;p3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3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55" name="Google Shape;13755;p31"/>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31"/>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31"/>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31"/>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31"/>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60" name="Google Shape;13760;p31"/>
            <p:cNvGrpSpPr/>
            <p:nvPr/>
          </p:nvGrpSpPr>
          <p:grpSpPr>
            <a:xfrm>
              <a:off x="234224" y="118425"/>
              <a:ext cx="3532446" cy="1609151"/>
              <a:chOff x="140599" y="118425"/>
              <a:chExt cx="3532446" cy="1609151"/>
            </a:xfrm>
          </p:grpSpPr>
          <p:sp>
            <p:nvSpPr>
              <p:cNvPr id="13761" name="Google Shape;13761;p31"/>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31"/>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31"/>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31"/>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31"/>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31"/>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31"/>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31"/>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31"/>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31"/>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31"/>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31"/>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31"/>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31"/>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31"/>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31"/>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31"/>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31"/>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31"/>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0" name="Google Shape;13780;p31"/>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1" name="Google Shape;13781;p31"/>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31"/>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31"/>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31"/>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31"/>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31"/>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7" name="Google Shape;13787;p31"/>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88" name="Google Shape;13788;p31"/>
            <p:cNvGrpSpPr/>
            <p:nvPr/>
          </p:nvGrpSpPr>
          <p:grpSpPr>
            <a:xfrm>
              <a:off x="3327013" y="140740"/>
              <a:ext cx="3964145" cy="1455821"/>
              <a:chOff x="3233388" y="140740"/>
              <a:chExt cx="3964145" cy="1455821"/>
            </a:xfrm>
          </p:grpSpPr>
          <p:sp>
            <p:nvSpPr>
              <p:cNvPr id="13789" name="Google Shape;13789;p31"/>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31"/>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31"/>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31"/>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31"/>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31"/>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31"/>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6" name="Google Shape;13796;p31"/>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7" name="Google Shape;13797;p31"/>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31"/>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31"/>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31"/>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31"/>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31"/>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31"/>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31"/>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31"/>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31"/>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31"/>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31"/>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31"/>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31"/>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31"/>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2" name="Google Shape;13812;p31"/>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3" name="Google Shape;13813;p31"/>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4" name="Google Shape;13814;p31"/>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15" name="Google Shape;13815;p31"/>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5">
  <p:cSld name="CUSTOM_23">
    <p:spTree>
      <p:nvGrpSpPr>
        <p:cNvPr id="1" name="Shape 13816"/>
        <p:cNvGrpSpPr/>
        <p:nvPr/>
      </p:nvGrpSpPr>
      <p:grpSpPr>
        <a:xfrm>
          <a:off x="0" y="0"/>
          <a:ext cx="0" cy="0"/>
          <a:chOff x="0" y="0"/>
          <a:chExt cx="0" cy="0"/>
        </a:xfrm>
      </p:grpSpPr>
      <p:grpSp>
        <p:nvGrpSpPr>
          <p:cNvPr id="13817" name="Google Shape;13817;p32"/>
          <p:cNvGrpSpPr/>
          <p:nvPr/>
        </p:nvGrpSpPr>
        <p:grpSpPr>
          <a:xfrm>
            <a:off x="176625" y="110350"/>
            <a:ext cx="8790774" cy="4922811"/>
            <a:chOff x="131600" y="118425"/>
            <a:chExt cx="8790774" cy="4922811"/>
          </a:xfrm>
        </p:grpSpPr>
        <p:sp>
          <p:nvSpPr>
            <p:cNvPr id="13818" name="Google Shape;13818;p32"/>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9" name="Google Shape;13819;p32"/>
            <p:cNvGrpSpPr/>
            <p:nvPr/>
          </p:nvGrpSpPr>
          <p:grpSpPr>
            <a:xfrm>
              <a:off x="131600" y="1884558"/>
              <a:ext cx="2122449" cy="3112715"/>
              <a:chOff x="131600" y="1884558"/>
              <a:chExt cx="2122449" cy="3112715"/>
            </a:xfrm>
          </p:grpSpPr>
          <p:sp>
            <p:nvSpPr>
              <p:cNvPr id="13820" name="Google Shape;13820;p32"/>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1" name="Google Shape;13821;p32"/>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32"/>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2"/>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2"/>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2"/>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3826;p32"/>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3827;p32"/>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3828;p32"/>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3829;p32"/>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32"/>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32"/>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32"/>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32"/>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32"/>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32"/>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32"/>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32"/>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32"/>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32"/>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32"/>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32"/>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32"/>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32"/>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32"/>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45" name="Google Shape;13845;p32"/>
            <p:cNvGrpSpPr/>
            <p:nvPr/>
          </p:nvGrpSpPr>
          <p:grpSpPr>
            <a:xfrm flipH="1">
              <a:off x="2342550" y="2567965"/>
              <a:ext cx="3964145" cy="1455821"/>
              <a:chOff x="3233388" y="140740"/>
              <a:chExt cx="3964145" cy="1455821"/>
            </a:xfrm>
          </p:grpSpPr>
          <p:sp>
            <p:nvSpPr>
              <p:cNvPr id="13846" name="Google Shape;13846;p3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3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3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3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3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3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3852;p3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3853;p3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3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32"/>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3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3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3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3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3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3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3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3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3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3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3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3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3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3869;p3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3870;p3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3871;p3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72" name="Google Shape;13872;p32"/>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3" name="Google Shape;13873;p32"/>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4" name="Google Shape;13874;p32"/>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5" name="Google Shape;13875;p32"/>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2"/>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2"/>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2"/>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2"/>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2"/>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2"/>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2"/>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2"/>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2"/>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2"/>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2"/>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2"/>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2"/>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2"/>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2"/>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2"/>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2"/>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2"/>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2"/>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2"/>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2"/>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2"/>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2"/>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2"/>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2"/>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2"/>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2"/>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2"/>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2"/>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2"/>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2"/>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2"/>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2"/>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2"/>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2"/>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2"/>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2"/>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2"/>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2"/>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2"/>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2"/>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2"/>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8" name="Google Shape;13918;p32"/>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9" name="Google Shape;13919;p32"/>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2"/>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2"/>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2"/>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2"/>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2"/>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2"/>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2"/>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2"/>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2"/>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2"/>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2"/>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2"/>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2"/>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2"/>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2"/>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2"/>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2"/>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2"/>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2"/>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2"/>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2"/>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2"/>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2"/>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2"/>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2"/>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2"/>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2"/>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2"/>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2"/>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2"/>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2"/>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2"/>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2"/>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2"/>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2"/>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2"/>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2"/>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2"/>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2"/>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2"/>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2"/>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2"/>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2" name="Google Shape;13962;p32"/>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3" name="Google Shape;13963;p32"/>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2"/>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2"/>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2"/>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2"/>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2"/>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2"/>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2"/>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2"/>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72" name="Google Shape;13972;p32"/>
            <p:cNvGrpSpPr/>
            <p:nvPr/>
          </p:nvGrpSpPr>
          <p:grpSpPr>
            <a:xfrm rot="5400000">
              <a:off x="6199788" y="1372590"/>
              <a:ext cx="3964145" cy="1455821"/>
              <a:chOff x="3233388" y="140740"/>
              <a:chExt cx="3964145" cy="1455821"/>
            </a:xfrm>
          </p:grpSpPr>
          <p:sp>
            <p:nvSpPr>
              <p:cNvPr id="13973" name="Google Shape;13973;p3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99" name="Google Shape;13999;p32"/>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2"/>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2"/>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2"/>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2"/>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4" name="Google Shape;14004;p32"/>
            <p:cNvGrpSpPr/>
            <p:nvPr/>
          </p:nvGrpSpPr>
          <p:grpSpPr>
            <a:xfrm>
              <a:off x="234224" y="118425"/>
              <a:ext cx="3532446" cy="1609151"/>
              <a:chOff x="140599" y="118425"/>
              <a:chExt cx="3532446" cy="1609151"/>
            </a:xfrm>
          </p:grpSpPr>
          <p:sp>
            <p:nvSpPr>
              <p:cNvPr id="14005" name="Google Shape;14005;p32"/>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6" name="Google Shape;14006;p32"/>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7" name="Google Shape;14007;p32"/>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2"/>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2"/>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2"/>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2"/>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2"/>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2"/>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2"/>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2"/>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2"/>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2"/>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2"/>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2"/>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2"/>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2"/>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2"/>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2"/>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2"/>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2"/>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2"/>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2"/>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2"/>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2"/>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2"/>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31" name="Google Shape;14031;p32"/>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2" name="Google Shape;14032;p32"/>
            <p:cNvGrpSpPr/>
            <p:nvPr/>
          </p:nvGrpSpPr>
          <p:grpSpPr>
            <a:xfrm>
              <a:off x="3327013" y="140740"/>
              <a:ext cx="3964145" cy="1455821"/>
              <a:chOff x="3233388" y="140740"/>
              <a:chExt cx="3964145" cy="1455821"/>
            </a:xfrm>
          </p:grpSpPr>
          <p:sp>
            <p:nvSpPr>
              <p:cNvPr id="14033" name="Google Shape;14033;p32"/>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2"/>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2"/>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2"/>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2"/>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2"/>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2"/>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2"/>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2"/>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2"/>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2"/>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2"/>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2"/>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2"/>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2"/>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2"/>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2"/>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0" name="Google Shape;14050;p32"/>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1" name="Google Shape;14051;p32"/>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2"/>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2"/>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2"/>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2"/>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2"/>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2"/>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2"/>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059" name="Google Shape;14059;p32"/>
          <p:cNvSpPr txBox="1">
            <a:spLocks noGrp="1"/>
          </p:cNvSpPr>
          <p:nvPr>
            <p:ph type="title"/>
          </p:nvPr>
        </p:nvSpPr>
        <p:spPr>
          <a:xfrm>
            <a:off x="720000" y="2052900"/>
            <a:ext cx="3428400" cy="10101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solidFill>
                  <a:schemeClr val="accent3"/>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4060" name="Google Shape;14060;p32"/>
          <p:cNvGrpSpPr/>
          <p:nvPr/>
        </p:nvGrpSpPr>
        <p:grpSpPr>
          <a:xfrm>
            <a:off x="-1203662" y="3489572"/>
            <a:ext cx="3635284" cy="3715922"/>
            <a:chOff x="-1203662" y="3489572"/>
            <a:chExt cx="3635284" cy="3715922"/>
          </a:xfrm>
        </p:grpSpPr>
        <p:sp>
          <p:nvSpPr>
            <p:cNvPr id="14061" name="Google Shape;14061;p32"/>
            <p:cNvSpPr/>
            <p:nvPr/>
          </p:nvSpPr>
          <p:spPr>
            <a:xfrm flipH="1">
              <a:off x="-1203662" y="3853812"/>
              <a:ext cx="3351776" cy="3351681"/>
            </a:xfrm>
            <a:custGeom>
              <a:avLst/>
              <a:gdLst/>
              <a:ahLst/>
              <a:cxnLst/>
              <a:rect l="l" t="t" r="r" b="b"/>
              <a:pathLst>
                <a:path w="38002" h="38002" extrusionOk="0">
                  <a:moveTo>
                    <a:pt x="19017" y="0"/>
                  </a:moveTo>
                  <a:cubicBezTo>
                    <a:pt x="8500" y="0"/>
                    <a:pt x="1" y="8531"/>
                    <a:pt x="1" y="19017"/>
                  </a:cubicBezTo>
                  <a:cubicBezTo>
                    <a:pt x="1" y="29502"/>
                    <a:pt x="8500" y="38002"/>
                    <a:pt x="19017" y="38002"/>
                  </a:cubicBezTo>
                  <a:cubicBezTo>
                    <a:pt x="29502" y="38002"/>
                    <a:pt x="38002" y="29502"/>
                    <a:pt x="38002" y="19017"/>
                  </a:cubicBezTo>
                  <a:cubicBezTo>
                    <a:pt x="38002" y="8531"/>
                    <a:pt x="29502" y="0"/>
                    <a:pt x="19017"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2"/>
            <p:cNvSpPr/>
            <p:nvPr/>
          </p:nvSpPr>
          <p:spPr>
            <a:xfrm flipH="1">
              <a:off x="-942826" y="4114601"/>
              <a:ext cx="2830104" cy="2830104"/>
            </a:xfrm>
            <a:custGeom>
              <a:avLst/>
              <a:gdLst/>
              <a:ahLst/>
              <a:cxnLst/>
              <a:rect l="l" t="t" r="r" b="b"/>
              <a:pathLst>
                <a:path w="38002" h="38002" extrusionOk="0">
                  <a:moveTo>
                    <a:pt x="19017" y="0"/>
                  </a:moveTo>
                  <a:cubicBezTo>
                    <a:pt x="8500" y="0"/>
                    <a:pt x="1" y="8531"/>
                    <a:pt x="1" y="19017"/>
                  </a:cubicBezTo>
                  <a:cubicBezTo>
                    <a:pt x="1" y="29502"/>
                    <a:pt x="8500" y="38002"/>
                    <a:pt x="19017" y="38002"/>
                  </a:cubicBezTo>
                  <a:cubicBezTo>
                    <a:pt x="29502" y="38002"/>
                    <a:pt x="38002" y="29502"/>
                    <a:pt x="38002" y="19017"/>
                  </a:cubicBezTo>
                  <a:cubicBezTo>
                    <a:pt x="38002" y="8531"/>
                    <a:pt x="29502" y="0"/>
                    <a:pt x="19017" y="0"/>
                  </a:cubicBezTo>
                  <a:close/>
                </a:path>
              </a:pathLst>
            </a:cu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63" name="Google Shape;14063;p32"/>
            <p:cNvGrpSpPr/>
            <p:nvPr/>
          </p:nvGrpSpPr>
          <p:grpSpPr>
            <a:xfrm flipH="1">
              <a:off x="-621224" y="4436216"/>
              <a:ext cx="2186900" cy="2186875"/>
              <a:chOff x="7414725" y="3236000"/>
              <a:chExt cx="2186900" cy="2186875"/>
            </a:xfrm>
          </p:grpSpPr>
          <p:sp>
            <p:nvSpPr>
              <p:cNvPr id="14064" name="Google Shape;14064;p32"/>
              <p:cNvSpPr/>
              <p:nvPr/>
            </p:nvSpPr>
            <p:spPr>
              <a:xfrm>
                <a:off x="8643425" y="4235775"/>
                <a:ext cx="82750" cy="82775"/>
              </a:xfrm>
              <a:custGeom>
                <a:avLst/>
                <a:gdLst/>
                <a:ahLst/>
                <a:cxnLst/>
                <a:rect l="l" t="t" r="r" b="b"/>
                <a:pathLst>
                  <a:path w="3310" h="3311" extrusionOk="0">
                    <a:moveTo>
                      <a:pt x="2950" y="1"/>
                    </a:moveTo>
                    <a:lnTo>
                      <a:pt x="1572" y="972"/>
                    </a:lnTo>
                    <a:lnTo>
                      <a:pt x="1" y="362"/>
                    </a:lnTo>
                    <a:lnTo>
                      <a:pt x="1" y="362"/>
                    </a:lnTo>
                    <a:lnTo>
                      <a:pt x="972" y="1739"/>
                    </a:lnTo>
                    <a:lnTo>
                      <a:pt x="361" y="3311"/>
                    </a:lnTo>
                    <a:lnTo>
                      <a:pt x="361" y="3311"/>
                    </a:lnTo>
                    <a:lnTo>
                      <a:pt x="1739" y="2340"/>
                    </a:lnTo>
                    <a:lnTo>
                      <a:pt x="3310" y="2950"/>
                    </a:lnTo>
                    <a:lnTo>
                      <a:pt x="2339" y="1572"/>
                    </a:lnTo>
                    <a:lnTo>
                      <a:pt x="29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2"/>
              <p:cNvSpPr/>
              <p:nvPr/>
            </p:nvSpPr>
            <p:spPr>
              <a:xfrm>
                <a:off x="8829750" y="5006975"/>
                <a:ext cx="223975" cy="223925"/>
              </a:xfrm>
              <a:custGeom>
                <a:avLst/>
                <a:gdLst/>
                <a:ahLst/>
                <a:cxnLst/>
                <a:rect l="l" t="t" r="r" b="b"/>
                <a:pathLst>
                  <a:path w="8959" h="8957" extrusionOk="0">
                    <a:moveTo>
                      <a:pt x="3887" y="0"/>
                    </a:moveTo>
                    <a:lnTo>
                      <a:pt x="3304" y="3578"/>
                    </a:lnTo>
                    <a:lnTo>
                      <a:pt x="1" y="5071"/>
                    </a:lnTo>
                    <a:lnTo>
                      <a:pt x="3579" y="5655"/>
                    </a:lnTo>
                    <a:lnTo>
                      <a:pt x="5072" y="8956"/>
                    </a:lnTo>
                    <a:lnTo>
                      <a:pt x="5655" y="5380"/>
                    </a:lnTo>
                    <a:lnTo>
                      <a:pt x="8958" y="3886"/>
                    </a:lnTo>
                    <a:lnTo>
                      <a:pt x="5380" y="3303"/>
                    </a:lnTo>
                    <a:lnTo>
                      <a:pt x="38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2"/>
              <p:cNvSpPr/>
              <p:nvPr/>
            </p:nvSpPr>
            <p:spPr>
              <a:xfrm>
                <a:off x="8277125" y="4277150"/>
                <a:ext cx="183925" cy="183900"/>
              </a:xfrm>
              <a:custGeom>
                <a:avLst/>
                <a:gdLst/>
                <a:ahLst/>
                <a:cxnLst/>
                <a:rect l="l" t="t" r="r" b="b"/>
                <a:pathLst>
                  <a:path w="7357" h="7356" extrusionOk="0">
                    <a:moveTo>
                      <a:pt x="3679" y="0"/>
                    </a:moveTo>
                    <a:lnTo>
                      <a:pt x="3281" y="3280"/>
                    </a:lnTo>
                    <a:lnTo>
                      <a:pt x="1" y="3678"/>
                    </a:lnTo>
                    <a:lnTo>
                      <a:pt x="3281" y="4077"/>
                    </a:lnTo>
                    <a:lnTo>
                      <a:pt x="3679" y="7356"/>
                    </a:lnTo>
                    <a:lnTo>
                      <a:pt x="4078" y="4077"/>
                    </a:lnTo>
                    <a:lnTo>
                      <a:pt x="7357" y="3678"/>
                    </a:lnTo>
                    <a:lnTo>
                      <a:pt x="4078" y="3280"/>
                    </a:lnTo>
                    <a:lnTo>
                      <a:pt x="36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2"/>
              <p:cNvSpPr/>
              <p:nvPr/>
            </p:nvSpPr>
            <p:spPr>
              <a:xfrm>
                <a:off x="7414725" y="3236000"/>
                <a:ext cx="2186900" cy="2186875"/>
              </a:xfrm>
              <a:custGeom>
                <a:avLst/>
                <a:gdLst/>
                <a:ahLst/>
                <a:cxnLst/>
                <a:rect l="l" t="t" r="r" b="b"/>
                <a:pathLst>
                  <a:path w="87476" h="87475" extrusionOk="0">
                    <a:moveTo>
                      <a:pt x="43736" y="0"/>
                    </a:moveTo>
                    <a:cubicBezTo>
                      <a:pt x="33048" y="0"/>
                      <a:pt x="23251" y="3837"/>
                      <a:pt x="15651" y="10208"/>
                    </a:cubicBezTo>
                    <a:cubicBezTo>
                      <a:pt x="14799" y="10925"/>
                      <a:pt x="13973" y="11668"/>
                      <a:pt x="13177" y="12450"/>
                    </a:cubicBezTo>
                    <a:cubicBezTo>
                      <a:pt x="10268" y="15290"/>
                      <a:pt x="7767" y="18521"/>
                      <a:pt x="5748" y="22051"/>
                    </a:cubicBezTo>
                    <a:cubicBezTo>
                      <a:pt x="5383" y="22684"/>
                      <a:pt x="5036" y="23327"/>
                      <a:pt x="4709" y="23983"/>
                    </a:cubicBezTo>
                    <a:cubicBezTo>
                      <a:pt x="3176" y="26997"/>
                      <a:pt x="2003" y="30182"/>
                      <a:pt x="1217" y="33470"/>
                    </a:cubicBezTo>
                    <a:cubicBezTo>
                      <a:pt x="1044" y="34179"/>
                      <a:pt x="889" y="34895"/>
                      <a:pt x="753" y="35620"/>
                    </a:cubicBezTo>
                    <a:cubicBezTo>
                      <a:pt x="252" y="38297"/>
                      <a:pt x="0" y="41013"/>
                      <a:pt x="1" y="43735"/>
                    </a:cubicBezTo>
                    <a:cubicBezTo>
                      <a:pt x="0" y="44639"/>
                      <a:pt x="28" y="45536"/>
                      <a:pt x="84" y="46427"/>
                    </a:cubicBezTo>
                    <a:cubicBezTo>
                      <a:pt x="133" y="47209"/>
                      <a:pt x="198" y="47983"/>
                      <a:pt x="290" y="48753"/>
                    </a:cubicBezTo>
                    <a:cubicBezTo>
                      <a:pt x="764" y="52941"/>
                      <a:pt x="1847" y="57039"/>
                      <a:pt x="3506" y="60914"/>
                    </a:cubicBezTo>
                    <a:cubicBezTo>
                      <a:pt x="3943" y="61941"/>
                      <a:pt x="4415" y="62941"/>
                      <a:pt x="4931" y="63924"/>
                    </a:cubicBezTo>
                    <a:cubicBezTo>
                      <a:pt x="7457" y="68776"/>
                      <a:pt x="10865" y="73088"/>
                      <a:pt x="14943" y="76664"/>
                    </a:cubicBezTo>
                    <a:cubicBezTo>
                      <a:pt x="15732" y="77352"/>
                      <a:pt x="16546" y="78013"/>
                      <a:pt x="17386" y="78647"/>
                    </a:cubicBezTo>
                    <a:cubicBezTo>
                      <a:pt x="24714" y="84188"/>
                      <a:pt x="33843" y="87474"/>
                      <a:pt x="43736" y="87474"/>
                    </a:cubicBezTo>
                    <a:cubicBezTo>
                      <a:pt x="55858" y="87474"/>
                      <a:pt x="66828" y="82545"/>
                      <a:pt x="74750" y="74579"/>
                    </a:cubicBezTo>
                    <a:cubicBezTo>
                      <a:pt x="75390" y="73934"/>
                      <a:pt x="76008" y="73272"/>
                      <a:pt x="76607" y="72590"/>
                    </a:cubicBezTo>
                    <a:cubicBezTo>
                      <a:pt x="79005" y="69864"/>
                      <a:pt x="81053" y="66851"/>
                      <a:pt x="82708" y="63618"/>
                    </a:cubicBezTo>
                    <a:cubicBezTo>
                      <a:pt x="83036" y="62968"/>
                      <a:pt x="83354" y="62312"/>
                      <a:pt x="83652" y="61643"/>
                    </a:cubicBezTo>
                    <a:cubicBezTo>
                      <a:pt x="85078" y="58477"/>
                      <a:pt x="86116" y="55149"/>
                      <a:pt x="86745" y="51733"/>
                    </a:cubicBezTo>
                    <a:cubicBezTo>
                      <a:pt x="86877" y="51016"/>
                      <a:pt x="86994" y="50295"/>
                      <a:pt x="87090" y="49569"/>
                    </a:cubicBezTo>
                    <a:cubicBezTo>
                      <a:pt x="87347" y="47636"/>
                      <a:pt x="87475" y="45686"/>
                      <a:pt x="87475" y="43735"/>
                    </a:cubicBezTo>
                    <a:cubicBezTo>
                      <a:pt x="87475" y="42001"/>
                      <a:pt x="87374" y="40268"/>
                      <a:pt x="87170" y="38545"/>
                    </a:cubicBezTo>
                    <a:lnTo>
                      <a:pt x="87170" y="38539"/>
                    </a:lnTo>
                    <a:cubicBezTo>
                      <a:pt x="87078" y="37757"/>
                      <a:pt x="86964" y="36983"/>
                      <a:pt x="86833" y="36219"/>
                    </a:cubicBezTo>
                    <a:cubicBezTo>
                      <a:pt x="86078" y="31871"/>
                      <a:pt x="84666" y="27662"/>
                      <a:pt x="82647" y="23738"/>
                    </a:cubicBezTo>
                    <a:cubicBezTo>
                      <a:pt x="82096" y="22668"/>
                      <a:pt x="81497" y="21619"/>
                      <a:pt x="80859" y="20600"/>
                    </a:cubicBezTo>
                    <a:cubicBezTo>
                      <a:pt x="77856" y="15790"/>
                      <a:pt x="73949" y="11608"/>
                      <a:pt x="69354" y="8286"/>
                    </a:cubicBezTo>
                    <a:cubicBezTo>
                      <a:pt x="68519" y="7678"/>
                      <a:pt x="67658" y="7102"/>
                      <a:pt x="66779" y="6555"/>
                    </a:cubicBezTo>
                    <a:cubicBezTo>
                      <a:pt x="60089" y="2400"/>
                      <a:pt x="52192" y="0"/>
                      <a:pt x="437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2"/>
              <p:cNvSpPr/>
              <p:nvPr/>
            </p:nvSpPr>
            <p:spPr>
              <a:xfrm>
                <a:off x="7744150" y="3383500"/>
                <a:ext cx="1404400" cy="163900"/>
              </a:xfrm>
              <a:custGeom>
                <a:avLst/>
                <a:gdLst/>
                <a:ahLst/>
                <a:cxnLst/>
                <a:rect l="l" t="t" r="r" b="b"/>
                <a:pathLst>
                  <a:path w="56176" h="6556" extrusionOk="0">
                    <a:moveTo>
                      <a:pt x="20215" y="0"/>
                    </a:moveTo>
                    <a:cubicBezTo>
                      <a:pt x="15076" y="0"/>
                      <a:pt x="12472" y="1158"/>
                      <a:pt x="9959" y="2282"/>
                    </a:cubicBezTo>
                    <a:cubicBezTo>
                      <a:pt x="7892" y="3198"/>
                      <a:pt x="5925" y="4077"/>
                      <a:pt x="2473" y="4309"/>
                    </a:cubicBezTo>
                    <a:cubicBezTo>
                      <a:pt x="1621" y="5025"/>
                      <a:pt x="795" y="5769"/>
                      <a:pt x="0" y="6551"/>
                    </a:cubicBezTo>
                    <a:cubicBezTo>
                      <a:pt x="192" y="6555"/>
                      <a:pt x="389" y="6555"/>
                      <a:pt x="589" y="6555"/>
                    </a:cubicBezTo>
                    <a:cubicBezTo>
                      <a:pt x="5729" y="6555"/>
                      <a:pt x="8329" y="5398"/>
                      <a:pt x="10846" y="4274"/>
                    </a:cubicBezTo>
                    <a:cubicBezTo>
                      <a:pt x="13258" y="3198"/>
                      <a:pt x="15539" y="2185"/>
                      <a:pt x="20215" y="2185"/>
                    </a:cubicBezTo>
                    <a:cubicBezTo>
                      <a:pt x="24886" y="2185"/>
                      <a:pt x="27168" y="3198"/>
                      <a:pt x="29580" y="4274"/>
                    </a:cubicBezTo>
                    <a:cubicBezTo>
                      <a:pt x="32098" y="5398"/>
                      <a:pt x="34697" y="6555"/>
                      <a:pt x="39837" y="6555"/>
                    </a:cubicBezTo>
                    <a:cubicBezTo>
                      <a:pt x="44976" y="6555"/>
                      <a:pt x="47576" y="5398"/>
                      <a:pt x="50093" y="4274"/>
                    </a:cubicBezTo>
                    <a:cubicBezTo>
                      <a:pt x="51862" y="3488"/>
                      <a:pt x="53558" y="2732"/>
                      <a:pt x="56175" y="2386"/>
                    </a:cubicBezTo>
                    <a:cubicBezTo>
                      <a:pt x="55342" y="1778"/>
                      <a:pt x="54481" y="1202"/>
                      <a:pt x="53601" y="656"/>
                    </a:cubicBezTo>
                    <a:cubicBezTo>
                      <a:pt x="51876" y="1089"/>
                      <a:pt x="50529" y="1691"/>
                      <a:pt x="49206" y="2282"/>
                    </a:cubicBezTo>
                    <a:cubicBezTo>
                      <a:pt x="46789" y="3356"/>
                      <a:pt x="44512" y="4371"/>
                      <a:pt x="39837" y="4371"/>
                    </a:cubicBezTo>
                    <a:cubicBezTo>
                      <a:pt x="35166" y="4371"/>
                      <a:pt x="32884" y="3356"/>
                      <a:pt x="30472" y="2282"/>
                    </a:cubicBezTo>
                    <a:cubicBezTo>
                      <a:pt x="27955" y="1158"/>
                      <a:pt x="25350" y="0"/>
                      <a:pt x="20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2"/>
              <p:cNvSpPr/>
              <p:nvPr/>
            </p:nvSpPr>
            <p:spPr>
              <a:xfrm>
                <a:off x="7532425" y="3715600"/>
                <a:ext cx="1948475" cy="163925"/>
              </a:xfrm>
              <a:custGeom>
                <a:avLst/>
                <a:gdLst/>
                <a:ahLst/>
                <a:cxnLst/>
                <a:rect l="l" t="t" r="r" b="b"/>
                <a:pathLst>
                  <a:path w="77939" h="6557" extrusionOk="0">
                    <a:moveTo>
                      <a:pt x="28685" y="0"/>
                    </a:moveTo>
                    <a:cubicBezTo>
                      <a:pt x="23545" y="0"/>
                      <a:pt x="20941" y="1159"/>
                      <a:pt x="18428" y="2277"/>
                    </a:cubicBezTo>
                    <a:cubicBezTo>
                      <a:pt x="16011" y="3352"/>
                      <a:pt x="13736" y="4370"/>
                      <a:pt x="9059" y="4370"/>
                    </a:cubicBezTo>
                    <a:cubicBezTo>
                      <a:pt x="5258" y="4370"/>
                      <a:pt x="3037" y="3697"/>
                      <a:pt x="1040" y="2867"/>
                    </a:cubicBezTo>
                    <a:cubicBezTo>
                      <a:pt x="675" y="3499"/>
                      <a:pt x="328" y="4143"/>
                      <a:pt x="1" y="4799"/>
                    </a:cubicBezTo>
                    <a:cubicBezTo>
                      <a:pt x="2195" y="5730"/>
                      <a:pt x="4725" y="6556"/>
                      <a:pt x="9059" y="6556"/>
                    </a:cubicBezTo>
                    <a:cubicBezTo>
                      <a:pt x="14198" y="6556"/>
                      <a:pt x="16799" y="5393"/>
                      <a:pt x="19315" y="4275"/>
                    </a:cubicBezTo>
                    <a:cubicBezTo>
                      <a:pt x="21728" y="3199"/>
                      <a:pt x="24009" y="2186"/>
                      <a:pt x="28685" y="2186"/>
                    </a:cubicBezTo>
                    <a:cubicBezTo>
                      <a:pt x="33356" y="2186"/>
                      <a:pt x="35638" y="3199"/>
                      <a:pt x="38050" y="4275"/>
                    </a:cubicBezTo>
                    <a:cubicBezTo>
                      <a:pt x="40567" y="5393"/>
                      <a:pt x="43167" y="6556"/>
                      <a:pt x="48306" y="6556"/>
                    </a:cubicBezTo>
                    <a:cubicBezTo>
                      <a:pt x="53445" y="6556"/>
                      <a:pt x="56045" y="5393"/>
                      <a:pt x="58563" y="4275"/>
                    </a:cubicBezTo>
                    <a:cubicBezTo>
                      <a:pt x="60979" y="3199"/>
                      <a:pt x="63257" y="2186"/>
                      <a:pt x="67932" y="2186"/>
                    </a:cubicBezTo>
                    <a:cubicBezTo>
                      <a:pt x="72607" y="2186"/>
                      <a:pt x="74884" y="3199"/>
                      <a:pt x="77301" y="4275"/>
                    </a:cubicBezTo>
                    <a:cubicBezTo>
                      <a:pt x="77511" y="4370"/>
                      <a:pt x="77725" y="4463"/>
                      <a:pt x="77939" y="4554"/>
                    </a:cubicBezTo>
                    <a:cubicBezTo>
                      <a:pt x="77388" y="3484"/>
                      <a:pt x="76789" y="2435"/>
                      <a:pt x="76151" y="1416"/>
                    </a:cubicBezTo>
                    <a:cubicBezTo>
                      <a:pt x="74137" y="634"/>
                      <a:pt x="71725" y="0"/>
                      <a:pt x="67932" y="0"/>
                    </a:cubicBezTo>
                    <a:cubicBezTo>
                      <a:pt x="62793" y="0"/>
                      <a:pt x="60192" y="1159"/>
                      <a:pt x="57675" y="2277"/>
                    </a:cubicBezTo>
                    <a:cubicBezTo>
                      <a:pt x="55259" y="3352"/>
                      <a:pt x="52982" y="4370"/>
                      <a:pt x="48306" y="4370"/>
                    </a:cubicBezTo>
                    <a:cubicBezTo>
                      <a:pt x="43635" y="4370"/>
                      <a:pt x="41353" y="3352"/>
                      <a:pt x="38941" y="2277"/>
                    </a:cubicBezTo>
                    <a:cubicBezTo>
                      <a:pt x="36424" y="1159"/>
                      <a:pt x="33820" y="0"/>
                      <a:pt x="28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2"/>
              <p:cNvSpPr/>
              <p:nvPr/>
            </p:nvSpPr>
            <p:spPr>
              <a:xfrm>
                <a:off x="7433550" y="4047600"/>
                <a:ext cx="2160425" cy="163925"/>
              </a:xfrm>
              <a:custGeom>
                <a:avLst/>
                <a:gdLst/>
                <a:ahLst/>
                <a:cxnLst/>
                <a:rect l="l" t="t" r="r" b="b"/>
                <a:pathLst>
                  <a:path w="86417" h="6557" extrusionOk="0">
                    <a:moveTo>
                      <a:pt x="32639" y="1"/>
                    </a:moveTo>
                    <a:cubicBezTo>
                      <a:pt x="27500" y="1"/>
                      <a:pt x="24896" y="1164"/>
                      <a:pt x="22383" y="2282"/>
                    </a:cubicBezTo>
                    <a:cubicBezTo>
                      <a:pt x="19966" y="3358"/>
                      <a:pt x="17690" y="4371"/>
                      <a:pt x="13014" y="4371"/>
                    </a:cubicBezTo>
                    <a:cubicBezTo>
                      <a:pt x="8343" y="4371"/>
                      <a:pt x="6061" y="3358"/>
                      <a:pt x="3650" y="2282"/>
                    </a:cubicBezTo>
                    <a:cubicBezTo>
                      <a:pt x="2653" y="1841"/>
                      <a:pt x="1639" y="1387"/>
                      <a:pt x="463" y="1006"/>
                    </a:cubicBezTo>
                    <a:cubicBezTo>
                      <a:pt x="290" y="1715"/>
                      <a:pt x="135" y="2431"/>
                      <a:pt x="0" y="3156"/>
                    </a:cubicBezTo>
                    <a:cubicBezTo>
                      <a:pt x="988" y="3488"/>
                      <a:pt x="1862" y="3882"/>
                      <a:pt x="2758" y="4280"/>
                    </a:cubicBezTo>
                    <a:cubicBezTo>
                      <a:pt x="5275" y="5398"/>
                      <a:pt x="7875" y="6557"/>
                      <a:pt x="13014" y="6557"/>
                    </a:cubicBezTo>
                    <a:cubicBezTo>
                      <a:pt x="18153" y="6557"/>
                      <a:pt x="20754" y="5398"/>
                      <a:pt x="23270" y="4280"/>
                    </a:cubicBezTo>
                    <a:cubicBezTo>
                      <a:pt x="25683" y="3204"/>
                      <a:pt x="27964" y="2187"/>
                      <a:pt x="32639" y="2187"/>
                    </a:cubicBezTo>
                    <a:cubicBezTo>
                      <a:pt x="37310" y="2187"/>
                      <a:pt x="39592" y="3204"/>
                      <a:pt x="42004" y="4280"/>
                    </a:cubicBezTo>
                    <a:cubicBezTo>
                      <a:pt x="44522" y="5398"/>
                      <a:pt x="47122" y="6557"/>
                      <a:pt x="52261" y="6557"/>
                    </a:cubicBezTo>
                    <a:cubicBezTo>
                      <a:pt x="57400" y="6557"/>
                      <a:pt x="60000" y="5398"/>
                      <a:pt x="62517" y="4280"/>
                    </a:cubicBezTo>
                    <a:cubicBezTo>
                      <a:pt x="64934" y="3204"/>
                      <a:pt x="67211" y="2187"/>
                      <a:pt x="71887" y="2187"/>
                    </a:cubicBezTo>
                    <a:cubicBezTo>
                      <a:pt x="76562" y="2187"/>
                      <a:pt x="78839" y="3204"/>
                      <a:pt x="81256" y="4280"/>
                    </a:cubicBezTo>
                    <a:cubicBezTo>
                      <a:pt x="82767" y="4952"/>
                      <a:pt x="84309" y="5639"/>
                      <a:pt x="86416" y="6075"/>
                    </a:cubicBezTo>
                    <a:cubicBezTo>
                      <a:pt x="86325" y="5293"/>
                      <a:pt x="86212" y="4519"/>
                      <a:pt x="86080" y="3755"/>
                    </a:cubicBezTo>
                    <a:cubicBezTo>
                      <a:pt x="84577" y="3366"/>
                      <a:pt x="83379" y="2833"/>
                      <a:pt x="82143" y="2282"/>
                    </a:cubicBezTo>
                    <a:cubicBezTo>
                      <a:pt x="79625" y="1164"/>
                      <a:pt x="77026" y="1"/>
                      <a:pt x="71887" y="1"/>
                    </a:cubicBezTo>
                    <a:cubicBezTo>
                      <a:pt x="66747" y="1"/>
                      <a:pt x="64147" y="1164"/>
                      <a:pt x="61630" y="2282"/>
                    </a:cubicBezTo>
                    <a:cubicBezTo>
                      <a:pt x="59213" y="3358"/>
                      <a:pt x="56937" y="4371"/>
                      <a:pt x="52261" y="4371"/>
                    </a:cubicBezTo>
                    <a:cubicBezTo>
                      <a:pt x="47590" y="4371"/>
                      <a:pt x="45308" y="3358"/>
                      <a:pt x="42896" y="2282"/>
                    </a:cubicBezTo>
                    <a:cubicBezTo>
                      <a:pt x="40379" y="1164"/>
                      <a:pt x="37774" y="1"/>
                      <a:pt x="326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2"/>
              <p:cNvSpPr/>
              <p:nvPr/>
            </p:nvSpPr>
            <p:spPr>
              <a:xfrm>
                <a:off x="7416825" y="4379725"/>
                <a:ext cx="2175175" cy="163900"/>
              </a:xfrm>
              <a:custGeom>
                <a:avLst/>
                <a:gdLst/>
                <a:ahLst/>
                <a:cxnLst/>
                <a:rect l="l" t="t" r="r" b="b"/>
                <a:pathLst>
                  <a:path w="87007" h="6556" extrusionOk="0">
                    <a:moveTo>
                      <a:pt x="33308" y="1"/>
                    </a:moveTo>
                    <a:cubicBezTo>
                      <a:pt x="28169" y="1"/>
                      <a:pt x="25565" y="1158"/>
                      <a:pt x="23052" y="2282"/>
                    </a:cubicBezTo>
                    <a:cubicBezTo>
                      <a:pt x="20635" y="3357"/>
                      <a:pt x="18359" y="4371"/>
                      <a:pt x="13683" y="4371"/>
                    </a:cubicBezTo>
                    <a:cubicBezTo>
                      <a:pt x="9012" y="4371"/>
                      <a:pt x="6730" y="3357"/>
                      <a:pt x="4319" y="2282"/>
                    </a:cubicBezTo>
                    <a:cubicBezTo>
                      <a:pt x="3016" y="1701"/>
                      <a:pt x="1691" y="1111"/>
                      <a:pt x="0" y="678"/>
                    </a:cubicBezTo>
                    <a:lnTo>
                      <a:pt x="0" y="678"/>
                    </a:lnTo>
                    <a:cubicBezTo>
                      <a:pt x="48" y="1460"/>
                      <a:pt x="114" y="2234"/>
                      <a:pt x="206" y="3003"/>
                    </a:cubicBezTo>
                    <a:cubicBezTo>
                      <a:pt x="1390" y="3366"/>
                      <a:pt x="2396" y="3816"/>
                      <a:pt x="3427" y="4274"/>
                    </a:cubicBezTo>
                    <a:cubicBezTo>
                      <a:pt x="5944" y="5398"/>
                      <a:pt x="8544" y="6556"/>
                      <a:pt x="13682" y="6556"/>
                    </a:cubicBezTo>
                    <a:cubicBezTo>
                      <a:pt x="18822" y="6556"/>
                      <a:pt x="21422" y="5398"/>
                      <a:pt x="23939" y="4274"/>
                    </a:cubicBezTo>
                    <a:cubicBezTo>
                      <a:pt x="26351" y="3200"/>
                      <a:pt x="28632" y="2185"/>
                      <a:pt x="33308" y="2185"/>
                    </a:cubicBezTo>
                    <a:cubicBezTo>
                      <a:pt x="37979" y="2185"/>
                      <a:pt x="40261" y="3200"/>
                      <a:pt x="42673" y="4274"/>
                    </a:cubicBezTo>
                    <a:cubicBezTo>
                      <a:pt x="45191" y="5398"/>
                      <a:pt x="47790" y="6556"/>
                      <a:pt x="52930" y="6556"/>
                    </a:cubicBezTo>
                    <a:cubicBezTo>
                      <a:pt x="58069" y="6556"/>
                      <a:pt x="60669" y="5398"/>
                      <a:pt x="63186" y="4274"/>
                    </a:cubicBezTo>
                    <a:cubicBezTo>
                      <a:pt x="65603" y="3200"/>
                      <a:pt x="67880" y="2185"/>
                      <a:pt x="72555" y="2185"/>
                    </a:cubicBezTo>
                    <a:cubicBezTo>
                      <a:pt x="77231" y="2185"/>
                      <a:pt x="79508" y="3200"/>
                      <a:pt x="81925" y="4274"/>
                    </a:cubicBezTo>
                    <a:cubicBezTo>
                      <a:pt x="83331" y="4904"/>
                      <a:pt x="84769" y="5542"/>
                      <a:pt x="86661" y="5983"/>
                    </a:cubicBezTo>
                    <a:cubicBezTo>
                      <a:pt x="86793" y="5267"/>
                      <a:pt x="86910" y="4545"/>
                      <a:pt x="87006" y="3820"/>
                    </a:cubicBezTo>
                    <a:cubicBezTo>
                      <a:pt x="85381" y="3427"/>
                      <a:pt x="84119" y="2864"/>
                      <a:pt x="82812" y="2282"/>
                    </a:cubicBezTo>
                    <a:cubicBezTo>
                      <a:pt x="80294" y="1158"/>
                      <a:pt x="77695" y="1"/>
                      <a:pt x="72556" y="1"/>
                    </a:cubicBezTo>
                    <a:cubicBezTo>
                      <a:pt x="67416" y="1"/>
                      <a:pt x="64816" y="1158"/>
                      <a:pt x="62299" y="2282"/>
                    </a:cubicBezTo>
                    <a:cubicBezTo>
                      <a:pt x="59882" y="3357"/>
                      <a:pt x="57606" y="4371"/>
                      <a:pt x="52930" y="4371"/>
                    </a:cubicBezTo>
                    <a:cubicBezTo>
                      <a:pt x="48259" y="4371"/>
                      <a:pt x="45977" y="3357"/>
                      <a:pt x="43565" y="2282"/>
                    </a:cubicBezTo>
                    <a:cubicBezTo>
                      <a:pt x="41048" y="1158"/>
                      <a:pt x="38443" y="1"/>
                      <a:pt x="33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2"/>
              <p:cNvSpPr/>
              <p:nvPr/>
            </p:nvSpPr>
            <p:spPr>
              <a:xfrm>
                <a:off x="7502375" y="4711850"/>
                <a:ext cx="2003650" cy="163900"/>
              </a:xfrm>
              <a:custGeom>
                <a:avLst/>
                <a:gdLst/>
                <a:ahLst/>
                <a:cxnLst/>
                <a:rect l="l" t="t" r="r" b="b"/>
                <a:pathLst>
                  <a:path w="80146" h="6556" extrusionOk="0">
                    <a:moveTo>
                      <a:pt x="29886" y="1"/>
                    </a:moveTo>
                    <a:cubicBezTo>
                      <a:pt x="24747" y="1"/>
                      <a:pt x="22143" y="1159"/>
                      <a:pt x="19630" y="2277"/>
                    </a:cubicBezTo>
                    <a:cubicBezTo>
                      <a:pt x="17213" y="3352"/>
                      <a:pt x="14937" y="4371"/>
                      <a:pt x="10260" y="4371"/>
                    </a:cubicBezTo>
                    <a:cubicBezTo>
                      <a:pt x="5589" y="4371"/>
                      <a:pt x="3307" y="3352"/>
                      <a:pt x="896" y="2277"/>
                    </a:cubicBezTo>
                    <a:cubicBezTo>
                      <a:pt x="599" y="2147"/>
                      <a:pt x="301" y="2015"/>
                      <a:pt x="0" y="1880"/>
                    </a:cubicBezTo>
                    <a:lnTo>
                      <a:pt x="0" y="1880"/>
                    </a:lnTo>
                    <a:cubicBezTo>
                      <a:pt x="437" y="2907"/>
                      <a:pt x="909" y="3907"/>
                      <a:pt x="1425" y="4890"/>
                    </a:cubicBezTo>
                    <a:cubicBezTo>
                      <a:pt x="3570" y="5783"/>
                      <a:pt x="6070" y="6555"/>
                      <a:pt x="10260" y="6555"/>
                    </a:cubicBezTo>
                    <a:cubicBezTo>
                      <a:pt x="15400" y="6555"/>
                      <a:pt x="18000" y="5394"/>
                      <a:pt x="20517" y="4274"/>
                    </a:cubicBezTo>
                    <a:cubicBezTo>
                      <a:pt x="22929" y="3200"/>
                      <a:pt x="25210" y="2185"/>
                      <a:pt x="29886" y="2185"/>
                    </a:cubicBezTo>
                    <a:cubicBezTo>
                      <a:pt x="34557" y="2185"/>
                      <a:pt x="36839" y="3200"/>
                      <a:pt x="39251" y="4274"/>
                    </a:cubicBezTo>
                    <a:cubicBezTo>
                      <a:pt x="41769" y="5394"/>
                      <a:pt x="44368" y="6555"/>
                      <a:pt x="49508" y="6555"/>
                    </a:cubicBezTo>
                    <a:cubicBezTo>
                      <a:pt x="54647" y="6555"/>
                      <a:pt x="57247" y="5394"/>
                      <a:pt x="59764" y="4274"/>
                    </a:cubicBezTo>
                    <a:cubicBezTo>
                      <a:pt x="62181" y="3200"/>
                      <a:pt x="64458" y="2185"/>
                      <a:pt x="69133" y="2185"/>
                    </a:cubicBezTo>
                    <a:cubicBezTo>
                      <a:pt x="73809" y="2185"/>
                      <a:pt x="76086" y="3200"/>
                      <a:pt x="78503" y="4274"/>
                    </a:cubicBezTo>
                    <a:cubicBezTo>
                      <a:pt x="78734" y="4379"/>
                      <a:pt x="78965" y="4480"/>
                      <a:pt x="79202" y="4584"/>
                    </a:cubicBezTo>
                    <a:cubicBezTo>
                      <a:pt x="79530" y="3934"/>
                      <a:pt x="79848" y="3278"/>
                      <a:pt x="80146" y="2609"/>
                    </a:cubicBezTo>
                    <a:cubicBezTo>
                      <a:pt x="79893" y="2500"/>
                      <a:pt x="79643" y="2392"/>
                      <a:pt x="79390" y="2277"/>
                    </a:cubicBezTo>
                    <a:cubicBezTo>
                      <a:pt x="76872" y="1159"/>
                      <a:pt x="74273" y="1"/>
                      <a:pt x="69133" y="1"/>
                    </a:cubicBezTo>
                    <a:cubicBezTo>
                      <a:pt x="63994" y="1"/>
                      <a:pt x="61394" y="1159"/>
                      <a:pt x="58877" y="2277"/>
                    </a:cubicBezTo>
                    <a:cubicBezTo>
                      <a:pt x="56460" y="3352"/>
                      <a:pt x="54183" y="4371"/>
                      <a:pt x="49508" y="4371"/>
                    </a:cubicBezTo>
                    <a:cubicBezTo>
                      <a:pt x="44837" y="4371"/>
                      <a:pt x="42555" y="3352"/>
                      <a:pt x="40143" y="2277"/>
                    </a:cubicBezTo>
                    <a:cubicBezTo>
                      <a:pt x="37626" y="1159"/>
                      <a:pt x="35021" y="1"/>
                      <a:pt x="29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2"/>
              <p:cNvSpPr/>
              <p:nvPr/>
            </p:nvSpPr>
            <p:spPr>
              <a:xfrm>
                <a:off x="7788275" y="5043875"/>
                <a:ext cx="1541650" cy="163875"/>
              </a:xfrm>
              <a:custGeom>
                <a:avLst/>
                <a:gdLst/>
                <a:ahLst/>
                <a:cxnLst/>
                <a:rect l="l" t="t" r="r" b="b"/>
                <a:pathLst>
                  <a:path w="61666" h="6555" extrusionOk="0">
                    <a:moveTo>
                      <a:pt x="18450" y="0"/>
                    </a:moveTo>
                    <a:cubicBezTo>
                      <a:pt x="13311" y="0"/>
                      <a:pt x="10707" y="1158"/>
                      <a:pt x="8194" y="2281"/>
                    </a:cubicBezTo>
                    <a:cubicBezTo>
                      <a:pt x="5987" y="3261"/>
                      <a:pt x="3903" y="4191"/>
                      <a:pt x="1" y="4349"/>
                    </a:cubicBezTo>
                    <a:cubicBezTo>
                      <a:pt x="790" y="5037"/>
                      <a:pt x="1604" y="5698"/>
                      <a:pt x="2444" y="6332"/>
                    </a:cubicBezTo>
                    <a:cubicBezTo>
                      <a:pt x="5345" y="5939"/>
                      <a:pt x="7237" y="5100"/>
                      <a:pt x="9081" y="4278"/>
                    </a:cubicBezTo>
                    <a:cubicBezTo>
                      <a:pt x="11493" y="3203"/>
                      <a:pt x="13774" y="2185"/>
                      <a:pt x="18450" y="2185"/>
                    </a:cubicBezTo>
                    <a:cubicBezTo>
                      <a:pt x="23121" y="2185"/>
                      <a:pt x="25403" y="3203"/>
                      <a:pt x="27815" y="4278"/>
                    </a:cubicBezTo>
                    <a:cubicBezTo>
                      <a:pt x="30333" y="5397"/>
                      <a:pt x="32932" y="6555"/>
                      <a:pt x="38072" y="6555"/>
                    </a:cubicBezTo>
                    <a:cubicBezTo>
                      <a:pt x="43211" y="6555"/>
                      <a:pt x="45811" y="5397"/>
                      <a:pt x="48328" y="4278"/>
                    </a:cubicBezTo>
                    <a:cubicBezTo>
                      <a:pt x="50745" y="3203"/>
                      <a:pt x="53022" y="2185"/>
                      <a:pt x="57697" y="2185"/>
                    </a:cubicBezTo>
                    <a:cubicBezTo>
                      <a:pt x="58462" y="2185"/>
                      <a:pt x="59161" y="2212"/>
                      <a:pt x="59808" y="2264"/>
                    </a:cubicBezTo>
                    <a:cubicBezTo>
                      <a:pt x="60448" y="1619"/>
                      <a:pt x="61066" y="957"/>
                      <a:pt x="61665" y="275"/>
                    </a:cubicBezTo>
                    <a:cubicBezTo>
                      <a:pt x="60524" y="101"/>
                      <a:pt x="59223" y="0"/>
                      <a:pt x="57697" y="0"/>
                    </a:cubicBezTo>
                    <a:cubicBezTo>
                      <a:pt x="52558" y="0"/>
                      <a:pt x="49957" y="1158"/>
                      <a:pt x="47441" y="2281"/>
                    </a:cubicBezTo>
                    <a:cubicBezTo>
                      <a:pt x="45024" y="3356"/>
                      <a:pt x="42747" y="4370"/>
                      <a:pt x="38072" y="4370"/>
                    </a:cubicBezTo>
                    <a:cubicBezTo>
                      <a:pt x="33401" y="4370"/>
                      <a:pt x="31119" y="3356"/>
                      <a:pt x="28707" y="2281"/>
                    </a:cubicBezTo>
                    <a:cubicBezTo>
                      <a:pt x="26190" y="1158"/>
                      <a:pt x="23585" y="0"/>
                      <a:pt x="184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74" name="Google Shape;14074;p32"/>
            <p:cNvSpPr/>
            <p:nvPr/>
          </p:nvSpPr>
          <p:spPr>
            <a:xfrm flipH="1">
              <a:off x="1887268" y="3853809"/>
              <a:ext cx="60065" cy="60230"/>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2"/>
            <p:cNvSpPr/>
            <p:nvPr/>
          </p:nvSpPr>
          <p:spPr>
            <a:xfrm flipH="1">
              <a:off x="2148136" y="469577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2"/>
            <p:cNvSpPr/>
            <p:nvPr/>
          </p:nvSpPr>
          <p:spPr>
            <a:xfrm flipH="1">
              <a:off x="1004932" y="3688666"/>
              <a:ext cx="69309" cy="41971"/>
            </a:xfrm>
            <a:custGeom>
              <a:avLst/>
              <a:gdLst/>
              <a:ahLst/>
              <a:cxnLst/>
              <a:rect l="l" t="t" r="r" b="b"/>
              <a:pathLst>
                <a:path w="5466" h="3310" extrusionOk="0">
                  <a:moveTo>
                    <a:pt x="2747" y="1"/>
                  </a:moveTo>
                  <a:cubicBezTo>
                    <a:pt x="2688" y="1"/>
                    <a:pt x="2629" y="2"/>
                    <a:pt x="2567" y="5"/>
                  </a:cubicBezTo>
                  <a:cubicBezTo>
                    <a:pt x="822" y="88"/>
                    <a:pt x="1" y="1948"/>
                    <a:pt x="1320" y="2893"/>
                  </a:cubicBezTo>
                  <a:cubicBezTo>
                    <a:pt x="1455" y="2987"/>
                    <a:pt x="1591" y="3070"/>
                    <a:pt x="1725" y="3132"/>
                  </a:cubicBezTo>
                  <a:cubicBezTo>
                    <a:pt x="1992" y="3255"/>
                    <a:pt x="2250" y="3309"/>
                    <a:pt x="2495" y="3309"/>
                  </a:cubicBezTo>
                  <a:cubicBezTo>
                    <a:pt x="4404" y="3309"/>
                    <a:pt x="5465" y="1"/>
                    <a:pt x="27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2"/>
            <p:cNvSpPr/>
            <p:nvPr/>
          </p:nvSpPr>
          <p:spPr>
            <a:xfrm flipH="1">
              <a:off x="2362338" y="4373554"/>
              <a:ext cx="69284" cy="41844"/>
            </a:xfrm>
            <a:custGeom>
              <a:avLst/>
              <a:gdLst/>
              <a:ahLst/>
              <a:cxnLst/>
              <a:rect l="l" t="t" r="r" b="b"/>
              <a:pathLst>
                <a:path w="5464" h="3300" extrusionOk="0">
                  <a:moveTo>
                    <a:pt x="2746" y="1"/>
                  </a:moveTo>
                  <a:cubicBezTo>
                    <a:pt x="2688" y="1"/>
                    <a:pt x="2628" y="2"/>
                    <a:pt x="2566" y="6"/>
                  </a:cubicBezTo>
                  <a:cubicBezTo>
                    <a:pt x="821" y="89"/>
                    <a:pt x="0" y="1947"/>
                    <a:pt x="1309" y="2882"/>
                  </a:cubicBezTo>
                  <a:cubicBezTo>
                    <a:pt x="1454" y="2986"/>
                    <a:pt x="1590" y="3059"/>
                    <a:pt x="1714" y="3122"/>
                  </a:cubicBezTo>
                  <a:cubicBezTo>
                    <a:pt x="1981" y="3245"/>
                    <a:pt x="2241" y="3299"/>
                    <a:pt x="2486" y="3299"/>
                  </a:cubicBezTo>
                  <a:cubicBezTo>
                    <a:pt x="4396" y="3299"/>
                    <a:pt x="5463" y="1"/>
                    <a:pt x="2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2"/>
            <p:cNvSpPr/>
            <p:nvPr/>
          </p:nvSpPr>
          <p:spPr>
            <a:xfrm flipH="1">
              <a:off x="2152691" y="4242260"/>
              <a:ext cx="96647" cy="96936"/>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2"/>
            <p:cNvSpPr/>
            <p:nvPr/>
          </p:nvSpPr>
          <p:spPr>
            <a:xfrm flipH="1">
              <a:off x="1603763" y="3935036"/>
              <a:ext cx="91962" cy="55606"/>
            </a:xfrm>
            <a:custGeom>
              <a:avLst/>
              <a:gdLst/>
              <a:ahLst/>
              <a:cxnLst/>
              <a:rect l="l" t="t" r="r" b="b"/>
              <a:pathLst>
                <a:path w="18739" h="11325" extrusionOk="0">
                  <a:moveTo>
                    <a:pt x="9395" y="1"/>
                  </a:moveTo>
                  <a:cubicBezTo>
                    <a:pt x="9201" y="1"/>
                    <a:pt x="9002" y="6"/>
                    <a:pt x="8798" y="16"/>
                  </a:cubicBezTo>
                  <a:cubicBezTo>
                    <a:pt x="2815" y="306"/>
                    <a:pt x="1" y="6674"/>
                    <a:pt x="4508" y="9904"/>
                  </a:cubicBezTo>
                  <a:cubicBezTo>
                    <a:pt x="4975" y="10236"/>
                    <a:pt x="5443" y="10506"/>
                    <a:pt x="5900" y="10714"/>
                  </a:cubicBezTo>
                  <a:cubicBezTo>
                    <a:pt x="6817" y="11137"/>
                    <a:pt x="7707" y="11325"/>
                    <a:pt x="8548" y="11325"/>
                  </a:cubicBezTo>
                  <a:cubicBezTo>
                    <a:pt x="15091" y="11325"/>
                    <a:pt x="18739" y="1"/>
                    <a:pt x="9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2"/>
            <p:cNvSpPr/>
            <p:nvPr/>
          </p:nvSpPr>
          <p:spPr>
            <a:xfrm flipH="1">
              <a:off x="442186" y="348957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2"/>
            <p:cNvSpPr/>
            <p:nvPr/>
          </p:nvSpPr>
          <p:spPr>
            <a:xfrm flipH="1">
              <a:off x="2358386" y="483477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23935"/>
        <p:cNvGrpSpPr/>
        <p:nvPr/>
      </p:nvGrpSpPr>
      <p:grpSpPr>
        <a:xfrm>
          <a:off x="0" y="0"/>
          <a:ext cx="0" cy="0"/>
          <a:chOff x="0" y="0"/>
          <a:chExt cx="0" cy="0"/>
        </a:xfrm>
      </p:grpSpPr>
      <p:grpSp>
        <p:nvGrpSpPr>
          <p:cNvPr id="23936" name="Google Shape;23936;p55"/>
          <p:cNvGrpSpPr/>
          <p:nvPr/>
        </p:nvGrpSpPr>
        <p:grpSpPr>
          <a:xfrm>
            <a:off x="176625" y="110350"/>
            <a:ext cx="8790774" cy="4922811"/>
            <a:chOff x="131600" y="118425"/>
            <a:chExt cx="8790774" cy="4922811"/>
          </a:xfrm>
        </p:grpSpPr>
        <p:sp>
          <p:nvSpPr>
            <p:cNvPr id="23937" name="Google Shape;23937;p55"/>
            <p:cNvSpPr/>
            <p:nvPr/>
          </p:nvSpPr>
          <p:spPr>
            <a:xfrm rot="5400000">
              <a:off x="856680" y="10329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38" name="Google Shape;23938;p55"/>
            <p:cNvGrpSpPr/>
            <p:nvPr/>
          </p:nvGrpSpPr>
          <p:grpSpPr>
            <a:xfrm>
              <a:off x="131600" y="1884558"/>
              <a:ext cx="2122449" cy="3112715"/>
              <a:chOff x="131600" y="1884558"/>
              <a:chExt cx="2122449" cy="3112715"/>
            </a:xfrm>
          </p:grpSpPr>
          <p:sp>
            <p:nvSpPr>
              <p:cNvPr id="23939" name="Google Shape;23939;p55"/>
              <p:cNvSpPr/>
              <p:nvPr/>
            </p:nvSpPr>
            <p:spPr>
              <a:xfrm rot="5400000" flipH="1">
                <a:off x="1356823" y="35395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0" name="Google Shape;23940;p55"/>
              <p:cNvSpPr/>
              <p:nvPr/>
            </p:nvSpPr>
            <p:spPr>
              <a:xfrm rot="5400000" flipH="1">
                <a:off x="368247" y="38046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1" name="Google Shape;23941;p55"/>
              <p:cNvSpPr/>
              <p:nvPr/>
            </p:nvSpPr>
            <p:spPr>
              <a:xfrm rot="5400000" flipH="1">
                <a:off x="1212834" y="49452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2" name="Google Shape;23942;p55"/>
              <p:cNvSpPr/>
              <p:nvPr/>
            </p:nvSpPr>
            <p:spPr>
              <a:xfrm rot="5400000" flipH="1">
                <a:off x="1889810" y="3456082"/>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3" name="Google Shape;23943;p55"/>
              <p:cNvSpPr/>
              <p:nvPr/>
            </p:nvSpPr>
            <p:spPr>
              <a:xfrm rot="5400000" flipH="1">
                <a:off x="871337" y="44727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4" name="Google Shape;23944;p55"/>
              <p:cNvSpPr/>
              <p:nvPr/>
            </p:nvSpPr>
            <p:spPr>
              <a:xfrm rot="5400000" flipH="1">
                <a:off x="1458022" y="2595443"/>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5" name="Google Shape;23945;p55"/>
              <p:cNvSpPr/>
              <p:nvPr/>
            </p:nvSpPr>
            <p:spPr>
              <a:xfrm rot="5400000" flipH="1">
                <a:off x="373906" y="24622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6" name="Google Shape;23946;p55"/>
              <p:cNvSpPr/>
              <p:nvPr/>
            </p:nvSpPr>
            <p:spPr>
              <a:xfrm rot="5400000" flipH="1">
                <a:off x="573665" y="42079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7" name="Google Shape;23947;p55"/>
              <p:cNvSpPr/>
              <p:nvPr/>
            </p:nvSpPr>
            <p:spPr>
              <a:xfrm rot="5400000" flipH="1">
                <a:off x="368214" y="3290320"/>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8" name="Google Shape;23948;p55"/>
              <p:cNvSpPr/>
              <p:nvPr/>
            </p:nvSpPr>
            <p:spPr>
              <a:xfrm rot="5400000" flipH="1">
                <a:off x="149520" y="294366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9" name="Google Shape;23949;p55"/>
              <p:cNvSpPr/>
              <p:nvPr/>
            </p:nvSpPr>
            <p:spPr>
              <a:xfrm rot="5400000" flipH="1">
                <a:off x="1558343" y="30683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0" name="Google Shape;23950;p55"/>
              <p:cNvSpPr/>
              <p:nvPr/>
            </p:nvSpPr>
            <p:spPr>
              <a:xfrm rot="5400000" flipH="1">
                <a:off x="130236" y="3708247"/>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1" name="Google Shape;23951;p55"/>
              <p:cNvSpPr/>
              <p:nvPr/>
            </p:nvSpPr>
            <p:spPr>
              <a:xfrm rot="5400000" flipH="1">
                <a:off x="400364" y="49262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2" name="Google Shape;23952;p55"/>
              <p:cNvSpPr/>
              <p:nvPr/>
            </p:nvSpPr>
            <p:spPr>
              <a:xfrm rot="5400000" flipH="1">
                <a:off x="799823" y="33036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3" name="Google Shape;23953;p55"/>
              <p:cNvSpPr/>
              <p:nvPr/>
            </p:nvSpPr>
            <p:spPr>
              <a:xfrm rot="5400000" flipH="1">
                <a:off x="1234010" y="41049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4" name="Google Shape;23954;p55"/>
              <p:cNvSpPr/>
              <p:nvPr/>
            </p:nvSpPr>
            <p:spPr>
              <a:xfrm rot="5400000" flipH="1">
                <a:off x="379148" y="2080743"/>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5" name="Google Shape;23955;p55"/>
              <p:cNvSpPr/>
              <p:nvPr/>
            </p:nvSpPr>
            <p:spPr>
              <a:xfrm rot="5400000" flipH="1">
                <a:off x="891672" y="37603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6" name="Google Shape;23956;p55"/>
              <p:cNvSpPr/>
              <p:nvPr/>
            </p:nvSpPr>
            <p:spPr>
              <a:xfrm rot="5400000">
                <a:off x="927170" y="19435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7" name="Google Shape;23957;p55"/>
              <p:cNvSpPr/>
              <p:nvPr/>
            </p:nvSpPr>
            <p:spPr>
              <a:xfrm rot="5400000">
                <a:off x="1099652" y="23233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8" name="Google Shape;23958;p55"/>
              <p:cNvSpPr/>
              <p:nvPr/>
            </p:nvSpPr>
            <p:spPr>
              <a:xfrm rot="5400000">
                <a:off x="952606" y="295021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9" name="Google Shape;23959;p55"/>
              <p:cNvSpPr/>
              <p:nvPr/>
            </p:nvSpPr>
            <p:spPr>
              <a:xfrm rot="5400000">
                <a:off x="729827" y="22794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0" name="Google Shape;23960;p55"/>
              <p:cNvSpPr/>
              <p:nvPr/>
            </p:nvSpPr>
            <p:spPr>
              <a:xfrm rot="5400000">
                <a:off x="1976994" y="30972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1" name="Google Shape;23961;p55"/>
              <p:cNvSpPr/>
              <p:nvPr/>
            </p:nvSpPr>
            <p:spPr>
              <a:xfrm rot="5400000">
                <a:off x="1439631" y="18867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2" name="Google Shape;23962;p55"/>
              <p:cNvSpPr/>
              <p:nvPr/>
            </p:nvSpPr>
            <p:spPr>
              <a:xfrm rot="5400000">
                <a:off x="2225601" y="353958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3" name="Google Shape;23963;p55"/>
              <p:cNvSpPr/>
              <p:nvPr/>
            </p:nvSpPr>
            <p:spPr>
              <a:xfrm rot="5400000">
                <a:off x="771336" y="26693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64" name="Google Shape;23964;p55"/>
            <p:cNvGrpSpPr/>
            <p:nvPr/>
          </p:nvGrpSpPr>
          <p:grpSpPr>
            <a:xfrm flipH="1">
              <a:off x="2342550" y="2567965"/>
              <a:ext cx="3964145" cy="1455821"/>
              <a:chOff x="3233388" y="140740"/>
              <a:chExt cx="3964145" cy="1455821"/>
            </a:xfrm>
          </p:grpSpPr>
          <p:sp>
            <p:nvSpPr>
              <p:cNvPr id="23965" name="Google Shape;23965;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6" name="Google Shape;23966;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7" name="Google Shape;23967;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8" name="Google Shape;23968;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9" name="Google Shape;23969;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0" name="Google Shape;23970;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1" name="Google Shape;23971;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2" name="Google Shape;23972;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3" name="Google Shape;23973;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4" name="Google Shape;23974;p55"/>
              <p:cNvSpPr/>
              <p:nvPr/>
            </p:nvSpPr>
            <p:spPr>
              <a:xfrm rot="10800000" flipH="1">
                <a:off x="5542101"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5" name="Google Shape;23975;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6" name="Google Shape;23976;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7" name="Google Shape;23977;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8" name="Google Shape;23978;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9" name="Google Shape;23979;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0" name="Google Shape;23980;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1" name="Google Shape;23981;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2" name="Google Shape;23982;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3" name="Google Shape;23983;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4" name="Google Shape;23984;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5" name="Google Shape;23985;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6" name="Google Shape;23986;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7" name="Google Shape;23987;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8" name="Google Shape;23988;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9" name="Google Shape;23989;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0" name="Google Shape;23990;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91" name="Google Shape;23991;p55"/>
            <p:cNvSpPr/>
            <p:nvPr/>
          </p:nvSpPr>
          <p:spPr>
            <a:xfrm rot="10800000">
              <a:off x="5467181" y="2274087"/>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2" name="Google Shape;23992;p55"/>
            <p:cNvSpPr/>
            <p:nvPr/>
          </p:nvSpPr>
          <p:spPr>
            <a:xfrm rot="10800000">
              <a:off x="1791338" y="2418078"/>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3" name="Google Shape;23993;p55"/>
            <p:cNvSpPr/>
            <p:nvPr/>
          </p:nvSpPr>
          <p:spPr>
            <a:xfrm rot="10800000">
              <a:off x="4994538" y="1932740"/>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4" name="Google Shape;23994;p55"/>
            <p:cNvSpPr/>
            <p:nvPr/>
          </p:nvSpPr>
          <p:spPr>
            <a:xfrm rot="10800000">
              <a:off x="2710372" y="255468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5" name="Google Shape;23995;p55"/>
            <p:cNvSpPr/>
            <p:nvPr/>
          </p:nvSpPr>
          <p:spPr>
            <a:xfrm rot="10800000">
              <a:off x="2984293" y="1435017"/>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6" name="Google Shape;23996;p55"/>
            <p:cNvSpPr/>
            <p:nvPr/>
          </p:nvSpPr>
          <p:spPr>
            <a:xfrm rot="10800000">
              <a:off x="4625351" y="1874393"/>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7" name="Google Shape;23997;p55"/>
            <p:cNvSpPr/>
            <p:nvPr/>
          </p:nvSpPr>
          <p:spPr>
            <a:xfrm rot="10800000">
              <a:off x="3812259" y="1429475"/>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8" name="Google Shape;23998;p55"/>
            <p:cNvSpPr/>
            <p:nvPr/>
          </p:nvSpPr>
          <p:spPr>
            <a:xfrm rot="10800000">
              <a:off x="3473571" y="24251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9" name="Google Shape;23999;p55"/>
            <p:cNvSpPr/>
            <p:nvPr/>
          </p:nvSpPr>
          <p:spPr>
            <a:xfrm rot="10800000">
              <a:off x="3823198" y="1863430"/>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0" name="Google Shape;24000;p55"/>
            <p:cNvSpPr/>
            <p:nvPr/>
          </p:nvSpPr>
          <p:spPr>
            <a:xfrm rot="10800000">
              <a:off x="4626925" y="2295271"/>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1" name="Google Shape;24001;p55"/>
            <p:cNvSpPr/>
            <p:nvPr/>
          </p:nvSpPr>
          <p:spPr>
            <a:xfrm rot="10800000">
              <a:off x="2405511" y="1257842"/>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2" name="Google Shape;24002;p55"/>
            <p:cNvSpPr/>
            <p:nvPr/>
          </p:nvSpPr>
          <p:spPr>
            <a:xfrm rot="10800000">
              <a:off x="4282295" y="1952925"/>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3" name="Google Shape;24003;p55"/>
            <p:cNvSpPr/>
            <p:nvPr/>
          </p:nvSpPr>
          <p:spPr>
            <a:xfrm rot="10800000" flipH="1">
              <a:off x="2379646" y="1608191"/>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4" name="Google Shape;24004;p55"/>
            <p:cNvSpPr/>
            <p:nvPr/>
          </p:nvSpPr>
          <p:spPr>
            <a:xfrm rot="10800000" flipH="1">
              <a:off x="2845296" y="2160906"/>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5" name="Google Shape;24005;p55"/>
            <p:cNvSpPr/>
            <p:nvPr/>
          </p:nvSpPr>
          <p:spPr>
            <a:xfrm rot="10800000" flipH="1">
              <a:off x="1555075" y="19177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6" name="Google Shape;24006;p55"/>
            <p:cNvSpPr/>
            <p:nvPr/>
          </p:nvSpPr>
          <p:spPr>
            <a:xfrm rot="10800000" flipH="1">
              <a:off x="3472169" y="201385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7" name="Google Shape;24007;p55"/>
            <p:cNvSpPr/>
            <p:nvPr/>
          </p:nvSpPr>
          <p:spPr>
            <a:xfrm rot="10800000" flipH="1">
              <a:off x="2801524" y="179093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8" name="Google Shape;24008;p55"/>
            <p:cNvSpPr/>
            <p:nvPr/>
          </p:nvSpPr>
          <p:spPr>
            <a:xfrm rot="10800000" flipH="1">
              <a:off x="2007089" y="1854122"/>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9" name="Google Shape;24009;p55"/>
            <p:cNvSpPr/>
            <p:nvPr/>
          </p:nvSpPr>
          <p:spPr>
            <a:xfrm rot="10800000" flipH="1">
              <a:off x="2379655" y="22472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0" name="Google Shape;24010;p55"/>
            <p:cNvSpPr/>
            <p:nvPr/>
          </p:nvSpPr>
          <p:spPr>
            <a:xfrm rot="10800000" flipH="1">
              <a:off x="3188821" y="1835070"/>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1" name="Google Shape;24011;p55"/>
            <p:cNvSpPr/>
            <p:nvPr/>
          </p:nvSpPr>
          <p:spPr>
            <a:xfrm rot="-5400000">
              <a:off x="6437893" y="329797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2" name="Google Shape;24012;p55"/>
            <p:cNvSpPr/>
            <p:nvPr/>
          </p:nvSpPr>
          <p:spPr>
            <a:xfrm rot="-5400000">
              <a:off x="7426754" y="3563094"/>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3" name="Google Shape;24013;p55"/>
            <p:cNvSpPr/>
            <p:nvPr/>
          </p:nvSpPr>
          <p:spPr>
            <a:xfrm rot="-5400000">
              <a:off x="6614851" y="470363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4" name="Google Shape;24014;p55"/>
            <p:cNvSpPr/>
            <p:nvPr/>
          </p:nvSpPr>
          <p:spPr>
            <a:xfrm rot="-5400000">
              <a:off x="8881564" y="4140694"/>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5" name="Google Shape;24015;p55"/>
            <p:cNvSpPr/>
            <p:nvPr/>
          </p:nvSpPr>
          <p:spPr>
            <a:xfrm rot="-5400000">
              <a:off x="7511314" y="4294041"/>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6" name="Google Shape;24016;p55"/>
            <p:cNvSpPr/>
            <p:nvPr/>
          </p:nvSpPr>
          <p:spPr>
            <a:xfrm rot="-5400000">
              <a:off x="5855679" y="1873118"/>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7" name="Google Shape;24017;p55"/>
            <p:cNvSpPr/>
            <p:nvPr/>
          </p:nvSpPr>
          <p:spPr>
            <a:xfrm rot="-5400000">
              <a:off x="6656524" y="28572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8" name="Google Shape;24018;p55"/>
            <p:cNvSpPr/>
            <p:nvPr/>
          </p:nvSpPr>
          <p:spPr>
            <a:xfrm rot="-5400000">
              <a:off x="7274485" y="396639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9" name="Google Shape;24019;p55"/>
            <p:cNvSpPr/>
            <p:nvPr/>
          </p:nvSpPr>
          <p:spPr>
            <a:xfrm rot="-5400000">
              <a:off x="8443762" y="3936907"/>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0" name="Google Shape;24020;p55"/>
            <p:cNvSpPr/>
            <p:nvPr/>
          </p:nvSpPr>
          <p:spPr>
            <a:xfrm rot="-5400000">
              <a:off x="8670718" y="359025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1" name="Google Shape;24021;p55"/>
            <p:cNvSpPr/>
            <p:nvPr/>
          </p:nvSpPr>
          <p:spPr>
            <a:xfrm rot="-5400000">
              <a:off x="6164267" y="228667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2" name="Google Shape;24022;p55"/>
            <p:cNvSpPr/>
            <p:nvPr/>
          </p:nvSpPr>
          <p:spPr>
            <a:xfrm rot="-5400000">
              <a:off x="8716418" y="435483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3" name="Google Shape;24023;p55"/>
            <p:cNvSpPr/>
            <p:nvPr/>
          </p:nvSpPr>
          <p:spPr>
            <a:xfrm rot="-5400000">
              <a:off x="7458880" y="468461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4" name="Google Shape;24024;p55"/>
            <p:cNvSpPr/>
            <p:nvPr/>
          </p:nvSpPr>
          <p:spPr>
            <a:xfrm rot="-5400000">
              <a:off x="7046617" y="3062005"/>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5" name="Google Shape;24025;p55"/>
            <p:cNvSpPr/>
            <p:nvPr/>
          </p:nvSpPr>
          <p:spPr>
            <a:xfrm rot="-5400000">
              <a:off x="7078796" y="427188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6" name="Google Shape;24026;p55"/>
            <p:cNvSpPr/>
            <p:nvPr/>
          </p:nvSpPr>
          <p:spPr>
            <a:xfrm rot="-5400000">
              <a:off x="6943689" y="351874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7" name="Google Shape;24027;p55"/>
            <p:cNvSpPr/>
            <p:nvPr/>
          </p:nvSpPr>
          <p:spPr>
            <a:xfrm rot="-5400000" flipH="1">
              <a:off x="6867546" y="170195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8" name="Google Shape;24028;p55"/>
            <p:cNvSpPr/>
            <p:nvPr/>
          </p:nvSpPr>
          <p:spPr>
            <a:xfrm rot="-5400000" flipH="1">
              <a:off x="6728032" y="208174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9" name="Google Shape;24029;p55"/>
            <p:cNvSpPr/>
            <p:nvPr/>
          </p:nvSpPr>
          <p:spPr>
            <a:xfrm rot="-5400000" flipH="1">
              <a:off x="6580720" y="241806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0" name="Google Shape;24030;p55"/>
            <p:cNvSpPr/>
            <p:nvPr/>
          </p:nvSpPr>
          <p:spPr>
            <a:xfrm rot="-5400000" flipH="1">
              <a:off x="7106104" y="203783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1" name="Google Shape;24031;p55"/>
            <p:cNvSpPr/>
            <p:nvPr/>
          </p:nvSpPr>
          <p:spPr>
            <a:xfrm rot="-5400000" flipH="1">
              <a:off x="5855819" y="285569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2" name="Google Shape;24032;p55"/>
            <p:cNvSpPr/>
            <p:nvPr/>
          </p:nvSpPr>
          <p:spPr>
            <a:xfrm rot="-5400000" flipH="1">
              <a:off x="8557992" y="4224196"/>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3" name="Google Shape;24033;p55"/>
            <p:cNvSpPr/>
            <p:nvPr/>
          </p:nvSpPr>
          <p:spPr>
            <a:xfrm rot="-5400000" flipH="1">
              <a:off x="7075119" y="2427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4" name="Google Shape;24034;p55"/>
            <p:cNvSpPr/>
            <p:nvPr/>
          </p:nvSpPr>
          <p:spPr>
            <a:xfrm rot="-5400000" flipH="1">
              <a:off x="6923371" y="255804"/>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5" name="Google Shape;24035;p55"/>
            <p:cNvSpPr/>
            <p:nvPr/>
          </p:nvSpPr>
          <p:spPr>
            <a:xfrm rot="-5400000" flipH="1">
              <a:off x="7452482" y="411755"/>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6" name="Google Shape;24036;p55"/>
            <p:cNvSpPr/>
            <p:nvPr/>
          </p:nvSpPr>
          <p:spPr>
            <a:xfrm rot="-5400000">
              <a:off x="8807099" y="641429"/>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7" name="Google Shape;24037;p55"/>
            <p:cNvSpPr/>
            <p:nvPr/>
          </p:nvSpPr>
          <p:spPr>
            <a:xfrm>
              <a:off x="2963692" y="4896893"/>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8" name="Google Shape;24038;p55"/>
            <p:cNvSpPr/>
            <p:nvPr/>
          </p:nvSpPr>
          <p:spPr>
            <a:xfrm>
              <a:off x="471112" y="4574671"/>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9" name="Google Shape;24039;p55"/>
            <p:cNvSpPr/>
            <p:nvPr/>
          </p:nvSpPr>
          <p:spPr>
            <a:xfrm>
              <a:off x="2753463" y="46688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0" name="Google Shape;24040;p55"/>
            <p:cNvSpPr/>
            <p:nvPr/>
          </p:nvSpPr>
          <p:spPr>
            <a:xfrm>
              <a:off x="6655795" y="484031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1" name="Google Shape;24041;p55"/>
            <p:cNvSpPr/>
            <p:nvPr/>
          </p:nvSpPr>
          <p:spPr>
            <a:xfrm>
              <a:off x="4825185" y="4561639"/>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2" name="Google Shape;24042;p55"/>
            <p:cNvSpPr/>
            <p:nvPr/>
          </p:nvSpPr>
          <p:spPr>
            <a:xfrm>
              <a:off x="4222013" y="4852496"/>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3" name="Google Shape;24043;p55"/>
            <p:cNvSpPr/>
            <p:nvPr/>
          </p:nvSpPr>
          <p:spPr>
            <a:xfrm>
              <a:off x="2394971" y="4710131"/>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4" name="Google Shape;24044;p55"/>
            <p:cNvSpPr/>
            <p:nvPr/>
          </p:nvSpPr>
          <p:spPr>
            <a:xfrm>
              <a:off x="261895" y="4144797"/>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5" name="Google Shape;24045;p55"/>
            <p:cNvSpPr/>
            <p:nvPr/>
          </p:nvSpPr>
          <p:spPr>
            <a:xfrm>
              <a:off x="1147839" y="4589456"/>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6" name="Google Shape;24046;p55"/>
            <p:cNvSpPr/>
            <p:nvPr/>
          </p:nvSpPr>
          <p:spPr>
            <a:xfrm>
              <a:off x="1651262" y="4079205"/>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7" name="Google Shape;24047;p55"/>
            <p:cNvSpPr/>
            <p:nvPr/>
          </p:nvSpPr>
          <p:spPr>
            <a:xfrm>
              <a:off x="5460560" y="460360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8" name="Google Shape;24048;p55"/>
            <p:cNvSpPr/>
            <p:nvPr/>
          </p:nvSpPr>
          <p:spPr>
            <a:xfrm>
              <a:off x="1698183" y="481064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9" name="Google Shape;24049;p55"/>
            <p:cNvSpPr/>
            <p:nvPr/>
          </p:nvSpPr>
          <p:spPr>
            <a:xfrm>
              <a:off x="201799" y="446600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0" name="Google Shape;24050;p55"/>
            <p:cNvSpPr/>
            <p:nvPr/>
          </p:nvSpPr>
          <p:spPr>
            <a:xfrm>
              <a:off x="3465751" y="48168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1" name="Google Shape;24051;p55"/>
            <p:cNvSpPr/>
            <p:nvPr/>
          </p:nvSpPr>
          <p:spPr>
            <a:xfrm>
              <a:off x="2625602" y="500642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2" name="Google Shape;24052;p55"/>
            <p:cNvSpPr/>
            <p:nvPr/>
          </p:nvSpPr>
          <p:spPr>
            <a:xfrm>
              <a:off x="2785939" y="4360921"/>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3" name="Google Shape;24053;p55"/>
            <p:cNvSpPr/>
            <p:nvPr/>
          </p:nvSpPr>
          <p:spPr>
            <a:xfrm>
              <a:off x="189850" y="4847376"/>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4" name="Google Shape;24054;p55"/>
            <p:cNvSpPr/>
            <p:nvPr/>
          </p:nvSpPr>
          <p:spPr>
            <a:xfrm flipH="1">
              <a:off x="2255392" y="3721275"/>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5" name="Google Shape;24055;p55"/>
            <p:cNvSpPr/>
            <p:nvPr/>
          </p:nvSpPr>
          <p:spPr>
            <a:xfrm flipH="1">
              <a:off x="1929748" y="3759794"/>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6" name="Google Shape;24056;p55"/>
            <p:cNvSpPr/>
            <p:nvPr/>
          </p:nvSpPr>
          <p:spPr>
            <a:xfrm flipH="1">
              <a:off x="3183433" y="4265621"/>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7" name="Google Shape;24057;p55"/>
            <p:cNvSpPr/>
            <p:nvPr/>
          </p:nvSpPr>
          <p:spPr>
            <a:xfrm flipH="1">
              <a:off x="1435716" y="4350612"/>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8" name="Google Shape;24058;p55"/>
            <p:cNvSpPr/>
            <p:nvPr/>
          </p:nvSpPr>
          <p:spPr>
            <a:xfrm flipH="1">
              <a:off x="1933866" y="4594998"/>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9" name="Google Shape;24059;p55"/>
            <p:cNvSpPr/>
            <p:nvPr/>
          </p:nvSpPr>
          <p:spPr>
            <a:xfrm flipH="1">
              <a:off x="5826957" y="497563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0" name="Google Shape;24060;p55"/>
            <p:cNvSpPr/>
            <p:nvPr/>
          </p:nvSpPr>
          <p:spPr>
            <a:xfrm flipH="1">
              <a:off x="5920051" y="470707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1" name="Google Shape;24061;p55"/>
            <p:cNvSpPr/>
            <p:nvPr/>
          </p:nvSpPr>
          <p:spPr>
            <a:xfrm flipH="1">
              <a:off x="2402654" y="408859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2" name="Google Shape;24062;p55"/>
            <p:cNvSpPr/>
            <p:nvPr/>
          </p:nvSpPr>
          <p:spPr>
            <a:xfrm flipH="1">
              <a:off x="2060344" y="421051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3" name="Google Shape;24063;p55"/>
            <p:cNvSpPr/>
            <p:nvPr/>
          </p:nvSpPr>
          <p:spPr>
            <a:xfrm rot="10800000" flipH="1">
              <a:off x="4535130" y="4810639"/>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4" name="Google Shape;24064;p55"/>
            <p:cNvSpPr/>
            <p:nvPr/>
          </p:nvSpPr>
          <p:spPr>
            <a:xfrm rot="10800000" flipH="1">
              <a:off x="7364662" y="489703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5" name="Google Shape;24065;p55"/>
            <p:cNvSpPr/>
            <p:nvPr/>
          </p:nvSpPr>
          <p:spPr>
            <a:xfrm rot="10800000" flipH="1">
              <a:off x="3162438" y="4666650"/>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6" name="Google Shape;24066;p55"/>
            <p:cNvSpPr/>
            <p:nvPr/>
          </p:nvSpPr>
          <p:spPr>
            <a:xfrm rot="10800000" flipH="1">
              <a:off x="7867920" y="455901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7" name="Google Shape;24067;p55"/>
            <p:cNvSpPr/>
            <p:nvPr/>
          </p:nvSpPr>
          <p:spPr>
            <a:xfrm rot="10800000" flipH="1">
              <a:off x="3602098" y="4325302"/>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8" name="Google Shape;24068;p55"/>
            <p:cNvSpPr/>
            <p:nvPr/>
          </p:nvSpPr>
          <p:spPr>
            <a:xfrm rot="10800000" flipH="1">
              <a:off x="5530138" y="4911830"/>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9" name="Google Shape;24069;p55"/>
            <p:cNvSpPr/>
            <p:nvPr/>
          </p:nvSpPr>
          <p:spPr>
            <a:xfrm rot="10800000" flipH="1">
              <a:off x="8747946" y="490255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0" name="Google Shape;24070;p55"/>
            <p:cNvSpPr/>
            <p:nvPr/>
          </p:nvSpPr>
          <p:spPr>
            <a:xfrm rot="10800000" flipH="1">
              <a:off x="3920145" y="4027480"/>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1" name="Google Shape;24071;p55"/>
            <p:cNvSpPr/>
            <p:nvPr/>
          </p:nvSpPr>
          <p:spPr>
            <a:xfrm rot="10800000" flipH="1">
              <a:off x="7908601" y="489701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2" name="Google Shape;24072;p55"/>
            <p:cNvSpPr/>
            <p:nvPr/>
          </p:nvSpPr>
          <p:spPr>
            <a:xfrm rot="10800000" flipH="1">
              <a:off x="8263362" y="467816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3" name="Google Shape;24073;p55"/>
            <p:cNvSpPr/>
            <p:nvPr/>
          </p:nvSpPr>
          <p:spPr>
            <a:xfrm rot="10800000" flipH="1">
              <a:off x="5062260" y="501437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4" name="Google Shape;24074;p55"/>
            <p:cNvSpPr/>
            <p:nvPr/>
          </p:nvSpPr>
          <p:spPr>
            <a:xfrm rot="10800000" flipH="1">
              <a:off x="7008383" y="4595115"/>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5" name="Google Shape;24075;p55"/>
            <p:cNvSpPr/>
            <p:nvPr/>
          </p:nvSpPr>
          <p:spPr>
            <a:xfrm rot="10800000" flipH="1">
              <a:off x="6522899" y="50118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6" name="Google Shape;24076;p55"/>
            <p:cNvSpPr/>
            <p:nvPr/>
          </p:nvSpPr>
          <p:spPr>
            <a:xfrm rot="10800000" flipH="1">
              <a:off x="4825176" y="425599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7" name="Google Shape;24077;p55"/>
            <p:cNvSpPr/>
            <p:nvPr/>
          </p:nvSpPr>
          <p:spPr>
            <a:xfrm rot="10800000" flipH="1">
              <a:off x="3801114" y="4644633"/>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8" name="Google Shape;24078;p55"/>
            <p:cNvSpPr/>
            <p:nvPr/>
          </p:nvSpPr>
          <p:spPr>
            <a:xfrm rot="10800000" flipH="1">
              <a:off x="6242864" y="3650405"/>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9" name="Google Shape;24079;p55"/>
            <p:cNvSpPr/>
            <p:nvPr/>
          </p:nvSpPr>
          <p:spPr>
            <a:xfrm rot="10800000" flipH="1">
              <a:off x="4355000" y="4345488"/>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0" name="Google Shape;24080;p55"/>
            <p:cNvSpPr/>
            <p:nvPr/>
          </p:nvSpPr>
          <p:spPr>
            <a:xfrm rot="10800000">
              <a:off x="6131142" y="4380978"/>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1" name="Google Shape;24081;p55"/>
            <p:cNvSpPr/>
            <p:nvPr/>
          </p:nvSpPr>
          <p:spPr>
            <a:xfrm rot="10800000">
              <a:off x="5824398" y="4244268"/>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2" name="Google Shape;24082;p55"/>
            <p:cNvSpPr/>
            <p:nvPr/>
          </p:nvSpPr>
          <p:spPr>
            <a:xfrm rot="10800000">
              <a:off x="7867933" y="4140699"/>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3" name="Google Shape;24083;p55"/>
            <p:cNvSpPr/>
            <p:nvPr/>
          </p:nvSpPr>
          <p:spPr>
            <a:xfrm rot="10800000">
              <a:off x="5175366" y="440641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4" name="Google Shape;24084;p55"/>
            <p:cNvSpPr/>
            <p:nvPr/>
          </p:nvSpPr>
          <p:spPr>
            <a:xfrm rot="10800000">
              <a:off x="5788441" y="388727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5" name="Google Shape;24085;p55"/>
            <p:cNvSpPr/>
            <p:nvPr/>
          </p:nvSpPr>
          <p:spPr>
            <a:xfrm rot="10800000">
              <a:off x="6627657" y="4246684"/>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6" name="Google Shape;24086;p55"/>
            <p:cNvSpPr/>
            <p:nvPr/>
          </p:nvSpPr>
          <p:spPr>
            <a:xfrm rot="10800000">
              <a:off x="6243864" y="4645420"/>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7" name="Google Shape;24087;p55"/>
            <p:cNvSpPr/>
            <p:nvPr/>
          </p:nvSpPr>
          <p:spPr>
            <a:xfrm rot="10800000">
              <a:off x="6739829" y="38588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8" name="Google Shape;24088;p55"/>
            <p:cNvSpPr/>
            <p:nvPr/>
          </p:nvSpPr>
          <p:spPr>
            <a:xfrm rot="10800000">
              <a:off x="5459569" y="4227633"/>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9" name="Google Shape;24089;p55"/>
            <p:cNvSpPr/>
            <p:nvPr/>
          </p:nvSpPr>
          <p:spPr>
            <a:xfrm rot="10800000" flipH="1">
              <a:off x="1874423" y="1457649"/>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0" name="Google Shape;24090;p55"/>
            <p:cNvSpPr/>
            <p:nvPr/>
          </p:nvSpPr>
          <p:spPr>
            <a:xfrm rot="-5400000">
              <a:off x="7273617" y="164438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1" name="Google Shape;24091;p55"/>
            <p:cNvGrpSpPr/>
            <p:nvPr/>
          </p:nvGrpSpPr>
          <p:grpSpPr>
            <a:xfrm rot="5400000">
              <a:off x="6199788" y="1372590"/>
              <a:ext cx="3964145" cy="1455821"/>
              <a:chOff x="3233388" y="140740"/>
              <a:chExt cx="3964145" cy="1455821"/>
            </a:xfrm>
          </p:grpSpPr>
          <p:sp>
            <p:nvSpPr>
              <p:cNvPr id="24092" name="Google Shape;24092;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3" name="Google Shape;24093;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4" name="Google Shape;24094;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5" name="Google Shape;24095;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6" name="Google Shape;24096;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7" name="Google Shape;24097;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8" name="Google Shape;24098;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9" name="Google Shape;24099;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0" name="Google Shape;24100;p5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1" name="Google Shape;24101;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2" name="Google Shape;24102;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3" name="Google Shape;24103;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4" name="Google Shape;24104;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5" name="Google Shape;24105;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6" name="Google Shape;24106;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7" name="Google Shape;24107;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8" name="Google Shape;24108;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9" name="Google Shape;24109;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0" name="Google Shape;24110;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1" name="Google Shape;24111;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2" name="Google Shape;24112;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3" name="Google Shape;24113;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4" name="Google Shape;24114;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5" name="Google Shape;24115;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6" name="Google Shape;24116;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7" name="Google Shape;24117;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18" name="Google Shape;24118;p55"/>
            <p:cNvSpPr/>
            <p:nvPr/>
          </p:nvSpPr>
          <p:spPr>
            <a:xfrm rot="-5400000" flipH="1">
              <a:off x="6408804" y="1645169"/>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9" name="Google Shape;24119;p55"/>
            <p:cNvSpPr/>
            <p:nvPr/>
          </p:nvSpPr>
          <p:spPr>
            <a:xfrm rot="10800000">
              <a:off x="4228830" y="1192853"/>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0" name="Google Shape;24120;p55"/>
            <p:cNvSpPr/>
            <p:nvPr/>
          </p:nvSpPr>
          <p:spPr>
            <a:xfrm rot="10800000">
              <a:off x="5446704" y="1463072"/>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1" name="Google Shape;24121;p55"/>
            <p:cNvSpPr/>
            <p:nvPr/>
          </p:nvSpPr>
          <p:spPr>
            <a:xfrm rot="10800000">
              <a:off x="4326649" y="1429493"/>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2" name="Google Shape;24122;p55"/>
            <p:cNvSpPr/>
            <p:nvPr/>
          </p:nvSpPr>
          <p:spPr>
            <a:xfrm rot="10800000">
              <a:off x="4009721" y="2218151"/>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23" name="Google Shape;24123;p55"/>
            <p:cNvGrpSpPr/>
            <p:nvPr/>
          </p:nvGrpSpPr>
          <p:grpSpPr>
            <a:xfrm>
              <a:off x="234224" y="118425"/>
              <a:ext cx="3532446" cy="1609151"/>
              <a:chOff x="140599" y="118425"/>
              <a:chExt cx="3532446" cy="1609151"/>
            </a:xfrm>
          </p:grpSpPr>
          <p:sp>
            <p:nvSpPr>
              <p:cNvPr id="24124" name="Google Shape;24124;p55"/>
              <p:cNvSpPr/>
              <p:nvPr/>
            </p:nvSpPr>
            <p:spPr>
              <a:xfrm>
                <a:off x="703605" y="276605"/>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5" name="Google Shape;24125;p55"/>
              <p:cNvSpPr/>
              <p:nvPr/>
            </p:nvSpPr>
            <p:spPr>
              <a:xfrm>
                <a:off x="438762" y="1265458"/>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6" name="Google Shape;24126;p55"/>
              <p:cNvSpPr/>
              <p:nvPr/>
            </p:nvSpPr>
            <p:spPr>
              <a:xfrm>
                <a:off x="322613" y="11842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7" name="Google Shape;24127;p55"/>
              <p:cNvSpPr/>
              <p:nvPr/>
            </p:nvSpPr>
            <p:spPr>
              <a:xfrm>
                <a:off x="3632370" y="320667"/>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8" name="Google Shape;24128;p55"/>
              <p:cNvSpPr/>
              <p:nvPr/>
            </p:nvSpPr>
            <p:spPr>
              <a:xfrm>
                <a:off x="568548" y="863464"/>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9" name="Google Shape;24129;p55"/>
              <p:cNvSpPr/>
              <p:nvPr/>
            </p:nvSpPr>
            <p:spPr>
              <a:xfrm>
                <a:off x="1698613" y="226284"/>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0" name="Google Shape;24130;p55"/>
              <p:cNvSpPr/>
              <p:nvPr/>
            </p:nvSpPr>
            <p:spPr>
              <a:xfrm>
                <a:off x="332845" y="700122"/>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1" name="Google Shape;24131;p55"/>
              <p:cNvSpPr/>
              <p:nvPr/>
            </p:nvSpPr>
            <p:spPr>
              <a:xfrm>
                <a:off x="1722212" y="63453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2" name="Google Shape;24132;p55"/>
              <p:cNvSpPr/>
              <p:nvPr/>
            </p:nvSpPr>
            <p:spPr>
              <a:xfrm>
                <a:off x="1230735" y="13101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3" name="Google Shape;24133;p55"/>
              <p:cNvSpPr/>
              <p:nvPr/>
            </p:nvSpPr>
            <p:spPr>
              <a:xfrm>
                <a:off x="600808" y="156907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4" name="Google Shape;24134;p55"/>
              <p:cNvSpPr/>
              <p:nvPr/>
            </p:nvSpPr>
            <p:spPr>
              <a:xfrm>
                <a:off x="140599" y="1048834"/>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5" name="Google Shape;24135;p55"/>
              <p:cNvSpPr/>
              <p:nvPr/>
            </p:nvSpPr>
            <p:spPr>
              <a:xfrm>
                <a:off x="927051" y="523633"/>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6" name="Google Shape;24136;p55"/>
              <p:cNvSpPr/>
              <p:nvPr/>
            </p:nvSpPr>
            <p:spPr>
              <a:xfrm>
                <a:off x="194752" y="45597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7" name="Google Shape;24137;p55"/>
              <p:cNvSpPr/>
              <p:nvPr/>
            </p:nvSpPr>
            <p:spPr>
              <a:xfrm>
                <a:off x="2856889" y="916246"/>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8" name="Google Shape;24138;p55"/>
              <p:cNvSpPr/>
              <p:nvPr/>
            </p:nvSpPr>
            <p:spPr>
              <a:xfrm>
                <a:off x="300425" y="16832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9" name="Google Shape;24139;p55"/>
              <p:cNvSpPr/>
              <p:nvPr/>
            </p:nvSpPr>
            <p:spPr>
              <a:xfrm flipH="1">
                <a:off x="2326342" y="276600"/>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0" name="Google Shape;24140;p55"/>
              <p:cNvSpPr/>
              <p:nvPr/>
            </p:nvSpPr>
            <p:spPr>
              <a:xfrm flipH="1">
                <a:off x="2000698" y="315119"/>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1" name="Google Shape;24141;p55"/>
              <p:cNvSpPr/>
              <p:nvPr/>
            </p:nvSpPr>
            <p:spPr>
              <a:xfrm flipH="1">
                <a:off x="3254383" y="82094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2" name="Google Shape;24142;p55"/>
              <p:cNvSpPr/>
              <p:nvPr/>
            </p:nvSpPr>
            <p:spPr>
              <a:xfrm flipH="1">
                <a:off x="1343841" y="73169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3" name="Google Shape;24143;p55"/>
              <p:cNvSpPr/>
              <p:nvPr/>
            </p:nvSpPr>
            <p:spPr>
              <a:xfrm flipH="1">
                <a:off x="2803532" y="455981"/>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4" name="Google Shape;24144;p55"/>
              <p:cNvSpPr/>
              <p:nvPr/>
            </p:nvSpPr>
            <p:spPr>
              <a:xfrm flipH="1">
                <a:off x="2896626" y="187427"/>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5" name="Google Shape;24145;p55"/>
              <p:cNvSpPr/>
              <p:nvPr/>
            </p:nvSpPr>
            <p:spPr>
              <a:xfrm flipH="1">
                <a:off x="2473604" y="64392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6" name="Google Shape;24146;p55"/>
              <p:cNvSpPr/>
              <p:nvPr/>
            </p:nvSpPr>
            <p:spPr>
              <a:xfrm flipH="1">
                <a:off x="2131294" y="76583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7" name="Google Shape;24147;p55"/>
              <p:cNvSpPr/>
              <p:nvPr/>
            </p:nvSpPr>
            <p:spPr>
              <a:xfrm flipH="1">
                <a:off x="2004816" y="1150323"/>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8" name="Google Shape;24148;p55"/>
              <p:cNvSpPr/>
              <p:nvPr/>
            </p:nvSpPr>
            <p:spPr>
              <a:xfrm>
                <a:off x="1218789" y="1144781"/>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9" name="Google Shape;24149;p55"/>
              <p:cNvSpPr/>
              <p:nvPr/>
            </p:nvSpPr>
            <p:spPr>
              <a:xfrm>
                <a:off x="2465921" y="1265456"/>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50" name="Google Shape;24150;p55"/>
            <p:cNvSpPr/>
            <p:nvPr/>
          </p:nvSpPr>
          <p:spPr>
            <a:xfrm rot="10800000">
              <a:off x="3465760" y="1210623"/>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51" name="Google Shape;24151;p55"/>
            <p:cNvGrpSpPr/>
            <p:nvPr/>
          </p:nvGrpSpPr>
          <p:grpSpPr>
            <a:xfrm>
              <a:off x="3327013" y="140740"/>
              <a:ext cx="3964145" cy="1455821"/>
              <a:chOff x="3233388" y="140740"/>
              <a:chExt cx="3964145" cy="1455821"/>
            </a:xfrm>
          </p:grpSpPr>
          <p:sp>
            <p:nvSpPr>
              <p:cNvPr id="24152" name="Google Shape;24152;p55"/>
              <p:cNvSpPr/>
              <p:nvPr/>
            </p:nvSpPr>
            <p:spPr>
              <a:xfrm rot="10800000" flipH="1">
                <a:off x="4341237" y="377380"/>
                <a:ext cx="84723" cy="84738"/>
              </a:xfrm>
              <a:custGeom>
                <a:avLst/>
                <a:gdLst/>
                <a:ahLst/>
                <a:cxnLst/>
                <a:rect l="l" t="t" r="r" b="b"/>
                <a:pathLst>
                  <a:path w="5651" h="5652" extrusionOk="0">
                    <a:moveTo>
                      <a:pt x="2825" y="1"/>
                    </a:moveTo>
                    <a:lnTo>
                      <a:pt x="2465" y="2466"/>
                    </a:lnTo>
                    <a:lnTo>
                      <a:pt x="0" y="2826"/>
                    </a:lnTo>
                    <a:lnTo>
                      <a:pt x="2465" y="3186"/>
                    </a:lnTo>
                    <a:lnTo>
                      <a:pt x="2825" y="5651"/>
                    </a:lnTo>
                    <a:lnTo>
                      <a:pt x="3186" y="3186"/>
                    </a:lnTo>
                    <a:lnTo>
                      <a:pt x="5651" y="2826"/>
                    </a:lnTo>
                    <a:lnTo>
                      <a:pt x="3186" y="2466"/>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3" name="Google Shape;24153;p55"/>
              <p:cNvSpPr/>
              <p:nvPr/>
            </p:nvSpPr>
            <p:spPr>
              <a:xfrm rot="10800000" flipH="1">
                <a:off x="3673048" y="880627"/>
                <a:ext cx="85022" cy="84723"/>
              </a:xfrm>
              <a:custGeom>
                <a:avLst/>
                <a:gdLst/>
                <a:ahLst/>
                <a:cxnLst/>
                <a:rect l="l" t="t" r="r" b="b"/>
                <a:pathLst>
                  <a:path w="5671" h="5651" extrusionOk="0">
                    <a:moveTo>
                      <a:pt x="2826" y="0"/>
                    </a:moveTo>
                    <a:lnTo>
                      <a:pt x="2485" y="2484"/>
                    </a:lnTo>
                    <a:lnTo>
                      <a:pt x="1" y="2825"/>
                    </a:lnTo>
                    <a:lnTo>
                      <a:pt x="2485" y="3186"/>
                    </a:lnTo>
                    <a:lnTo>
                      <a:pt x="2826" y="5651"/>
                    </a:lnTo>
                    <a:lnTo>
                      <a:pt x="3186" y="3186"/>
                    </a:lnTo>
                    <a:lnTo>
                      <a:pt x="5670" y="2825"/>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4" name="Google Shape;24154;p55"/>
              <p:cNvSpPr/>
              <p:nvPr/>
            </p:nvSpPr>
            <p:spPr>
              <a:xfrm rot="10800000" flipH="1">
                <a:off x="5601088" y="1467155"/>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5" name="Google Shape;24155;p55"/>
              <p:cNvSpPr/>
              <p:nvPr/>
            </p:nvSpPr>
            <p:spPr>
              <a:xfrm rot="10800000" flipH="1">
                <a:off x="5724521" y="382904"/>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6" name="Google Shape;24156;p55"/>
              <p:cNvSpPr/>
              <p:nvPr/>
            </p:nvSpPr>
            <p:spPr>
              <a:xfrm rot="10800000" flipH="1">
                <a:off x="3991095" y="582805"/>
                <a:ext cx="31574" cy="31574"/>
              </a:xfrm>
              <a:custGeom>
                <a:avLst/>
                <a:gdLst/>
                <a:ahLst/>
                <a:cxnLst/>
                <a:rect l="l" t="t" r="r" b="b"/>
                <a:pathLst>
                  <a:path w="2106" h="2106" extrusionOk="0">
                    <a:moveTo>
                      <a:pt x="1" y="1"/>
                    </a:moveTo>
                    <a:lnTo>
                      <a:pt x="797" y="1063"/>
                    </a:lnTo>
                    <a:lnTo>
                      <a:pt x="1" y="2105"/>
                    </a:lnTo>
                    <a:lnTo>
                      <a:pt x="1" y="2105"/>
                    </a:lnTo>
                    <a:lnTo>
                      <a:pt x="1063" y="1309"/>
                    </a:lnTo>
                    <a:lnTo>
                      <a:pt x="2105" y="2105"/>
                    </a:lnTo>
                    <a:lnTo>
                      <a:pt x="1328" y="1063"/>
                    </a:lnTo>
                    <a:lnTo>
                      <a:pt x="2105" y="1"/>
                    </a:lnTo>
                    <a:lnTo>
                      <a:pt x="2105" y="1"/>
                    </a:lnTo>
                    <a:lnTo>
                      <a:pt x="1063" y="797"/>
                    </a:lnTo>
                    <a:lnTo>
                      <a:pt x="1"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7" name="Google Shape;24157;p55"/>
              <p:cNvSpPr/>
              <p:nvPr/>
            </p:nvSpPr>
            <p:spPr>
              <a:xfrm rot="10800000" flipH="1">
                <a:off x="4885176" y="377363"/>
                <a:ext cx="55172" cy="55157"/>
              </a:xfrm>
              <a:custGeom>
                <a:avLst/>
                <a:gdLst/>
                <a:ahLst/>
                <a:cxnLst/>
                <a:rect l="l" t="t" r="r" b="b"/>
                <a:pathLst>
                  <a:path w="3680" h="3679" extrusionOk="0">
                    <a:moveTo>
                      <a:pt x="1" y="0"/>
                    </a:moveTo>
                    <a:lnTo>
                      <a:pt x="1385" y="1839"/>
                    </a:lnTo>
                    <a:lnTo>
                      <a:pt x="1" y="3679"/>
                    </a:lnTo>
                    <a:lnTo>
                      <a:pt x="1" y="3679"/>
                    </a:lnTo>
                    <a:lnTo>
                      <a:pt x="1840" y="2295"/>
                    </a:lnTo>
                    <a:lnTo>
                      <a:pt x="3679" y="3679"/>
                    </a:lnTo>
                    <a:lnTo>
                      <a:pt x="2295" y="1839"/>
                    </a:lnTo>
                    <a:lnTo>
                      <a:pt x="3679" y="0"/>
                    </a:lnTo>
                    <a:lnTo>
                      <a:pt x="1840" y="1384"/>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8" name="Google Shape;24158;p55"/>
              <p:cNvSpPr/>
              <p:nvPr/>
            </p:nvSpPr>
            <p:spPr>
              <a:xfrm rot="10800000" flipH="1">
                <a:off x="5239937" y="158510"/>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9" name="Google Shape;24159;p55"/>
              <p:cNvSpPr/>
              <p:nvPr/>
            </p:nvSpPr>
            <p:spPr>
              <a:xfrm rot="10800000" flipH="1">
                <a:off x="5133210" y="1569695"/>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0" name="Google Shape;24160;p55"/>
              <p:cNvSpPr/>
              <p:nvPr/>
            </p:nvSpPr>
            <p:spPr>
              <a:xfrm rot="10800000" flipH="1">
                <a:off x="4503283" y="140740"/>
                <a:ext cx="20495" cy="17766"/>
              </a:xfrm>
              <a:custGeom>
                <a:avLst/>
                <a:gdLst/>
                <a:ahLst/>
                <a:cxnLst/>
                <a:rect l="l" t="t" r="r" b="b"/>
                <a:pathLst>
                  <a:path w="1367" h="1185" extrusionOk="0">
                    <a:moveTo>
                      <a:pt x="778" y="1"/>
                    </a:moveTo>
                    <a:cubicBezTo>
                      <a:pt x="266" y="1"/>
                      <a:pt x="1" y="645"/>
                      <a:pt x="361" y="1006"/>
                    </a:cubicBezTo>
                    <a:cubicBezTo>
                      <a:pt x="484" y="1129"/>
                      <a:pt x="634" y="1184"/>
                      <a:pt x="779" y="1184"/>
                    </a:cubicBezTo>
                    <a:cubicBezTo>
                      <a:pt x="1081" y="1184"/>
                      <a:pt x="1366" y="947"/>
                      <a:pt x="1366" y="589"/>
                    </a:cubicBezTo>
                    <a:cubicBezTo>
                      <a:pt x="1366" y="266"/>
                      <a:pt x="1101" y="1"/>
                      <a:pt x="778"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1" name="Google Shape;24161;p55"/>
              <p:cNvSpPr/>
              <p:nvPr/>
            </p:nvSpPr>
            <p:spPr>
              <a:xfrm rot="10800000" flipH="1">
                <a:off x="3285424" y="410959"/>
                <a:ext cx="20480" cy="17571"/>
              </a:xfrm>
              <a:custGeom>
                <a:avLst/>
                <a:gdLst/>
                <a:ahLst/>
                <a:cxnLst/>
                <a:rect l="l" t="t" r="r" b="b"/>
                <a:pathLst>
                  <a:path w="1366" h="1172" extrusionOk="0">
                    <a:moveTo>
                      <a:pt x="796" y="1"/>
                    </a:moveTo>
                    <a:cubicBezTo>
                      <a:pt x="265" y="1"/>
                      <a:pt x="0" y="626"/>
                      <a:pt x="360" y="1006"/>
                    </a:cubicBezTo>
                    <a:cubicBezTo>
                      <a:pt x="481" y="1120"/>
                      <a:pt x="627" y="1172"/>
                      <a:pt x="770" y="1172"/>
                    </a:cubicBezTo>
                    <a:cubicBezTo>
                      <a:pt x="1075" y="1172"/>
                      <a:pt x="1365" y="937"/>
                      <a:pt x="1365" y="588"/>
                    </a:cubicBezTo>
                    <a:cubicBezTo>
                      <a:pt x="1365" y="266"/>
                      <a:pt x="1119" y="1"/>
                      <a:pt x="7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2" name="Google Shape;24162;p55"/>
              <p:cNvSpPr/>
              <p:nvPr/>
            </p:nvSpPr>
            <p:spPr>
              <a:xfrm rot="10800000" flipH="1">
                <a:off x="4896126" y="811318"/>
                <a:ext cx="33283" cy="28576"/>
              </a:xfrm>
              <a:custGeom>
                <a:avLst/>
                <a:gdLst/>
                <a:ahLst/>
                <a:cxnLst/>
                <a:rect l="l" t="t" r="r" b="b"/>
                <a:pathLst>
                  <a:path w="2220" h="1906" extrusionOk="0">
                    <a:moveTo>
                      <a:pt x="1271" y="0"/>
                    </a:moveTo>
                    <a:cubicBezTo>
                      <a:pt x="437" y="0"/>
                      <a:pt x="1" y="1024"/>
                      <a:pt x="607" y="1631"/>
                    </a:cubicBezTo>
                    <a:cubicBezTo>
                      <a:pt x="797" y="1820"/>
                      <a:pt x="1031" y="1905"/>
                      <a:pt x="1262" y="1905"/>
                    </a:cubicBezTo>
                    <a:cubicBezTo>
                      <a:pt x="1748" y="1905"/>
                      <a:pt x="2219" y="1527"/>
                      <a:pt x="2219" y="948"/>
                    </a:cubicBezTo>
                    <a:cubicBezTo>
                      <a:pt x="2219" y="436"/>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3" name="Google Shape;24163;p55"/>
              <p:cNvSpPr/>
              <p:nvPr/>
            </p:nvSpPr>
            <p:spPr>
              <a:xfrm rot="10800000" flipH="1">
                <a:off x="6313814" y="205730"/>
                <a:ext cx="33283" cy="28426"/>
              </a:xfrm>
              <a:custGeom>
                <a:avLst/>
                <a:gdLst/>
                <a:ahLst/>
                <a:cxnLst/>
                <a:rect l="l" t="t" r="r" b="b"/>
                <a:pathLst>
                  <a:path w="2220" h="1896" extrusionOk="0">
                    <a:moveTo>
                      <a:pt x="1271" y="0"/>
                    </a:moveTo>
                    <a:cubicBezTo>
                      <a:pt x="437" y="0"/>
                      <a:pt x="1" y="1024"/>
                      <a:pt x="607" y="1612"/>
                    </a:cubicBezTo>
                    <a:cubicBezTo>
                      <a:pt x="797" y="1808"/>
                      <a:pt x="1033" y="1895"/>
                      <a:pt x="1265" y="1895"/>
                    </a:cubicBezTo>
                    <a:cubicBezTo>
                      <a:pt x="1750" y="1895"/>
                      <a:pt x="2219" y="1513"/>
                      <a:pt x="2219" y="949"/>
                    </a:cubicBezTo>
                    <a:cubicBezTo>
                      <a:pt x="2219" y="418"/>
                      <a:pt x="1802" y="0"/>
                      <a:pt x="1271" y="0"/>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4" name="Google Shape;24164;p55"/>
              <p:cNvSpPr/>
              <p:nvPr/>
            </p:nvSpPr>
            <p:spPr>
              <a:xfrm rot="10800000" flipH="1">
                <a:off x="4425950" y="900813"/>
                <a:ext cx="44363" cy="44363"/>
              </a:xfrm>
              <a:custGeom>
                <a:avLst/>
                <a:gdLst/>
                <a:ahLst/>
                <a:cxnLst/>
                <a:rect l="l" t="t" r="r" b="b"/>
                <a:pathLst>
                  <a:path w="2959" h="2959" extrusionOk="0">
                    <a:moveTo>
                      <a:pt x="1" y="0"/>
                    </a:moveTo>
                    <a:lnTo>
                      <a:pt x="1100" y="1479"/>
                    </a:lnTo>
                    <a:lnTo>
                      <a:pt x="1" y="2958"/>
                    </a:lnTo>
                    <a:lnTo>
                      <a:pt x="1480" y="1840"/>
                    </a:lnTo>
                    <a:lnTo>
                      <a:pt x="2959" y="2958"/>
                    </a:lnTo>
                    <a:lnTo>
                      <a:pt x="2959" y="2958"/>
                    </a:lnTo>
                    <a:lnTo>
                      <a:pt x="1840" y="1479"/>
                    </a:lnTo>
                    <a:lnTo>
                      <a:pt x="2959" y="0"/>
                    </a:lnTo>
                    <a:lnTo>
                      <a:pt x="2959" y="0"/>
                    </a:lnTo>
                    <a:lnTo>
                      <a:pt x="1480" y="1100"/>
                    </a:lnTo>
                    <a:lnTo>
                      <a:pt x="1"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5" name="Google Shape;24165;p55"/>
              <p:cNvSpPr/>
              <p:nvPr/>
            </p:nvSpPr>
            <p:spPr>
              <a:xfrm rot="10800000">
                <a:off x="6202092" y="936303"/>
                <a:ext cx="85007" cy="85022"/>
              </a:xfrm>
              <a:custGeom>
                <a:avLst/>
                <a:gdLst/>
                <a:ahLst/>
                <a:cxnLst/>
                <a:rect l="l" t="t" r="r" b="b"/>
                <a:pathLst>
                  <a:path w="5670" h="5671" extrusionOk="0">
                    <a:moveTo>
                      <a:pt x="2825" y="1"/>
                    </a:moveTo>
                    <a:lnTo>
                      <a:pt x="2484" y="2485"/>
                    </a:lnTo>
                    <a:lnTo>
                      <a:pt x="0" y="2826"/>
                    </a:lnTo>
                    <a:lnTo>
                      <a:pt x="2484" y="3187"/>
                    </a:lnTo>
                    <a:lnTo>
                      <a:pt x="2825" y="5670"/>
                    </a:lnTo>
                    <a:lnTo>
                      <a:pt x="3186" y="3187"/>
                    </a:lnTo>
                    <a:lnTo>
                      <a:pt x="5670" y="2826"/>
                    </a:lnTo>
                    <a:lnTo>
                      <a:pt x="3186" y="2485"/>
                    </a:lnTo>
                    <a:lnTo>
                      <a:pt x="2825"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6" name="Google Shape;24166;p55"/>
              <p:cNvSpPr/>
              <p:nvPr/>
            </p:nvSpPr>
            <p:spPr>
              <a:xfrm rot="10800000">
                <a:off x="7156858" y="865686"/>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7" name="Google Shape;24167;p55"/>
              <p:cNvSpPr/>
              <p:nvPr/>
            </p:nvSpPr>
            <p:spPr>
              <a:xfrm rot="10800000">
                <a:off x="5246316" y="961739"/>
                <a:ext cx="34123" cy="34138"/>
              </a:xfrm>
              <a:custGeom>
                <a:avLst/>
                <a:gdLst/>
                <a:ahLst/>
                <a:cxnLst/>
                <a:rect l="l" t="t" r="r" b="b"/>
                <a:pathLst>
                  <a:path w="2276" h="2277" extrusionOk="0">
                    <a:moveTo>
                      <a:pt x="0" y="1"/>
                    </a:moveTo>
                    <a:lnTo>
                      <a:pt x="854" y="1139"/>
                    </a:lnTo>
                    <a:lnTo>
                      <a:pt x="0" y="2276"/>
                    </a:lnTo>
                    <a:lnTo>
                      <a:pt x="1138" y="1423"/>
                    </a:lnTo>
                    <a:lnTo>
                      <a:pt x="2276" y="2276"/>
                    </a:lnTo>
                    <a:lnTo>
                      <a:pt x="1422" y="1139"/>
                    </a:lnTo>
                    <a:lnTo>
                      <a:pt x="2276" y="1"/>
                    </a:lnTo>
                    <a:lnTo>
                      <a:pt x="1138" y="854"/>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8" name="Google Shape;24168;p55"/>
              <p:cNvSpPr/>
              <p:nvPr/>
            </p:nvSpPr>
            <p:spPr>
              <a:xfrm rot="10800000">
                <a:off x="5907291" y="738825"/>
                <a:ext cx="43793" cy="44078"/>
              </a:xfrm>
              <a:custGeom>
                <a:avLst/>
                <a:gdLst/>
                <a:ahLst/>
                <a:cxnLst/>
                <a:rect l="l" t="t" r="r" b="b"/>
                <a:pathLst>
                  <a:path w="2921" h="2940" extrusionOk="0">
                    <a:moveTo>
                      <a:pt x="0" y="1"/>
                    </a:moveTo>
                    <a:lnTo>
                      <a:pt x="1100" y="1480"/>
                    </a:lnTo>
                    <a:lnTo>
                      <a:pt x="0" y="2940"/>
                    </a:lnTo>
                    <a:lnTo>
                      <a:pt x="1461" y="1840"/>
                    </a:lnTo>
                    <a:lnTo>
                      <a:pt x="2921" y="2940"/>
                    </a:lnTo>
                    <a:lnTo>
                      <a:pt x="1821" y="1480"/>
                    </a:lnTo>
                    <a:lnTo>
                      <a:pt x="2921" y="1"/>
                    </a:lnTo>
                    <a:lnTo>
                      <a:pt x="2921" y="1"/>
                    </a:lnTo>
                    <a:lnTo>
                      <a:pt x="1461" y="1101"/>
                    </a:lnTo>
                    <a:lnTo>
                      <a:pt x="0" y="1"/>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9" name="Google Shape;24169;p55"/>
              <p:cNvSpPr/>
              <p:nvPr/>
            </p:nvSpPr>
            <p:spPr>
              <a:xfrm rot="10800000">
                <a:off x="6698607" y="802009"/>
                <a:ext cx="46912" cy="47211"/>
              </a:xfrm>
              <a:custGeom>
                <a:avLst/>
                <a:gdLst/>
                <a:ahLst/>
                <a:cxnLst/>
                <a:rect l="l" t="t" r="r" b="b"/>
                <a:pathLst>
                  <a:path w="3129" h="3149" extrusionOk="0">
                    <a:moveTo>
                      <a:pt x="0" y="3148"/>
                    </a:moveTo>
                    <a:lnTo>
                      <a:pt x="0" y="3148"/>
                    </a:lnTo>
                    <a:lnTo>
                      <a:pt x="0" y="3148"/>
                    </a:lnTo>
                    <a:close/>
                    <a:moveTo>
                      <a:pt x="0" y="0"/>
                    </a:moveTo>
                    <a:lnTo>
                      <a:pt x="1176" y="1574"/>
                    </a:lnTo>
                    <a:lnTo>
                      <a:pt x="0" y="3148"/>
                    </a:lnTo>
                    <a:lnTo>
                      <a:pt x="1555" y="1972"/>
                    </a:lnTo>
                    <a:lnTo>
                      <a:pt x="3129" y="3148"/>
                    </a:lnTo>
                    <a:lnTo>
                      <a:pt x="1953" y="1574"/>
                    </a:lnTo>
                    <a:lnTo>
                      <a:pt x="3129" y="0"/>
                    </a:lnTo>
                    <a:lnTo>
                      <a:pt x="1555" y="1176"/>
                    </a:lnTo>
                    <a:lnTo>
                      <a:pt x="0"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0" name="Google Shape;24170;p55"/>
              <p:cNvSpPr/>
              <p:nvPr/>
            </p:nvSpPr>
            <p:spPr>
              <a:xfrm rot="10800000">
                <a:off x="6405679" y="584374"/>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1" name="Google Shape;24171;p55"/>
              <p:cNvSpPr/>
              <p:nvPr/>
            </p:nvSpPr>
            <p:spPr>
              <a:xfrm rot="10800000">
                <a:off x="5530519" y="782958"/>
                <a:ext cx="33268" cy="28306"/>
              </a:xfrm>
              <a:custGeom>
                <a:avLst/>
                <a:gdLst/>
                <a:ahLst/>
                <a:cxnLst/>
                <a:rect l="l" t="t" r="r" b="b"/>
                <a:pathLst>
                  <a:path w="2219" h="1888" extrusionOk="0">
                    <a:moveTo>
                      <a:pt x="1271" y="1"/>
                    </a:moveTo>
                    <a:cubicBezTo>
                      <a:pt x="418" y="1"/>
                      <a:pt x="0" y="1006"/>
                      <a:pt x="588" y="1612"/>
                    </a:cubicBezTo>
                    <a:cubicBezTo>
                      <a:pt x="784" y="1802"/>
                      <a:pt x="1024" y="1887"/>
                      <a:pt x="1258" y="1887"/>
                    </a:cubicBezTo>
                    <a:cubicBezTo>
                      <a:pt x="1750" y="1887"/>
                      <a:pt x="2219" y="1514"/>
                      <a:pt x="2219" y="949"/>
                    </a:cubicBezTo>
                    <a:cubicBezTo>
                      <a:pt x="2219" y="418"/>
                      <a:pt x="1783" y="1"/>
                      <a:pt x="1271"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2" name="Google Shape;24172;p55"/>
              <p:cNvSpPr/>
              <p:nvPr/>
            </p:nvSpPr>
            <p:spPr>
              <a:xfrm rot="10800000">
                <a:off x="6314814" y="1450983"/>
                <a:ext cx="31289" cy="26867"/>
              </a:xfrm>
              <a:custGeom>
                <a:avLst/>
                <a:gdLst/>
                <a:ahLst/>
                <a:cxnLst/>
                <a:rect l="l" t="t" r="r" b="b"/>
                <a:pathLst>
                  <a:path w="2087" h="1792" extrusionOk="0">
                    <a:moveTo>
                      <a:pt x="1196" y="1"/>
                    </a:moveTo>
                    <a:cubicBezTo>
                      <a:pt x="399" y="1"/>
                      <a:pt x="1" y="968"/>
                      <a:pt x="570" y="1537"/>
                    </a:cubicBezTo>
                    <a:cubicBezTo>
                      <a:pt x="746" y="1712"/>
                      <a:pt x="964" y="1791"/>
                      <a:pt x="1180" y="1791"/>
                    </a:cubicBezTo>
                    <a:cubicBezTo>
                      <a:pt x="1639" y="1791"/>
                      <a:pt x="2087" y="1434"/>
                      <a:pt x="2087" y="892"/>
                    </a:cubicBezTo>
                    <a:cubicBezTo>
                      <a:pt x="2087" y="399"/>
                      <a:pt x="1689" y="1"/>
                      <a:pt x="1196"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3" name="Google Shape;24173;p55"/>
              <p:cNvSpPr/>
              <p:nvPr/>
            </p:nvSpPr>
            <p:spPr>
              <a:xfrm rot="10800000" flipH="1">
                <a:off x="6920595" y="1365965"/>
                <a:ext cx="40675" cy="40945"/>
              </a:xfrm>
              <a:custGeom>
                <a:avLst/>
                <a:gdLst/>
                <a:ahLst/>
                <a:cxnLst/>
                <a:rect l="l" t="t" r="r" b="b"/>
                <a:pathLst>
                  <a:path w="2713" h="2731" extrusionOk="0">
                    <a:moveTo>
                      <a:pt x="1347" y="0"/>
                    </a:moveTo>
                    <a:lnTo>
                      <a:pt x="1176" y="1195"/>
                    </a:lnTo>
                    <a:lnTo>
                      <a:pt x="1" y="1365"/>
                    </a:lnTo>
                    <a:lnTo>
                      <a:pt x="1176" y="1536"/>
                    </a:lnTo>
                    <a:lnTo>
                      <a:pt x="1347" y="2731"/>
                    </a:lnTo>
                    <a:lnTo>
                      <a:pt x="1518" y="1536"/>
                    </a:lnTo>
                    <a:lnTo>
                      <a:pt x="2712" y="1365"/>
                    </a:lnTo>
                    <a:lnTo>
                      <a:pt x="1518" y="1195"/>
                    </a:lnTo>
                    <a:lnTo>
                      <a:pt x="1347"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4" name="Google Shape;24174;p55"/>
              <p:cNvSpPr/>
              <p:nvPr/>
            </p:nvSpPr>
            <p:spPr>
              <a:xfrm rot="10800000">
                <a:off x="5855273" y="1108793"/>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5" name="Google Shape;24175;p55"/>
              <p:cNvSpPr/>
              <p:nvPr/>
            </p:nvSpPr>
            <p:spPr>
              <a:xfrm rot="10800000" flipH="1">
                <a:off x="4606080" y="1365964"/>
                <a:ext cx="85007" cy="85007"/>
              </a:xfrm>
              <a:custGeom>
                <a:avLst/>
                <a:gdLst/>
                <a:ahLst/>
                <a:cxnLst/>
                <a:rect l="l" t="t" r="r" b="b"/>
                <a:pathLst>
                  <a:path w="5670" h="5670" extrusionOk="0">
                    <a:moveTo>
                      <a:pt x="2826" y="0"/>
                    </a:moveTo>
                    <a:lnTo>
                      <a:pt x="2484" y="2484"/>
                    </a:lnTo>
                    <a:lnTo>
                      <a:pt x="0" y="2844"/>
                    </a:lnTo>
                    <a:lnTo>
                      <a:pt x="2484" y="3186"/>
                    </a:lnTo>
                    <a:lnTo>
                      <a:pt x="2826" y="5670"/>
                    </a:lnTo>
                    <a:lnTo>
                      <a:pt x="3186" y="3186"/>
                    </a:lnTo>
                    <a:lnTo>
                      <a:pt x="5670" y="2844"/>
                    </a:lnTo>
                    <a:lnTo>
                      <a:pt x="3186" y="2484"/>
                    </a:lnTo>
                    <a:lnTo>
                      <a:pt x="28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6" name="Google Shape;24176;p55"/>
              <p:cNvSpPr/>
              <p:nvPr/>
            </p:nvSpPr>
            <p:spPr>
              <a:xfrm rot="10800000" flipH="1">
                <a:off x="4097227" y="1243158"/>
                <a:ext cx="28456" cy="28441"/>
              </a:xfrm>
              <a:custGeom>
                <a:avLst/>
                <a:gdLst/>
                <a:ahLst/>
                <a:cxnLst/>
                <a:rect l="l" t="t" r="r" b="b"/>
                <a:pathLst>
                  <a:path w="1898" h="1897" extrusionOk="0">
                    <a:moveTo>
                      <a:pt x="949" y="1"/>
                    </a:moveTo>
                    <a:cubicBezTo>
                      <a:pt x="418" y="1"/>
                      <a:pt x="1" y="437"/>
                      <a:pt x="1" y="949"/>
                    </a:cubicBezTo>
                    <a:cubicBezTo>
                      <a:pt x="1" y="1480"/>
                      <a:pt x="418" y="1897"/>
                      <a:pt x="949" y="1897"/>
                    </a:cubicBezTo>
                    <a:cubicBezTo>
                      <a:pt x="1480" y="1897"/>
                      <a:pt x="1897" y="1480"/>
                      <a:pt x="1897" y="949"/>
                    </a:cubicBezTo>
                    <a:cubicBezTo>
                      <a:pt x="1897" y="437"/>
                      <a:pt x="1480" y="1"/>
                      <a:pt x="949" y="1"/>
                    </a:cubicBez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7" name="Google Shape;24177;p55"/>
              <p:cNvSpPr/>
              <p:nvPr/>
            </p:nvSpPr>
            <p:spPr>
              <a:xfrm rot="10800000" flipH="1">
                <a:off x="3233388" y="1221975"/>
                <a:ext cx="52039" cy="52039"/>
              </a:xfrm>
              <a:custGeom>
                <a:avLst/>
                <a:gdLst/>
                <a:ahLst/>
                <a:cxnLst/>
                <a:rect l="l" t="t" r="r" b="b"/>
                <a:pathLst>
                  <a:path w="3471" h="3471" extrusionOk="0">
                    <a:moveTo>
                      <a:pt x="1726" y="0"/>
                    </a:moveTo>
                    <a:lnTo>
                      <a:pt x="1517" y="1517"/>
                    </a:lnTo>
                    <a:lnTo>
                      <a:pt x="0" y="1726"/>
                    </a:lnTo>
                    <a:lnTo>
                      <a:pt x="1517" y="1953"/>
                    </a:lnTo>
                    <a:lnTo>
                      <a:pt x="1726" y="3470"/>
                    </a:lnTo>
                    <a:lnTo>
                      <a:pt x="1953" y="1953"/>
                    </a:lnTo>
                    <a:lnTo>
                      <a:pt x="3470" y="1726"/>
                    </a:lnTo>
                    <a:lnTo>
                      <a:pt x="1953" y="1517"/>
                    </a:lnTo>
                    <a:lnTo>
                      <a:pt x="1726" y="0"/>
                    </a:lnTo>
                    <a:close/>
                  </a:path>
                </a:pathLst>
              </a:custGeom>
              <a:solidFill>
                <a:srgbClr val="2E5789">
                  <a:alpha val="515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178" name="Google Shape;24178;p55"/>
          <p:cNvGrpSpPr/>
          <p:nvPr/>
        </p:nvGrpSpPr>
        <p:grpSpPr>
          <a:xfrm>
            <a:off x="7313947" y="-52208"/>
            <a:ext cx="2705094" cy="3268077"/>
            <a:chOff x="7313947" y="-52208"/>
            <a:chExt cx="2705094" cy="3268077"/>
          </a:xfrm>
        </p:grpSpPr>
        <p:grpSp>
          <p:nvGrpSpPr>
            <p:cNvPr id="24179" name="Google Shape;24179;p55"/>
            <p:cNvGrpSpPr/>
            <p:nvPr/>
          </p:nvGrpSpPr>
          <p:grpSpPr>
            <a:xfrm rot="-8222891" flipH="1">
              <a:off x="7816945" y="779451"/>
              <a:ext cx="1699097" cy="2145014"/>
              <a:chOff x="146217" y="2712579"/>
              <a:chExt cx="1552966" cy="1960401"/>
            </a:xfrm>
          </p:grpSpPr>
          <p:grpSp>
            <p:nvGrpSpPr>
              <p:cNvPr id="24180" name="Google Shape;24180;p55"/>
              <p:cNvGrpSpPr/>
              <p:nvPr/>
            </p:nvGrpSpPr>
            <p:grpSpPr>
              <a:xfrm>
                <a:off x="146217" y="2712579"/>
                <a:ext cx="1134008" cy="607901"/>
                <a:chOff x="5206900" y="826150"/>
                <a:chExt cx="599275" cy="321250"/>
              </a:xfrm>
            </p:grpSpPr>
            <p:sp>
              <p:nvSpPr>
                <p:cNvPr id="24181" name="Google Shape;24181;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2" name="Google Shape;24182;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3" name="Google Shape;24183;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4" name="Google Shape;24184;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5" name="Google Shape;24185;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6" name="Google Shape;24186;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7" name="Google Shape;24187;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8" name="Google Shape;24188;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9" name="Google Shape;24189;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0" name="Google Shape;24190;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1" name="Google Shape;24191;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2" name="Google Shape;24192;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3" name="Google Shape;24193;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4" name="Google Shape;24194;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95" name="Google Shape;24195;p55"/>
              <p:cNvGrpSpPr/>
              <p:nvPr/>
            </p:nvGrpSpPr>
            <p:grpSpPr>
              <a:xfrm rot="-9256633">
                <a:off x="489429" y="3110262"/>
                <a:ext cx="1134020" cy="607908"/>
                <a:chOff x="5206900" y="826150"/>
                <a:chExt cx="599275" cy="321250"/>
              </a:xfrm>
            </p:grpSpPr>
            <p:sp>
              <p:nvSpPr>
                <p:cNvPr id="24196" name="Google Shape;24196;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7" name="Google Shape;24197;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8" name="Google Shape;24198;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9" name="Google Shape;24199;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0" name="Google Shape;24200;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1" name="Google Shape;24201;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2" name="Google Shape;24202;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3" name="Google Shape;24203;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4" name="Google Shape;24204;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5" name="Google Shape;24205;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6" name="Google Shape;24206;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7" name="Google Shape;24207;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8" name="Google Shape;24208;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9" name="Google Shape;24209;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10" name="Google Shape;24210;p55"/>
              <p:cNvGrpSpPr/>
              <p:nvPr/>
            </p:nvGrpSpPr>
            <p:grpSpPr>
              <a:xfrm rot="7120513" flipH="1">
                <a:off x="538618" y="3725726"/>
                <a:ext cx="1133997" cy="607895"/>
                <a:chOff x="5206900" y="826150"/>
                <a:chExt cx="599275" cy="321250"/>
              </a:xfrm>
            </p:grpSpPr>
            <p:sp>
              <p:nvSpPr>
                <p:cNvPr id="24211" name="Google Shape;24211;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2" name="Google Shape;24212;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3" name="Google Shape;24213;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4" name="Google Shape;24214;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5" name="Google Shape;24215;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6" name="Google Shape;24216;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7" name="Google Shape;24217;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8" name="Google Shape;24218;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9" name="Google Shape;24219;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0" name="Google Shape;24220;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1" name="Google Shape;24221;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2" name="Google Shape;24222;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3" name="Google Shape;24223;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4" name="Google Shape;24224;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25" name="Google Shape;24225;p55"/>
            <p:cNvGrpSpPr/>
            <p:nvPr/>
          </p:nvGrpSpPr>
          <p:grpSpPr>
            <a:xfrm>
              <a:off x="7502410" y="-52208"/>
              <a:ext cx="1699100" cy="2145071"/>
              <a:chOff x="7458410" y="4"/>
              <a:chExt cx="1699100" cy="2145071"/>
            </a:xfrm>
          </p:grpSpPr>
          <p:grpSp>
            <p:nvGrpSpPr>
              <p:cNvPr id="24226" name="Google Shape;24226;p55"/>
              <p:cNvGrpSpPr/>
              <p:nvPr/>
            </p:nvGrpSpPr>
            <p:grpSpPr>
              <a:xfrm flipH="1">
                <a:off x="7458410" y="4"/>
                <a:ext cx="1699100" cy="2145071"/>
                <a:chOff x="146217" y="2712579"/>
                <a:chExt cx="1552966" cy="1960401"/>
              </a:xfrm>
            </p:grpSpPr>
            <p:grpSp>
              <p:nvGrpSpPr>
                <p:cNvPr id="24227" name="Google Shape;24227;p55"/>
                <p:cNvGrpSpPr/>
                <p:nvPr/>
              </p:nvGrpSpPr>
              <p:grpSpPr>
                <a:xfrm>
                  <a:off x="146217" y="2712579"/>
                  <a:ext cx="1134008" cy="607901"/>
                  <a:chOff x="5206900" y="826150"/>
                  <a:chExt cx="599275" cy="321250"/>
                </a:xfrm>
              </p:grpSpPr>
              <p:sp>
                <p:nvSpPr>
                  <p:cNvPr id="24228" name="Google Shape;2422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9" name="Google Shape;2422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0" name="Google Shape;2423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1" name="Google Shape;2423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2" name="Google Shape;2423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3" name="Google Shape;2423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4" name="Google Shape;2423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5" name="Google Shape;2423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6" name="Google Shape;2423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7" name="Google Shape;2423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8" name="Google Shape;2423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9" name="Google Shape;2423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0" name="Google Shape;2424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1" name="Google Shape;2424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42" name="Google Shape;24242;p55"/>
                <p:cNvGrpSpPr/>
                <p:nvPr/>
              </p:nvGrpSpPr>
              <p:grpSpPr>
                <a:xfrm rot="-9256633">
                  <a:off x="489429" y="3110262"/>
                  <a:ext cx="1134020" cy="607908"/>
                  <a:chOff x="5206900" y="826150"/>
                  <a:chExt cx="599275" cy="321250"/>
                </a:xfrm>
              </p:grpSpPr>
              <p:sp>
                <p:nvSpPr>
                  <p:cNvPr id="24243" name="Google Shape;2424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4" name="Google Shape;2424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5" name="Google Shape;2424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6" name="Google Shape;2424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7" name="Google Shape;2424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8" name="Google Shape;2424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9" name="Google Shape;2424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0" name="Google Shape;2425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1" name="Google Shape;2425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2" name="Google Shape;2425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3" name="Google Shape;2425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4" name="Google Shape;2425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5" name="Google Shape;2425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6" name="Google Shape;2425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7" name="Google Shape;24257;p55"/>
                <p:cNvGrpSpPr/>
                <p:nvPr/>
              </p:nvGrpSpPr>
              <p:grpSpPr>
                <a:xfrm rot="7120513" flipH="1">
                  <a:off x="538618" y="3725726"/>
                  <a:ext cx="1133997" cy="607895"/>
                  <a:chOff x="5206900" y="826150"/>
                  <a:chExt cx="599275" cy="321250"/>
                </a:xfrm>
              </p:grpSpPr>
              <p:sp>
                <p:nvSpPr>
                  <p:cNvPr id="24258" name="Google Shape;2425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9" name="Google Shape;2425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0" name="Google Shape;2426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1" name="Google Shape;2426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2" name="Google Shape;2426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3" name="Google Shape;2426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4" name="Google Shape;2426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5" name="Google Shape;2426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6" name="Google Shape;2426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7" name="Google Shape;2426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8" name="Google Shape;2426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9" name="Google Shape;2426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0" name="Google Shape;2427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1" name="Google Shape;2427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272" name="Google Shape;24272;p55"/>
              <p:cNvGrpSpPr/>
              <p:nvPr/>
            </p:nvGrpSpPr>
            <p:grpSpPr>
              <a:xfrm rot="7305203">
                <a:off x="8348319" y="775252"/>
                <a:ext cx="494027" cy="594558"/>
                <a:chOff x="4815275" y="840950"/>
                <a:chExt cx="432450" cy="520450"/>
              </a:xfrm>
            </p:grpSpPr>
            <p:sp>
              <p:nvSpPr>
                <p:cNvPr id="24273" name="Google Shape;24273;p55"/>
                <p:cNvSpPr/>
                <p:nvPr/>
              </p:nvSpPr>
              <p:spPr>
                <a:xfrm>
                  <a:off x="4884475" y="840950"/>
                  <a:ext cx="306850" cy="277250"/>
                </a:xfrm>
                <a:custGeom>
                  <a:avLst/>
                  <a:gdLst/>
                  <a:ahLst/>
                  <a:cxnLst/>
                  <a:rect l="l" t="t" r="r" b="b"/>
                  <a:pathLst>
                    <a:path w="12274" h="11090" extrusionOk="0">
                      <a:moveTo>
                        <a:pt x="624" y="7825"/>
                      </a:moveTo>
                      <a:cubicBezTo>
                        <a:pt x="960" y="8417"/>
                        <a:pt x="1520" y="8817"/>
                        <a:pt x="2016" y="9297"/>
                      </a:cubicBezTo>
                      <a:cubicBezTo>
                        <a:pt x="2465" y="9729"/>
                        <a:pt x="2865" y="10241"/>
                        <a:pt x="3425" y="10529"/>
                      </a:cubicBezTo>
                      <a:cubicBezTo>
                        <a:pt x="3825" y="10689"/>
                        <a:pt x="4241" y="10801"/>
                        <a:pt x="4657" y="10833"/>
                      </a:cubicBezTo>
                      <a:cubicBezTo>
                        <a:pt x="5521" y="10961"/>
                        <a:pt x="6417" y="11089"/>
                        <a:pt x="7265" y="10881"/>
                      </a:cubicBezTo>
                      <a:cubicBezTo>
                        <a:pt x="8193" y="10641"/>
                        <a:pt x="8961" y="10017"/>
                        <a:pt x="9681" y="9393"/>
                      </a:cubicBezTo>
                      <a:cubicBezTo>
                        <a:pt x="10753" y="8481"/>
                        <a:pt x="11873" y="7425"/>
                        <a:pt x="12081" y="6033"/>
                      </a:cubicBezTo>
                      <a:cubicBezTo>
                        <a:pt x="12273" y="4849"/>
                        <a:pt x="11761" y="3665"/>
                        <a:pt x="10993" y="2752"/>
                      </a:cubicBezTo>
                      <a:cubicBezTo>
                        <a:pt x="10225" y="1840"/>
                        <a:pt x="9233" y="1184"/>
                        <a:pt x="8241" y="528"/>
                      </a:cubicBezTo>
                      <a:cubicBezTo>
                        <a:pt x="7841" y="272"/>
                        <a:pt x="7393" y="0"/>
                        <a:pt x="6913" y="32"/>
                      </a:cubicBezTo>
                      <a:cubicBezTo>
                        <a:pt x="6257" y="64"/>
                        <a:pt x="5793" y="656"/>
                        <a:pt x="5345" y="1136"/>
                      </a:cubicBezTo>
                      <a:cubicBezTo>
                        <a:pt x="4209" y="2352"/>
                        <a:pt x="2561" y="2544"/>
                        <a:pt x="1424" y="3553"/>
                      </a:cubicBezTo>
                      <a:cubicBezTo>
                        <a:pt x="448" y="4449"/>
                        <a:pt x="0" y="6673"/>
                        <a:pt x="624" y="78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4" name="Google Shape;24274;p55"/>
                <p:cNvSpPr/>
                <p:nvPr/>
              </p:nvSpPr>
              <p:spPr>
                <a:xfrm>
                  <a:off x="4815275" y="1152575"/>
                  <a:ext cx="144425" cy="123625"/>
                </a:xfrm>
                <a:custGeom>
                  <a:avLst/>
                  <a:gdLst/>
                  <a:ahLst/>
                  <a:cxnLst/>
                  <a:rect l="l" t="t" r="r" b="b"/>
                  <a:pathLst>
                    <a:path w="5777" h="4945" extrusionOk="0">
                      <a:moveTo>
                        <a:pt x="512" y="2352"/>
                      </a:moveTo>
                      <a:cubicBezTo>
                        <a:pt x="976" y="3104"/>
                        <a:pt x="1536" y="3792"/>
                        <a:pt x="2160" y="4400"/>
                      </a:cubicBezTo>
                      <a:cubicBezTo>
                        <a:pt x="2320" y="4576"/>
                        <a:pt x="2512" y="4704"/>
                        <a:pt x="2736" y="4800"/>
                      </a:cubicBezTo>
                      <a:cubicBezTo>
                        <a:pt x="3152" y="4944"/>
                        <a:pt x="3616" y="4752"/>
                        <a:pt x="4032" y="4560"/>
                      </a:cubicBezTo>
                      <a:lnTo>
                        <a:pt x="5008" y="4096"/>
                      </a:lnTo>
                      <a:cubicBezTo>
                        <a:pt x="5185" y="4016"/>
                        <a:pt x="5345" y="3920"/>
                        <a:pt x="5473" y="3792"/>
                      </a:cubicBezTo>
                      <a:cubicBezTo>
                        <a:pt x="5729" y="3536"/>
                        <a:pt x="5761" y="3136"/>
                        <a:pt x="5761" y="2784"/>
                      </a:cubicBezTo>
                      <a:cubicBezTo>
                        <a:pt x="5777" y="2288"/>
                        <a:pt x="5777" y="1728"/>
                        <a:pt x="5457" y="1360"/>
                      </a:cubicBezTo>
                      <a:cubicBezTo>
                        <a:pt x="5249" y="1136"/>
                        <a:pt x="4992" y="976"/>
                        <a:pt x="4704" y="880"/>
                      </a:cubicBezTo>
                      <a:cubicBezTo>
                        <a:pt x="3680" y="416"/>
                        <a:pt x="2528" y="0"/>
                        <a:pt x="1408" y="432"/>
                      </a:cubicBezTo>
                      <a:cubicBezTo>
                        <a:pt x="592" y="752"/>
                        <a:pt x="0" y="1520"/>
                        <a:pt x="512" y="235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5" name="Google Shape;24275;p55"/>
                <p:cNvSpPr/>
                <p:nvPr/>
              </p:nvSpPr>
              <p:spPr>
                <a:xfrm>
                  <a:off x="5105275" y="1188975"/>
                  <a:ext cx="142450" cy="172425"/>
                </a:xfrm>
                <a:custGeom>
                  <a:avLst/>
                  <a:gdLst/>
                  <a:ahLst/>
                  <a:cxnLst/>
                  <a:rect l="l" t="t" r="r" b="b"/>
                  <a:pathLst>
                    <a:path w="5698" h="6897" extrusionOk="0">
                      <a:moveTo>
                        <a:pt x="337" y="3040"/>
                      </a:moveTo>
                      <a:cubicBezTo>
                        <a:pt x="513" y="3264"/>
                        <a:pt x="721" y="3472"/>
                        <a:pt x="961" y="3649"/>
                      </a:cubicBezTo>
                      <a:cubicBezTo>
                        <a:pt x="1505" y="4161"/>
                        <a:pt x="1713" y="4913"/>
                        <a:pt x="2049" y="5585"/>
                      </a:cubicBezTo>
                      <a:cubicBezTo>
                        <a:pt x="2385" y="6257"/>
                        <a:pt x="2993" y="6897"/>
                        <a:pt x="3745" y="6833"/>
                      </a:cubicBezTo>
                      <a:cubicBezTo>
                        <a:pt x="4193" y="6753"/>
                        <a:pt x="4593" y="6481"/>
                        <a:pt x="4833" y="6065"/>
                      </a:cubicBezTo>
                      <a:cubicBezTo>
                        <a:pt x="5041" y="5665"/>
                        <a:pt x="5201" y="5233"/>
                        <a:pt x="5297" y="4785"/>
                      </a:cubicBezTo>
                      <a:cubicBezTo>
                        <a:pt x="5521" y="3937"/>
                        <a:pt x="5697" y="2928"/>
                        <a:pt x="5121" y="2272"/>
                      </a:cubicBezTo>
                      <a:cubicBezTo>
                        <a:pt x="4897" y="2032"/>
                        <a:pt x="4593" y="1872"/>
                        <a:pt x="4417" y="1584"/>
                      </a:cubicBezTo>
                      <a:cubicBezTo>
                        <a:pt x="4241" y="1280"/>
                        <a:pt x="4289" y="864"/>
                        <a:pt x="4097" y="544"/>
                      </a:cubicBezTo>
                      <a:cubicBezTo>
                        <a:pt x="3873" y="128"/>
                        <a:pt x="3329" y="0"/>
                        <a:pt x="2865" y="0"/>
                      </a:cubicBezTo>
                      <a:cubicBezTo>
                        <a:pt x="2129" y="0"/>
                        <a:pt x="993" y="256"/>
                        <a:pt x="561" y="912"/>
                      </a:cubicBezTo>
                      <a:cubicBezTo>
                        <a:pt x="225" y="1408"/>
                        <a:pt x="1" y="2544"/>
                        <a:pt x="337" y="3040"/>
                      </a:cubicBezTo>
                      <a:close/>
                    </a:path>
                  </a:pathLst>
                </a:custGeom>
                <a:solidFill>
                  <a:srgbClr val="EAD1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6" name="Google Shape;24276;p55"/>
                <p:cNvSpPr/>
                <p:nvPr/>
              </p:nvSpPr>
              <p:spPr>
                <a:xfrm>
                  <a:off x="5024075" y="1286975"/>
                  <a:ext cx="71225" cy="58025"/>
                </a:xfrm>
                <a:custGeom>
                  <a:avLst/>
                  <a:gdLst/>
                  <a:ahLst/>
                  <a:cxnLst/>
                  <a:rect l="l" t="t" r="r" b="b"/>
                  <a:pathLst>
                    <a:path w="2849" h="2321" extrusionOk="0">
                      <a:moveTo>
                        <a:pt x="561" y="1521"/>
                      </a:moveTo>
                      <a:cubicBezTo>
                        <a:pt x="833" y="1969"/>
                        <a:pt x="1345" y="2177"/>
                        <a:pt x="1841" y="2273"/>
                      </a:cubicBezTo>
                      <a:cubicBezTo>
                        <a:pt x="2033" y="2321"/>
                        <a:pt x="2225" y="2321"/>
                        <a:pt x="2401" y="2241"/>
                      </a:cubicBezTo>
                      <a:cubicBezTo>
                        <a:pt x="2545" y="2129"/>
                        <a:pt x="2641" y="2001"/>
                        <a:pt x="2689" y="1841"/>
                      </a:cubicBezTo>
                      <a:cubicBezTo>
                        <a:pt x="2769" y="1585"/>
                        <a:pt x="2817" y="1329"/>
                        <a:pt x="2833" y="1073"/>
                      </a:cubicBezTo>
                      <a:cubicBezTo>
                        <a:pt x="2849" y="865"/>
                        <a:pt x="2801" y="641"/>
                        <a:pt x="2689" y="449"/>
                      </a:cubicBezTo>
                      <a:cubicBezTo>
                        <a:pt x="2497" y="177"/>
                        <a:pt x="2177" y="17"/>
                        <a:pt x="1841" y="17"/>
                      </a:cubicBezTo>
                      <a:cubicBezTo>
                        <a:pt x="1041" y="1"/>
                        <a:pt x="1" y="609"/>
                        <a:pt x="561" y="152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7" name="Google Shape;24277;p55"/>
                <p:cNvSpPr/>
                <p:nvPr/>
              </p:nvSpPr>
              <p:spPr>
                <a:xfrm>
                  <a:off x="5176500" y="1064150"/>
                  <a:ext cx="69625" cy="71250"/>
                </a:xfrm>
                <a:custGeom>
                  <a:avLst/>
                  <a:gdLst/>
                  <a:ahLst/>
                  <a:cxnLst/>
                  <a:rect l="l" t="t" r="r" b="b"/>
                  <a:pathLst>
                    <a:path w="2785" h="2850" extrusionOk="0">
                      <a:moveTo>
                        <a:pt x="80" y="1409"/>
                      </a:moveTo>
                      <a:cubicBezTo>
                        <a:pt x="32" y="1457"/>
                        <a:pt x="0" y="1521"/>
                        <a:pt x="0" y="1601"/>
                      </a:cubicBezTo>
                      <a:cubicBezTo>
                        <a:pt x="16" y="1681"/>
                        <a:pt x="64" y="1745"/>
                        <a:pt x="128" y="1809"/>
                      </a:cubicBezTo>
                      <a:lnTo>
                        <a:pt x="1040" y="2705"/>
                      </a:lnTo>
                      <a:cubicBezTo>
                        <a:pt x="1088" y="2769"/>
                        <a:pt x="1168" y="2817"/>
                        <a:pt x="1248" y="2849"/>
                      </a:cubicBezTo>
                      <a:cubicBezTo>
                        <a:pt x="1360" y="2849"/>
                        <a:pt x="1472" y="2817"/>
                        <a:pt x="1552" y="2753"/>
                      </a:cubicBezTo>
                      <a:cubicBezTo>
                        <a:pt x="2048" y="2385"/>
                        <a:pt x="2320" y="1809"/>
                        <a:pt x="2560" y="1249"/>
                      </a:cubicBezTo>
                      <a:cubicBezTo>
                        <a:pt x="2672" y="993"/>
                        <a:pt x="2784" y="689"/>
                        <a:pt x="2640" y="449"/>
                      </a:cubicBezTo>
                      <a:cubicBezTo>
                        <a:pt x="2400" y="49"/>
                        <a:pt x="1520" y="1"/>
                        <a:pt x="1136" y="161"/>
                      </a:cubicBezTo>
                      <a:cubicBezTo>
                        <a:pt x="704" y="369"/>
                        <a:pt x="336" y="1025"/>
                        <a:pt x="80" y="14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278" name="Google Shape;24278;p55"/>
          <p:cNvSpPr/>
          <p:nvPr/>
        </p:nvSpPr>
        <p:spPr>
          <a:xfrm rot="-435006">
            <a:off x="6396348" y="1705435"/>
            <a:ext cx="1700" cy="850"/>
          </a:xfrm>
          <a:custGeom>
            <a:avLst/>
            <a:gdLst/>
            <a:ahLst/>
            <a:cxnLst/>
            <a:rect l="l" t="t" r="r" b="b"/>
            <a:pathLst>
              <a:path w="68" h="34" extrusionOk="0">
                <a:moveTo>
                  <a:pt x="0" y="0"/>
                </a:moveTo>
                <a:lnTo>
                  <a:pt x="67" y="34"/>
                </a:lnTo>
                <a:lnTo>
                  <a:pt x="67" y="34"/>
                </a:lnTo>
                <a:close/>
              </a:path>
            </a:pathLst>
          </a:custGeom>
          <a:solidFill>
            <a:srgbClr val="2307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79" name="Google Shape;24279;p55"/>
          <p:cNvGrpSpPr/>
          <p:nvPr/>
        </p:nvGrpSpPr>
        <p:grpSpPr>
          <a:xfrm>
            <a:off x="-471207" y="2009775"/>
            <a:ext cx="3339342" cy="3615189"/>
            <a:chOff x="-471207" y="2009775"/>
            <a:chExt cx="3339342" cy="3615189"/>
          </a:xfrm>
        </p:grpSpPr>
        <p:grpSp>
          <p:nvGrpSpPr>
            <p:cNvPr id="24280" name="Google Shape;24280;p55"/>
            <p:cNvGrpSpPr/>
            <p:nvPr/>
          </p:nvGrpSpPr>
          <p:grpSpPr>
            <a:xfrm>
              <a:off x="-471207" y="3215792"/>
              <a:ext cx="3339342" cy="2409172"/>
              <a:chOff x="-471207" y="3215792"/>
              <a:chExt cx="3339342" cy="2409172"/>
            </a:xfrm>
          </p:grpSpPr>
          <p:grpSp>
            <p:nvGrpSpPr>
              <p:cNvPr id="24281" name="Google Shape;24281;p55"/>
              <p:cNvGrpSpPr/>
              <p:nvPr/>
            </p:nvGrpSpPr>
            <p:grpSpPr>
              <a:xfrm rot="-4199403" flipH="1">
                <a:off x="-22239" y="3308503"/>
                <a:ext cx="1699178" cy="2145157"/>
                <a:chOff x="146217" y="2712579"/>
                <a:chExt cx="1552966" cy="1960401"/>
              </a:xfrm>
            </p:grpSpPr>
            <p:grpSp>
              <p:nvGrpSpPr>
                <p:cNvPr id="24282" name="Google Shape;24282;p55"/>
                <p:cNvGrpSpPr/>
                <p:nvPr/>
              </p:nvGrpSpPr>
              <p:grpSpPr>
                <a:xfrm>
                  <a:off x="146217" y="2712579"/>
                  <a:ext cx="1134008" cy="607901"/>
                  <a:chOff x="5206900" y="826150"/>
                  <a:chExt cx="599275" cy="321250"/>
                </a:xfrm>
              </p:grpSpPr>
              <p:sp>
                <p:nvSpPr>
                  <p:cNvPr id="24283" name="Google Shape;2428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4" name="Google Shape;2428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5" name="Google Shape;2428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6" name="Google Shape;2428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7" name="Google Shape;2428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8" name="Google Shape;2428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9" name="Google Shape;2428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0" name="Google Shape;2429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1" name="Google Shape;2429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2" name="Google Shape;2429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3" name="Google Shape;2429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4" name="Google Shape;2429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5" name="Google Shape;2429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6" name="Google Shape;2429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97" name="Google Shape;24297;p55"/>
                <p:cNvGrpSpPr/>
                <p:nvPr/>
              </p:nvGrpSpPr>
              <p:grpSpPr>
                <a:xfrm rot="-9256633">
                  <a:off x="489429" y="3110262"/>
                  <a:ext cx="1134020" cy="607908"/>
                  <a:chOff x="5206900" y="826150"/>
                  <a:chExt cx="599275" cy="321250"/>
                </a:xfrm>
              </p:grpSpPr>
              <p:sp>
                <p:nvSpPr>
                  <p:cNvPr id="24298" name="Google Shape;24298;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9" name="Google Shape;24299;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0" name="Google Shape;24300;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1" name="Google Shape;24301;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2" name="Google Shape;24302;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3" name="Google Shape;24303;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4" name="Google Shape;24304;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5" name="Google Shape;24305;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6" name="Google Shape;24306;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7" name="Google Shape;24307;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8" name="Google Shape;24308;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9" name="Google Shape;24309;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0" name="Google Shape;24310;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1" name="Google Shape;24311;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2" name="Google Shape;24312;p55"/>
                <p:cNvGrpSpPr/>
                <p:nvPr/>
              </p:nvGrpSpPr>
              <p:grpSpPr>
                <a:xfrm rot="7120513" flipH="1">
                  <a:off x="538618" y="3725726"/>
                  <a:ext cx="1133997" cy="607895"/>
                  <a:chOff x="5206900" y="826150"/>
                  <a:chExt cx="599275" cy="321250"/>
                </a:xfrm>
              </p:grpSpPr>
              <p:sp>
                <p:nvSpPr>
                  <p:cNvPr id="24313" name="Google Shape;24313;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4" name="Google Shape;24314;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5" name="Google Shape;24315;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6" name="Google Shape;24316;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7" name="Google Shape;24317;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8" name="Google Shape;24318;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9" name="Google Shape;24319;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0" name="Google Shape;24320;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1" name="Google Shape;24321;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2" name="Google Shape;24322;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3" name="Google Shape;24323;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4" name="Google Shape;24324;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5" name="Google Shape;24325;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6" name="Google Shape;24326;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27" name="Google Shape;24327;p55"/>
              <p:cNvGrpSpPr/>
              <p:nvPr/>
            </p:nvGrpSpPr>
            <p:grpSpPr>
              <a:xfrm rot="4112102" flipH="1">
                <a:off x="709472" y="3369139"/>
                <a:ext cx="1699242" cy="2145126"/>
                <a:chOff x="146217" y="2712579"/>
                <a:chExt cx="1552966" cy="1960401"/>
              </a:xfrm>
            </p:grpSpPr>
            <p:grpSp>
              <p:nvGrpSpPr>
                <p:cNvPr id="24328" name="Google Shape;24328;p55"/>
                <p:cNvGrpSpPr/>
                <p:nvPr/>
              </p:nvGrpSpPr>
              <p:grpSpPr>
                <a:xfrm>
                  <a:off x="146217" y="2712579"/>
                  <a:ext cx="1134008" cy="607901"/>
                  <a:chOff x="5206900" y="826150"/>
                  <a:chExt cx="599275" cy="321250"/>
                </a:xfrm>
              </p:grpSpPr>
              <p:sp>
                <p:nvSpPr>
                  <p:cNvPr id="24329" name="Google Shape;24329;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0" name="Google Shape;24330;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1" name="Google Shape;24331;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2" name="Google Shape;24332;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3" name="Google Shape;24333;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4" name="Google Shape;24334;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5" name="Google Shape;24335;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6" name="Google Shape;24336;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7" name="Google Shape;24337;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8" name="Google Shape;24338;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9" name="Google Shape;24339;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0" name="Google Shape;24340;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1" name="Google Shape;24341;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2" name="Google Shape;24342;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43" name="Google Shape;24343;p55"/>
                <p:cNvGrpSpPr/>
                <p:nvPr/>
              </p:nvGrpSpPr>
              <p:grpSpPr>
                <a:xfrm rot="-9256633">
                  <a:off x="489429" y="3110262"/>
                  <a:ext cx="1134020" cy="607908"/>
                  <a:chOff x="5206900" y="826150"/>
                  <a:chExt cx="599275" cy="321250"/>
                </a:xfrm>
              </p:grpSpPr>
              <p:sp>
                <p:nvSpPr>
                  <p:cNvPr id="24344" name="Google Shape;24344;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5" name="Google Shape;24345;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6" name="Google Shape;24346;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7" name="Google Shape;24347;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8" name="Google Shape;24348;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9" name="Google Shape;24349;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0" name="Google Shape;24350;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1" name="Google Shape;24351;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2" name="Google Shape;24352;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3" name="Google Shape;24353;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4" name="Google Shape;24354;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5" name="Google Shape;24355;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6" name="Google Shape;24356;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7" name="Google Shape;24357;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58" name="Google Shape;24358;p55"/>
                <p:cNvGrpSpPr/>
                <p:nvPr/>
              </p:nvGrpSpPr>
              <p:grpSpPr>
                <a:xfrm rot="7120513" flipH="1">
                  <a:off x="538618" y="3725726"/>
                  <a:ext cx="1133997" cy="607895"/>
                  <a:chOff x="5206900" y="826150"/>
                  <a:chExt cx="599275" cy="321250"/>
                </a:xfrm>
              </p:grpSpPr>
              <p:sp>
                <p:nvSpPr>
                  <p:cNvPr id="24359" name="Google Shape;24359;p55"/>
                  <p:cNvSpPr/>
                  <p:nvPr/>
                </p:nvSpPr>
                <p:spPr>
                  <a:xfrm>
                    <a:off x="5206900" y="828950"/>
                    <a:ext cx="25225" cy="25625"/>
                  </a:xfrm>
                  <a:custGeom>
                    <a:avLst/>
                    <a:gdLst/>
                    <a:ahLst/>
                    <a:cxnLst/>
                    <a:rect l="l" t="t" r="r" b="b"/>
                    <a:pathLst>
                      <a:path w="1009" h="1025" extrusionOk="0">
                        <a:moveTo>
                          <a:pt x="1008" y="448"/>
                        </a:moveTo>
                        <a:cubicBezTo>
                          <a:pt x="1008" y="832"/>
                          <a:pt x="544" y="1024"/>
                          <a:pt x="272" y="752"/>
                        </a:cubicBezTo>
                        <a:cubicBezTo>
                          <a:pt x="0" y="480"/>
                          <a:pt x="192" y="0"/>
                          <a:pt x="576" y="0"/>
                        </a:cubicBezTo>
                        <a:cubicBezTo>
                          <a:pt x="816" y="0"/>
                          <a:pt x="1008" y="208"/>
                          <a:pt x="1008" y="4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0" name="Google Shape;24360;p55"/>
                  <p:cNvSpPr/>
                  <p:nvPr/>
                </p:nvSpPr>
                <p:spPr>
                  <a:xfrm>
                    <a:off x="5468125" y="1067750"/>
                    <a:ext cx="25625" cy="25225"/>
                  </a:xfrm>
                  <a:custGeom>
                    <a:avLst/>
                    <a:gdLst/>
                    <a:ahLst/>
                    <a:cxnLst/>
                    <a:rect l="l" t="t" r="r" b="b"/>
                    <a:pathLst>
                      <a:path w="1025" h="1009" extrusionOk="0">
                        <a:moveTo>
                          <a:pt x="1024" y="433"/>
                        </a:moveTo>
                        <a:cubicBezTo>
                          <a:pt x="1024" y="817"/>
                          <a:pt x="560" y="1009"/>
                          <a:pt x="288" y="737"/>
                        </a:cubicBezTo>
                        <a:cubicBezTo>
                          <a:pt x="0" y="465"/>
                          <a:pt x="208" y="1"/>
                          <a:pt x="592" y="1"/>
                        </a:cubicBezTo>
                        <a:cubicBezTo>
                          <a:pt x="832" y="1"/>
                          <a:pt x="1024" y="193"/>
                          <a:pt x="1024"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1" name="Google Shape;24361;p55"/>
                  <p:cNvSpPr/>
                  <p:nvPr/>
                </p:nvSpPr>
                <p:spPr>
                  <a:xfrm>
                    <a:off x="5679325" y="1085750"/>
                    <a:ext cx="25625" cy="25650"/>
                  </a:xfrm>
                  <a:custGeom>
                    <a:avLst/>
                    <a:gdLst/>
                    <a:ahLst/>
                    <a:cxnLst/>
                    <a:rect l="l" t="t" r="r" b="b"/>
                    <a:pathLst>
                      <a:path w="1025" h="1026" extrusionOk="0">
                        <a:moveTo>
                          <a:pt x="1025" y="433"/>
                        </a:moveTo>
                        <a:cubicBezTo>
                          <a:pt x="1025" y="833"/>
                          <a:pt x="545" y="1025"/>
                          <a:pt x="273" y="753"/>
                        </a:cubicBezTo>
                        <a:cubicBezTo>
                          <a:pt x="1" y="481"/>
                          <a:pt x="193" y="1"/>
                          <a:pt x="577" y="1"/>
                        </a:cubicBezTo>
                        <a:cubicBezTo>
                          <a:pt x="817" y="1"/>
                          <a:pt x="1025" y="193"/>
                          <a:pt x="1025" y="43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2" name="Google Shape;24362;p55"/>
                  <p:cNvSpPr/>
                  <p:nvPr/>
                </p:nvSpPr>
                <p:spPr>
                  <a:xfrm>
                    <a:off x="5318900" y="877350"/>
                    <a:ext cx="4425" cy="4425"/>
                  </a:xfrm>
                  <a:custGeom>
                    <a:avLst/>
                    <a:gdLst/>
                    <a:ahLst/>
                    <a:cxnLst/>
                    <a:rect l="l" t="t" r="r" b="b"/>
                    <a:pathLst>
                      <a:path w="177" h="177" extrusionOk="0">
                        <a:moveTo>
                          <a:pt x="177" y="80"/>
                        </a:moveTo>
                        <a:cubicBezTo>
                          <a:pt x="177" y="128"/>
                          <a:pt x="145" y="176"/>
                          <a:pt x="97" y="176"/>
                        </a:cubicBezTo>
                        <a:cubicBezTo>
                          <a:pt x="49" y="176"/>
                          <a:pt x="1" y="128"/>
                          <a:pt x="1" y="80"/>
                        </a:cubicBezTo>
                        <a:cubicBezTo>
                          <a:pt x="1" y="32"/>
                          <a:pt x="49" y="0"/>
                          <a:pt x="97" y="0"/>
                        </a:cubicBezTo>
                        <a:cubicBezTo>
                          <a:pt x="145" y="0"/>
                          <a:pt x="177" y="32"/>
                          <a:pt x="177"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3" name="Google Shape;24363;p55"/>
                  <p:cNvSpPr/>
                  <p:nvPr/>
                </p:nvSpPr>
                <p:spPr>
                  <a:xfrm>
                    <a:off x="5749725" y="1021350"/>
                    <a:ext cx="6025" cy="6025"/>
                  </a:xfrm>
                  <a:custGeom>
                    <a:avLst/>
                    <a:gdLst/>
                    <a:ahLst/>
                    <a:cxnLst/>
                    <a:rect l="l" t="t" r="r" b="b"/>
                    <a:pathLst>
                      <a:path w="241" h="241" extrusionOk="0">
                        <a:moveTo>
                          <a:pt x="241" y="97"/>
                        </a:moveTo>
                        <a:cubicBezTo>
                          <a:pt x="241" y="241"/>
                          <a:pt x="1" y="1"/>
                          <a:pt x="145" y="1"/>
                        </a:cubicBezTo>
                        <a:cubicBezTo>
                          <a:pt x="193" y="1"/>
                          <a:pt x="225" y="49"/>
                          <a:pt x="241" y="9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4" name="Google Shape;24364;p55"/>
                  <p:cNvSpPr/>
                  <p:nvPr/>
                </p:nvSpPr>
                <p:spPr>
                  <a:xfrm>
                    <a:off x="5527725" y="874950"/>
                    <a:ext cx="6025" cy="6025"/>
                  </a:xfrm>
                  <a:custGeom>
                    <a:avLst/>
                    <a:gdLst/>
                    <a:ahLst/>
                    <a:cxnLst/>
                    <a:rect l="l" t="t" r="r" b="b"/>
                    <a:pathLst>
                      <a:path w="241" h="241" extrusionOk="0">
                        <a:moveTo>
                          <a:pt x="240" y="96"/>
                        </a:moveTo>
                        <a:cubicBezTo>
                          <a:pt x="240" y="240"/>
                          <a:pt x="0" y="0"/>
                          <a:pt x="144" y="0"/>
                        </a:cubicBezTo>
                        <a:cubicBezTo>
                          <a:pt x="192" y="0"/>
                          <a:pt x="240" y="48"/>
                          <a:pt x="240" y="9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5" name="Google Shape;24365;p55"/>
                  <p:cNvSpPr/>
                  <p:nvPr/>
                </p:nvSpPr>
                <p:spPr>
                  <a:xfrm>
                    <a:off x="5418900" y="861350"/>
                    <a:ext cx="6025" cy="5625"/>
                  </a:xfrm>
                  <a:custGeom>
                    <a:avLst/>
                    <a:gdLst/>
                    <a:ahLst/>
                    <a:cxnLst/>
                    <a:rect l="l" t="t" r="r" b="b"/>
                    <a:pathLst>
                      <a:path w="241" h="225" extrusionOk="0">
                        <a:moveTo>
                          <a:pt x="241" y="64"/>
                        </a:moveTo>
                        <a:cubicBezTo>
                          <a:pt x="241" y="112"/>
                          <a:pt x="225" y="160"/>
                          <a:pt x="177" y="176"/>
                        </a:cubicBezTo>
                        <a:cubicBezTo>
                          <a:pt x="49" y="224"/>
                          <a:pt x="1" y="32"/>
                          <a:pt x="129" y="16"/>
                        </a:cubicBezTo>
                        <a:cubicBezTo>
                          <a:pt x="177" y="0"/>
                          <a:pt x="225" y="16"/>
                          <a:pt x="241" y="6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6" name="Google Shape;24366;p55"/>
                  <p:cNvSpPr/>
                  <p:nvPr/>
                </p:nvSpPr>
                <p:spPr>
                  <a:xfrm>
                    <a:off x="5634925" y="986150"/>
                    <a:ext cx="12025" cy="12025"/>
                  </a:xfrm>
                  <a:custGeom>
                    <a:avLst/>
                    <a:gdLst/>
                    <a:ahLst/>
                    <a:cxnLst/>
                    <a:rect l="l" t="t" r="r" b="b"/>
                    <a:pathLst>
                      <a:path w="481" h="481" extrusionOk="0">
                        <a:moveTo>
                          <a:pt x="481" y="209"/>
                        </a:moveTo>
                        <a:cubicBezTo>
                          <a:pt x="481" y="385"/>
                          <a:pt x="257" y="481"/>
                          <a:pt x="129" y="353"/>
                        </a:cubicBezTo>
                        <a:cubicBezTo>
                          <a:pt x="1" y="225"/>
                          <a:pt x="97" y="1"/>
                          <a:pt x="273" y="1"/>
                        </a:cubicBezTo>
                        <a:cubicBezTo>
                          <a:pt x="385" y="1"/>
                          <a:pt x="481" y="97"/>
                          <a:pt x="48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7" name="Google Shape;24367;p55"/>
                  <p:cNvSpPr/>
                  <p:nvPr/>
                </p:nvSpPr>
                <p:spPr>
                  <a:xfrm>
                    <a:off x="5717725" y="1135775"/>
                    <a:ext cx="11625" cy="11625"/>
                  </a:xfrm>
                  <a:custGeom>
                    <a:avLst/>
                    <a:gdLst/>
                    <a:ahLst/>
                    <a:cxnLst/>
                    <a:rect l="l" t="t" r="r" b="b"/>
                    <a:pathLst>
                      <a:path w="465" h="465" extrusionOk="0">
                        <a:moveTo>
                          <a:pt x="465" y="192"/>
                        </a:moveTo>
                        <a:cubicBezTo>
                          <a:pt x="465" y="368"/>
                          <a:pt x="257" y="464"/>
                          <a:pt x="129" y="336"/>
                        </a:cubicBezTo>
                        <a:cubicBezTo>
                          <a:pt x="1" y="208"/>
                          <a:pt x="81" y="0"/>
                          <a:pt x="273" y="0"/>
                        </a:cubicBezTo>
                        <a:cubicBezTo>
                          <a:pt x="385" y="0"/>
                          <a:pt x="465" y="80"/>
                          <a:pt x="465"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8" name="Google Shape;24368;p55"/>
                  <p:cNvSpPr/>
                  <p:nvPr/>
                </p:nvSpPr>
                <p:spPr>
                  <a:xfrm>
                    <a:off x="5316900" y="997350"/>
                    <a:ext cx="11625" cy="12025"/>
                  </a:xfrm>
                  <a:custGeom>
                    <a:avLst/>
                    <a:gdLst/>
                    <a:ahLst/>
                    <a:cxnLst/>
                    <a:rect l="l" t="t" r="r" b="b"/>
                    <a:pathLst>
                      <a:path w="465" h="481" extrusionOk="0">
                        <a:moveTo>
                          <a:pt x="465" y="209"/>
                        </a:moveTo>
                        <a:cubicBezTo>
                          <a:pt x="465" y="385"/>
                          <a:pt x="257" y="481"/>
                          <a:pt x="129" y="353"/>
                        </a:cubicBezTo>
                        <a:cubicBezTo>
                          <a:pt x="1" y="225"/>
                          <a:pt x="81" y="1"/>
                          <a:pt x="273" y="1"/>
                        </a:cubicBezTo>
                        <a:cubicBezTo>
                          <a:pt x="369" y="1"/>
                          <a:pt x="465" y="97"/>
                          <a:pt x="465"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9" name="Google Shape;24369;p55"/>
                  <p:cNvSpPr/>
                  <p:nvPr/>
                </p:nvSpPr>
                <p:spPr>
                  <a:xfrm>
                    <a:off x="5331700" y="1124575"/>
                    <a:ext cx="12025" cy="11625"/>
                  </a:xfrm>
                  <a:custGeom>
                    <a:avLst/>
                    <a:gdLst/>
                    <a:ahLst/>
                    <a:cxnLst/>
                    <a:rect l="l" t="t" r="r" b="b"/>
                    <a:pathLst>
                      <a:path w="481" h="465" extrusionOk="0">
                        <a:moveTo>
                          <a:pt x="481" y="208"/>
                        </a:moveTo>
                        <a:cubicBezTo>
                          <a:pt x="481" y="384"/>
                          <a:pt x="257" y="464"/>
                          <a:pt x="129" y="352"/>
                        </a:cubicBezTo>
                        <a:cubicBezTo>
                          <a:pt x="1" y="224"/>
                          <a:pt x="97" y="0"/>
                          <a:pt x="273" y="0"/>
                        </a:cubicBezTo>
                        <a:cubicBezTo>
                          <a:pt x="385" y="0"/>
                          <a:pt x="481" y="96"/>
                          <a:pt x="481"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0" name="Google Shape;24370;p55"/>
                  <p:cNvSpPr/>
                  <p:nvPr/>
                </p:nvSpPr>
                <p:spPr>
                  <a:xfrm>
                    <a:off x="5794150" y="906150"/>
                    <a:ext cx="12025" cy="12025"/>
                  </a:xfrm>
                  <a:custGeom>
                    <a:avLst/>
                    <a:gdLst/>
                    <a:ahLst/>
                    <a:cxnLst/>
                    <a:rect l="l" t="t" r="r" b="b"/>
                    <a:pathLst>
                      <a:path w="481" h="481" extrusionOk="0">
                        <a:moveTo>
                          <a:pt x="480" y="208"/>
                        </a:moveTo>
                        <a:cubicBezTo>
                          <a:pt x="480" y="384"/>
                          <a:pt x="256" y="480"/>
                          <a:pt x="128" y="352"/>
                        </a:cubicBezTo>
                        <a:cubicBezTo>
                          <a:pt x="0" y="224"/>
                          <a:pt x="96" y="0"/>
                          <a:pt x="272" y="0"/>
                        </a:cubicBezTo>
                        <a:cubicBezTo>
                          <a:pt x="384" y="0"/>
                          <a:pt x="480" y="96"/>
                          <a:pt x="480" y="20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1" name="Google Shape;24371;p55"/>
                  <p:cNvSpPr/>
                  <p:nvPr/>
                </p:nvSpPr>
                <p:spPr>
                  <a:xfrm>
                    <a:off x="5290500" y="924950"/>
                    <a:ext cx="11625" cy="11625"/>
                  </a:xfrm>
                  <a:custGeom>
                    <a:avLst/>
                    <a:gdLst/>
                    <a:ahLst/>
                    <a:cxnLst/>
                    <a:rect l="l" t="t" r="r" b="b"/>
                    <a:pathLst>
                      <a:path w="465" h="465" extrusionOk="0">
                        <a:moveTo>
                          <a:pt x="465" y="193"/>
                        </a:moveTo>
                        <a:cubicBezTo>
                          <a:pt x="465" y="369"/>
                          <a:pt x="257" y="465"/>
                          <a:pt x="129" y="337"/>
                        </a:cubicBezTo>
                        <a:cubicBezTo>
                          <a:pt x="1" y="209"/>
                          <a:pt x="97" y="0"/>
                          <a:pt x="273" y="0"/>
                        </a:cubicBezTo>
                        <a:cubicBezTo>
                          <a:pt x="385" y="0"/>
                          <a:pt x="465" y="81"/>
                          <a:pt x="465"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2" name="Google Shape;24372;p55"/>
                  <p:cNvSpPr/>
                  <p:nvPr/>
                </p:nvSpPr>
                <p:spPr>
                  <a:xfrm>
                    <a:off x="5680925" y="826150"/>
                    <a:ext cx="43225" cy="43225"/>
                  </a:xfrm>
                  <a:custGeom>
                    <a:avLst/>
                    <a:gdLst/>
                    <a:ahLst/>
                    <a:cxnLst/>
                    <a:rect l="l" t="t" r="r" b="b"/>
                    <a:pathLst>
                      <a:path w="1729" h="1729" extrusionOk="0">
                        <a:moveTo>
                          <a:pt x="865" y="1728"/>
                        </a:moveTo>
                        <a:lnTo>
                          <a:pt x="865" y="1728"/>
                        </a:lnTo>
                        <a:cubicBezTo>
                          <a:pt x="865" y="1248"/>
                          <a:pt x="481" y="864"/>
                          <a:pt x="1" y="864"/>
                        </a:cubicBezTo>
                        <a:lnTo>
                          <a:pt x="1" y="864"/>
                        </a:lnTo>
                        <a:cubicBezTo>
                          <a:pt x="481" y="864"/>
                          <a:pt x="865" y="480"/>
                          <a:pt x="865" y="0"/>
                        </a:cubicBezTo>
                        <a:lnTo>
                          <a:pt x="865" y="0"/>
                        </a:lnTo>
                        <a:cubicBezTo>
                          <a:pt x="865" y="480"/>
                          <a:pt x="1265" y="864"/>
                          <a:pt x="1729" y="864"/>
                        </a:cubicBezTo>
                        <a:lnTo>
                          <a:pt x="1729" y="864"/>
                        </a:lnTo>
                        <a:cubicBezTo>
                          <a:pt x="1265" y="864"/>
                          <a:pt x="865" y="1248"/>
                          <a:pt x="865" y="172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4373" name="Google Shape;24373;p55"/>
            <p:cNvSpPr/>
            <p:nvPr/>
          </p:nvSpPr>
          <p:spPr>
            <a:xfrm>
              <a:off x="-90074" y="2009775"/>
              <a:ext cx="1286780" cy="2562428"/>
            </a:xfrm>
            <a:custGeom>
              <a:avLst/>
              <a:gdLst/>
              <a:ahLst/>
              <a:cxnLst/>
              <a:rect l="l" t="t" r="r" b="b"/>
              <a:pathLst>
                <a:path w="61166" h="130970" extrusionOk="0">
                  <a:moveTo>
                    <a:pt x="0" y="4945"/>
                  </a:moveTo>
                  <a:cubicBezTo>
                    <a:pt x="3629" y="-1100"/>
                    <a:pt x="14862" y="-982"/>
                    <a:pt x="21007" y="2474"/>
                  </a:cubicBezTo>
                  <a:cubicBezTo>
                    <a:pt x="29222" y="7094"/>
                    <a:pt x="35824" y="16574"/>
                    <a:pt x="36761" y="25952"/>
                  </a:cubicBezTo>
                  <a:cubicBezTo>
                    <a:pt x="39604" y="54420"/>
                    <a:pt x="17847" y="82376"/>
                    <a:pt x="22551" y="110596"/>
                  </a:cubicBezTo>
                  <a:cubicBezTo>
                    <a:pt x="24060" y="119650"/>
                    <a:pt x="32356" y="129081"/>
                    <a:pt x="41395" y="130675"/>
                  </a:cubicBezTo>
                  <a:cubicBezTo>
                    <a:pt x="48085" y="131855"/>
                    <a:pt x="54721" y="127881"/>
                    <a:pt x="61166" y="125733"/>
                  </a:cubicBezTo>
                </a:path>
              </a:pathLst>
            </a:custGeom>
            <a:noFill/>
            <a:ln w="19050" cap="flat" cmpd="sng">
              <a:solidFill>
                <a:srgbClr val="D4DCFF"/>
              </a:solidFill>
              <a:prstDash val="solid"/>
              <a:round/>
              <a:headEnd type="none" w="med" len="med"/>
              <a:tailEnd type="none" w="med" len="med"/>
            </a:ln>
          </p:spPr>
        </p:sp>
        <p:grpSp>
          <p:nvGrpSpPr>
            <p:cNvPr id="24374" name="Google Shape;24374;p55"/>
            <p:cNvGrpSpPr/>
            <p:nvPr/>
          </p:nvGrpSpPr>
          <p:grpSpPr>
            <a:xfrm rot="-3625968">
              <a:off x="1041729" y="3912668"/>
              <a:ext cx="687114" cy="844725"/>
              <a:chOff x="5835100" y="1235925"/>
              <a:chExt cx="687175" cy="844800"/>
            </a:xfrm>
          </p:grpSpPr>
          <p:sp>
            <p:nvSpPr>
              <p:cNvPr id="24375" name="Google Shape;24375;p55"/>
              <p:cNvSpPr/>
              <p:nvPr/>
            </p:nvSpPr>
            <p:spPr>
              <a:xfrm>
                <a:off x="5901800" y="1460300"/>
                <a:ext cx="432850" cy="362750"/>
              </a:xfrm>
              <a:custGeom>
                <a:avLst/>
                <a:gdLst/>
                <a:ahLst/>
                <a:cxnLst/>
                <a:rect l="l" t="t" r="r" b="b"/>
                <a:pathLst>
                  <a:path w="17314" h="14510" extrusionOk="0">
                    <a:moveTo>
                      <a:pt x="4503" y="0"/>
                    </a:moveTo>
                    <a:cubicBezTo>
                      <a:pt x="3783" y="0"/>
                      <a:pt x="3090" y="354"/>
                      <a:pt x="2703" y="999"/>
                    </a:cubicBezTo>
                    <a:lnTo>
                      <a:pt x="635" y="4302"/>
                    </a:lnTo>
                    <a:cubicBezTo>
                      <a:pt x="1" y="5303"/>
                      <a:pt x="301" y="6670"/>
                      <a:pt x="1335" y="7304"/>
                    </a:cubicBezTo>
                    <a:lnTo>
                      <a:pt x="12977" y="14509"/>
                    </a:lnTo>
                    <a:lnTo>
                      <a:pt x="17313" y="7537"/>
                    </a:lnTo>
                    <a:lnTo>
                      <a:pt x="5672" y="332"/>
                    </a:lnTo>
                    <a:cubicBezTo>
                      <a:pt x="5305" y="107"/>
                      <a:pt x="4900" y="0"/>
                      <a:pt x="45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6" name="Google Shape;24376;p55"/>
              <p:cNvSpPr/>
              <p:nvPr/>
            </p:nvSpPr>
            <p:spPr>
              <a:xfrm>
                <a:off x="6226200" y="1648725"/>
                <a:ext cx="168475" cy="193500"/>
              </a:xfrm>
              <a:custGeom>
                <a:avLst/>
                <a:gdLst/>
                <a:ahLst/>
                <a:cxnLst/>
                <a:rect l="l" t="t" r="r" b="b"/>
                <a:pathLst>
                  <a:path w="6739" h="7740" extrusionOk="0">
                    <a:moveTo>
                      <a:pt x="4337" y="0"/>
                    </a:moveTo>
                    <a:lnTo>
                      <a:pt x="2102" y="3570"/>
                    </a:lnTo>
                    <a:lnTo>
                      <a:pt x="1" y="6939"/>
                    </a:lnTo>
                    <a:lnTo>
                      <a:pt x="4137" y="7739"/>
                    </a:lnTo>
                    <a:lnTo>
                      <a:pt x="5438" y="5638"/>
                    </a:lnTo>
                    <a:lnTo>
                      <a:pt x="6739" y="3536"/>
                    </a:lnTo>
                    <a:lnTo>
                      <a:pt x="43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7" name="Google Shape;24377;p55"/>
              <p:cNvSpPr/>
              <p:nvPr/>
            </p:nvSpPr>
            <p:spPr>
              <a:xfrm>
                <a:off x="6356300" y="1753800"/>
                <a:ext cx="138450" cy="164300"/>
              </a:xfrm>
              <a:custGeom>
                <a:avLst/>
                <a:gdLst/>
                <a:ahLst/>
                <a:cxnLst/>
                <a:rect l="l" t="t" r="r" b="b"/>
                <a:pathLst>
                  <a:path w="5538" h="6572" extrusionOk="0">
                    <a:moveTo>
                      <a:pt x="2602" y="0"/>
                    </a:moveTo>
                    <a:lnTo>
                      <a:pt x="1368" y="2002"/>
                    </a:lnTo>
                    <a:lnTo>
                      <a:pt x="1302" y="2102"/>
                    </a:lnTo>
                    <a:lnTo>
                      <a:pt x="1" y="4204"/>
                    </a:lnTo>
                    <a:lnTo>
                      <a:pt x="1835" y="6572"/>
                    </a:lnTo>
                    <a:lnTo>
                      <a:pt x="3703" y="3603"/>
                    </a:lnTo>
                    <a:lnTo>
                      <a:pt x="3637" y="3536"/>
                    </a:lnTo>
                    <a:lnTo>
                      <a:pt x="3703" y="3570"/>
                    </a:lnTo>
                    <a:lnTo>
                      <a:pt x="5538" y="634"/>
                    </a:lnTo>
                    <a:lnTo>
                      <a:pt x="26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78" name="Google Shape;24378;p55"/>
              <p:cNvGrpSpPr/>
              <p:nvPr/>
            </p:nvGrpSpPr>
            <p:grpSpPr>
              <a:xfrm>
                <a:off x="5952675" y="1472150"/>
                <a:ext cx="569600" cy="420550"/>
                <a:chOff x="5952675" y="1472150"/>
                <a:chExt cx="569600" cy="420550"/>
              </a:xfrm>
            </p:grpSpPr>
            <p:sp>
              <p:nvSpPr>
                <p:cNvPr id="24379" name="Google Shape;24379;p55"/>
                <p:cNvSpPr/>
                <p:nvPr/>
              </p:nvSpPr>
              <p:spPr>
                <a:xfrm>
                  <a:off x="6448875" y="1843025"/>
                  <a:ext cx="55900" cy="35900"/>
                </a:xfrm>
                <a:custGeom>
                  <a:avLst/>
                  <a:gdLst/>
                  <a:ahLst/>
                  <a:cxnLst/>
                  <a:rect l="l" t="t" r="r" b="b"/>
                  <a:pathLst>
                    <a:path w="2236" h="1436" fill="none" extrusionOk="0">
                      <a:moveTo>
                        <a:pt x="0" y="1"/>
                      </a:moveTo>
                      <a:lnTo>
                        <a:pt x="2235" y="1435"/>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80" name="Google Shape;24380;p55"/>
                <p:cNvGrpSpPr/>
                <p:nvPr/>
              </p:nvGrpSpPr>
              <p:grpSpPr>
                <a:xfrm>
                  <a:off x="5952675" y="1472150"/>
                  <a:ext cx="569600" cy="420550"/>
                  <a:chOff x="5952675" y="1472150"/>
                  <a:chExt cx="569600" cy="420550"/>
                </a:xfrm>
              </p:grpSpPr>
              <p:sp>
                <p:nvSpPr>
                  <p:cNvPr id="24381" name="Google Shape;24381;p55"/>
                  <p:cNvSpPr/>
                  <p:nvPr/>
                </p:nvSpPr>
                <p:spPr>
                  <a:xfrm>
                    <a:off x="6329625" y="1737125"/>
                    <a:ext cx="91750" cy="121775"/>
                  </a:xfrm>
                  <a:custGeom>
                    <a:avLst/>
                    <a:gdLst/>
                    <a:ahLst/>
                    <a:cxnLst/>
                    <a:rect l="l" t="t" r="r" b="b"/>
                    <a:pathLst>
                      <a:path w="3670" h="4871" extrusionOk="0">
                        <a:moveTo>
                          <a:pt x="2602" y="0"/>
                        </a:moveTo>
                        <a:lnTo>
                          <a:pt x="0" y="4203"/>
                        </a:lnTo>
                        <a:lnTo>
                          <a:pt x="1068" y="4871"/>
                        </a:lnTo>
                        <a:lnTo>
                          <a:pt x="3669" y="667"/>
                        </a:lnTo>
                        <a:lnTo>
                          <a:pt x="260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2" name="Google Shape;24382;p55"/>
                  <p:cNvSpPr/>
                  <p:nvPr/>
                </p:nvSpPr>
                <p:spPr>
                  <a:xfrm>
                    <a:off x="5952675" y="1472150"/>
                    <a:ext cx="145975" cy="211625"/>
                  </a:xfrm>
                  <a:custGeom>
                    <a:avLst/>
                    <a:gdLst/>
                    <a:ahLst/>
                    <a:cxnLst/>
                    <a:rect l="l" t="t" r="r" b="b"/>
                    <a:pathLst>
                      <a:path w="5839" h="8465" extrusionOk="0">
                        <a:moveTo>
                          <a:pt x="5196" y="1"/>
                        </a:moveTo>
                        <a:cubicBezTo>
                          <a:pt x="5016" y="1"/>
                          <a:pt x="4843" y="90"/>
                          <a:pt x="4737" y="259"/>
                        </a:cubicBezTo>
                        <a:lnTo>
                          <a:pt x="167" y="7631"/>
                        </a:lnTo>
                        <a:cubicBezTo>
                          <a:pt x="1" y="7897"/>
                          <a:pt x="67" y="8231"/>
                          <a:pt x="334" y="8398"/>
                        </a:cubicBezTo>
                        <a:cubicBezTo>
                          <a:pt x="412" y="8442"/>
                          <a:pt x="505" y="8464"/>
                          <a:pt x="599" y="8464"/>
                        </a:cubicBezTo>
                        <a:cubicBezTo>
                          <a:pt x="786" y="8464"/>
                          <a:pt x="979" y="8376"/>
                          <a:pt x="1068" y="8198"/>
                        </a:cubicBezTo>
                        <a:lnTo>
                          <a:pt x="5671" y="826"/>
                        </a:lnTo>
                        <a:cubicBezTo>
                          <a:pt x="5838" y="592"/>
                          <a:pt x="5738" y="225"/>
                          <a:pt x="5505" y="92"/>
                        </a:cubicBezTo>
                        <a:cubicBezTo>
                          <a:pt x="5407" y="31"/>
                          <a:pt x="5300" y="1"/>
                          <a:pt x="51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3" name="Google Shape;24383;p55"/>
                  <p:cNvSpPr/>
                  <p:nvPr/>
                </p:nvSpPr>
                <p:spPr>
                  <a:xfrm>
                    <a:off x="6477950" y="1857975"/>
                    <a:ext cx="44325" cy="34725"/>
                  </a:xfrm>
                  <a:custGeom>
                    <a:avLst/>
                    <a:gdLst/>
                    <a:ahLst/>
                    <a:cxnLst/>
                    <a:rect l="l" t="t" r="r" b="b"/>
                    <a:pathLst>
                      <a:path w="1773" h="1389" extrusionOk="0">
                        <a:moveTo>
                          <a:pt x="879" y="1"/>
                        </a:moveTo>
                        <a:cubicBezTo>
                          <a:pt x="652" y="1"/>
                          <a:pt x="436" y="119"/>
                          <a:pt x="305" y="337"/>
                        </a:cubicBezTo>
                        <a:cubicBezTo>
                          <a:pt x="1" y="793"/>
                          <a:pt x="362" y="1388"/>
                          <a:pt x="884" y="1388"/>
                        </a:cubicBezTo>
                        <a:cubicBezTo>
                          <a:pt x="934" y="1388"/>
                          <a:pt x="986" y="1383"/>
                          <a:pt x="1039" y="1371"/>
                        </a:cubicBezTo>
                        <a:cubicBezTo>
                          <a:pt x="1639" y="1204"/>
                          <a:pt x="1773" y="403"/>
                          <a:pt x="1239" y="103"/>
                        </a:cubicBezTo>
                        <a:cubicBezTo>
                          <a:pt x="1123" y="34"/>
                          <a:pt x="1000" y="1"/>
                          <a:pt x="87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84" name="Google Shape;24384;p55"/>
              <p:cNvGrpSpPr/>
              <p:nvPr/>
            </p:nvGrpSpPr>
            <p:grpSpPr>
              <a:xfrm>
                <a:off x="5835100" y="1235925"/>
                <a:ext cx="640475" cy="844800"/>
                <a:chOff x="5835100" y="1235925"/>
                <a:chExt cx="640475" cy="844800"/>
              </a:xfrm>
            </p:grpSpPr>
            <p:grpSp>
              <p:nvGrpSpPr>
                <p:cNvPr id="24385" name="Google Shape;24385;p55"/>
                <p:cNvGrpSpPr/>
                <p:nvPr/>
              </p:nvGrpSpPr>
              <p:grpSpPr>
                <a:xfrm>
                  <a:off x="6139475" y="1235925"/>
                  <a:ext cx="336100" cy="354450"/>
                  <a:chOff x="6139475" y="1235925"/>
                  <a:chExt cx="336100" cy="354450"/>
                </a:xfrm>
              </p:grpSpPr>
              <p:sp>
                <p:nvSpPr>
                  <p:cNvPr id="24386" name="Google Shape;24386;p55"/>
                  <p:cNvSpPr/>
                  <p:nvPr/>
                </p:nvSpPr>
                <p:spPr>
                  <a:xfrm>
                    <a:off x="6139475" y="1235925"/>
                    <a:ext cx="336100" cy="354450"/>
                  </a:xfrm>
                  <a:custGeom>
                    <a:avLst/>
                    <a:gdLst/>
                    <a:ahLst/>
                    <a:cxnLst/>
                    <a:rect l="l" t="t" r="r" b="b"/>
                    <a:pathLst>
                      <a:path w="13444" h="14178" fill="none" extrusionOk="0">
                        <a:moveTo>
                          <a:pt x="7373" y="14111"/>
                        </a:moveTo>
                        <a:cubicBezTo>
                          <a:pt x="7473" y="14177"/>
                          <a:pt x="7573" y="14144"/>
                          <a:pt x="7640" y="14077"/>
                        </a:cubicBezTo>
                        <a:lnTo>
                          <a:pt x="13410" y="4804"/>
                        </a:lnTo>
                        <a:cubicBezTo>
                          <a:pt x="13444" y="4704"/>
                          <a:pt x="13410" y="4604"/>
                          <a:pt x="13310" y="4537"/>
                        </a:cubicBezTo>
                        <a:lnTo>
                          <a:pt x="6072" y="34"/>
                        </a:lnTo>
                        <a:cubicBezTo>
                          <a:pt x="6005" y="1"/>
                          <a:pt x="5872" y="1"/>
                          <a:pt x="5805" y="101"/>
                        </a:cubicBezTo>
                        <a:lnTo>
                          <a:pt x="67" y="9341"/>
                        </a:lnTo>
                        <a:cubicBezTo>
                          <a:pt x="1" y="9441"/>
                          <a:pt x="34" y="9574"/>
                          <a:pt x="134" y="9608"/>
                        </a:cubicBezTo>
                        <a:close/>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7" name="Google Shape;24387;p55"/>
                  <p:cNvSpPr/>
                  <p:nvPr/>
                </p:nvSpPr>
                <p:spPr>
                  <a:xfrm>
                    <a:off x="6172825" y="1255950"/>
                    <a:ext cx="148475" cy="238525"/>
                  </a:xfrm>
                  <a:custGeom>
                    <a:avLst/>
                    <a:gdLst/>
                    <a:ahLst/>
                    <a:cxnLst/>
                    <a:rect l="l" t="t" r="r" b="b"/>
                    <a:pathLst>
                      <a:path w="5939" h="9541" fill="none" extrusionOk="0">
                        <a:moveTo>
                          <a:pt x="5939" y="0"/>
                        </a:moveTo>
                        <a:lnTo>
                          <a:pt x="1"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8" name="Google Shape;24388;p55"/>
                  <p:cNvSpPr/>
                  <p:nvPr/>
                </p:nvSpPr>
                <p:spPr>
                  <a:xfrm>
                    <a:off x="6210375" y="12793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9" name="Google Shape;24389;p55"/>
                  <p:cNvSpPr/>
                  <p:nvPr/>
                </p:nvSpPr>
                <p:spPr>
                  <a:xfrm>
                    <a:off x="6247900" y="130265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0" name="Google Shape;24390;p55"/>
                  <p:cNvSpPr/>
                  <p:nvPr/>
                </p:nvSpPr>
                <p:spPr>
                  <a:xfrm>
                    <a:off x="6285425" y="1326000"/>
                    <a:ext cx="148450" cy="238525"/>
                  </a:xfrm>
                  <a:custGeom>
                    <a:avLst/>
                    <a:gdLst/>
                    <a:ahLst/>
                    <a:cxnLst/>
                    <a:rect l="l" t="t" r="r" b="b"/>
                    <a:pathLst>
                      <a:path w="5938" h="9541" fill="none" extrusionOk="0">
                        <a:moveTo>
                          <a:pt x="5938" y="0"/>
                        </a:moveTo>
                        <a:lnTo>
                          <a:pt x="0" y="954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1" name="Google Shape;24391;p55"/>
                  <p:cNvSpPr/>
                  <p:nvPr/>
                </p:nvSpPr>
                <p:spPr>
                  <a:xfrm>
                    <a:off x="6262075" y="1275125"/>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2" name="Google Shape;24392;p55"/>
                  <p:cNvSpPr/>
                  <p:nvPr/>
                </p:nvSpPr>
                <p:spPr>
                  <a:xfrm>
                    <a:off x="6237050" y="1315150"/>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3" name="Google Shape;24393;p55"/>
                  <p:cNvSpPr/>
                  <p:nvPr/>
                </p:nvSpPr>
                <p:spPr>
                  <a:xfrm>
                    <a:off x="6212875" y="1354350"/>
                    <a:ext cx="189325" cy="118450"/>
                  </a:xfrm>
                  <a:custGeom>
                    <a:avLst/>
                    <a:gdLst/>
                    <a:ahLst/>
                    <a:cxnLst/>
                    <a:rect l="l" t="t" r="r" b="b"/>
                    <a:pathLst>
                      <a:path w="7573" h="4738" fill="none" extrusionOk="0">
                        <a:moveTo>
                          <a:pt x="0" y="0"/>
                        </a:moveTo>
                        <a:lnTo>
                          <a:pt x="7572"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4" name="Google Shape;24394;p55"/>
                  <p:cNvSpPr/>
                  <p:nvPr/>
                </p:nvSpPr>
                <p:spPr>
                  <a:xfrm>
                    <a:off x="6187850" y="1394375"/>
                    <a:ext cx="190150" cy="117600"/>
                  </a:xfrm>
                  <a:custGeom>
                    <a:avLst/>
                    <a:gdLst/>
                    <a:ahLst/>
                    <a:cxnLst/>
                    <a:rect l="l" t="t" r="r" b="b"/>
                    <a:pathLst>
                      <a:path w="7606" h="4704" fill="none" extrusionOk="0">
                        <a:moveTo>
                          <a:pt x="0"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5" name="Google Shape;24395;p55"/>
                  <p:cNvSpPr/>
                  <p:nvPr/>
                </p:nvSpPr>
                <p:spPr>
                  <a:xfrm>
                    <a:off x="6162825" y="1434400"/>
                    <a:ext cx="190175" cy="117625"/>
                  </a:xfrm>
                  <a:custGeom>
                    <a:avLst/>
                    <a:gdLst/>
                    <a:ahLst/>
                    <a:cxnLst/>
                    <a:rect l="l" t="t" r="r" b="b"/>
                    <a:pathLst>
                      <a:path w="7607" h="4705" fill="none" extrusionOk="0">
                        <a:moveTo>
                          <a:pt x="1" y="1"/>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6" name="Google Shape;24396;p55"/>
                  <p:cNvSpPr/>
                  <p:nvPr/>
                </p:nvSpPr>
                <p:spPr>
                  <a:xfrm>
                    <a:off x="6201200" y="1526975"/>
                    <a:ext cx="24200" cy="39225"/>
                  </a:xfrm>
                  <a:custGeom>
                    <a:avLst/>
                    <a:gdLst/>
                    <a:ahLst/>
                    <a:cxnLst/>
                    <a:rect l="l" t="t" r="r" b="b"/>
                    <a:pathLst>
                      <a:path w="968" h="1569" fill="none" extrusionOk="0">
                        <a:moveTo>
                          <a:pt x="967" y="0"/>
                        </a:moveTo>
                        <a:lnTo>
                          <a:pt x="0" y="1568"/>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97" name="Google Shape;24397;p55"/>
                <p:cNvGrpSpPr/>
                <p:nvPr/>
              </p:nvGrpSpPr>
              <p:grpSpPr>
                <a:xfrm>
                  <a:off x="5835100" y="1726275"/>
                  <a:ext cx="336100" cy="354450"/>
                  <a:chOff x="5835100" y="1726275"/>
                  <a:chExt cx="336100" cy="354450"/>
                </a:xfrm>
              </p:grpSpPr>
              <p:sp>
                <p:nvSpPr>
                  <p:cNvPr id="24398" name="Google Shape;24398;p55"/>
                  <p:cNvSpPr/>
                  <p:nvPr/>
                </p:nvSpPr>
                <p:spPr>
                  <a:xfrm>
                    <a:off x="5835100" y="1726275"/>
                    <a:ext cx="336100" cy="354450"/>
                  </a:xfrm>
                  <a:custGeom>
                    <a:avLst/>
                    <a:gdLst/>
                    <a:ahLst/>
                    <a:cxnLst/>
                    <a:rect l="l" t="t" r="r" b="b"/>
                    <a:pathLst>
                      <a:path w="13444" h="14178" fill="none" extrusionOk="0">
                        <a:moveTo>
                          <a:pt x="13310" y="4571"/>
                        </a:moveTo>
                        <a:cubicBezTo>
                          <a:pt x="13410" y="4604"/>
                          <a:pt x="13443" y="4737"/>
                          <a:pt x="13410" y="4838"/>
                        </a:cubicBezTo>
                        <a:lnTo>
                          <a:pt x="7639" y="14077"/>
                        </a:lnTo>
                        <a:cubicBezTo>
                          <a:pt x="7572" y="14178"/>
                          <a:pt x="7472" y="14178"/>
                          <a:pt x="7372" y="14144"/>
                        </a:cubicBezTo>
                        <a:lnTo>
                          <a:pt x="134" y="9641"/>
                        </a:lnTo>
                        <a:cubicBezTo>
                          <a:pt x="34" y="9574"/>
                          <a:pt x="0" y="9474"/>
                          <a:pt x="67" y="9374"/>
                        </a:cubicBezTo>
                        <a:lnTo>
                          <a:pt x="5804" y="101"/>
                        </a:lnTo>
                        <a:cubicBezTo>
                          <a:pt x="5871" y="34"/>
                          <a:pt x="5971" y="1"/>
                          <a:pt x="6071" y="67"/>
                        </a:cubicBezTo>
                        <a:close/>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9" name="Google Shape;24399;p55"/>
                  <p:cNvSpPr/>
                  <p:nvPr/>
                </p:nvSpPr>
                <p:spPr>
                  <a:xfrm>
                    <a:off x="5868450" y="1746300"/>
                    <a:ext cx="147625" cy="239350"/>
                  </a:xfrm>
                  <a:custGeom>
                    <a:avLst/>
                    <a:gdLst/>
                    <a:ahLst/>
                    <a:cxnLst/>
                    <a:rect l="l" t="t" r="r" b="b"/>
                    <a:pathLst>
                      <a:path w="5905" h="9574" fill="none" extrusionOk="0">
                        <a:moveTo>
                          <a:pt x="1" y="9574"/>
                        </a:moveTo>
                        <a:lnTo>
                          <a:pt x="5905"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0" name="Google Shape;24400;p55"/>
                  <p:cNvSpPr/>
                  <p:nvPr/>
                </p:nvSpPr>
                <p:spPr>
                  <a:xfrm>
                    <a:off x="5905975" y="17696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1" name="Google Shape;24401;p55"/>
                  <p:cNvSpPr/>
                  <p:nvPr/>
                </p:nvSpPr>
                <p:spPr>
                  <a:xfrm>
                    <a:off x="5943500" y="179300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2" name="Google Shape;24402;p55"/>
                  <p:cNvSpPr/>
                  <p:nvPr/>
                </p:nvSpPr>
                <p:spPr>
                  <a:xfrm>
                    <a:off x="5981025" y="1816350"/>
                    <a:ext cx="148475" cy="239350"/>
                  </a:xfrm>
                  <a:custGeom>
                    <a:avLst/>
                    <a:gdLst/>
                    <a:ahLst/>
                    <a:cxnLst/>
                    <a:rect l="l" t="t" r="r" b="b"/>
                    <a:pathLst>
                      <a:path w="5939" h="9574" fill="none" extrusionOk="0">
                        <a:moveTo>
                          <a:pt x="1" y="9574"/>
                        </a:moveTo>
                        <a:lnTo>
                          <a:pt x="593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3" name="Google Shape;24403;p55"/>
                  <p:cNvSpPr/>
                  <p:nvPr/>
                </p:nvSpPr>
                <p:spPr>
                  <a:xfrm>
                    <a:off x="5859275" y="1923100"/>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4" name="Google Shape;24404;p55"/>
                  <p:cNvSpPr/>
                  <p:nvPr/>
                </p:nvSpPr>
                <p:spPr>
                  <a:xfrm>
                    <a:off x="5884300" y="1883900"/>
                    <a:ext cx="189325" cy="117600"/>
                  </a:xfrm>
                  <a:custGeom>
                    <a:avLst/>
                    <a:gdLst/>
                    <a:ahLst/>
                    <a:cxnLst/>
                    <a:rect l="l" t="t" r="r" b="b"/>
                    <a:pathLst>
                      <a:path w="7573" h="4704" fill="none" extrusionOk="0">
                        <a:moveTo>
                          <a:pt x="0" y="0"/>
                        </a:moveTo>
                        <a:lnTo>
                          <a:pt x="7572"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5" name="Google Shape;24405;p55"/>
                  <p:cNvSpPr/>
                  <p:nvPr/>
                </p:nvSpPr>
                <p:spPr>
                  <a:xfrm>
                    <a:off x="5908475" y="1843875"/>
                    <a:ext cx="190175" cy="118425"/>
                  </a:xfrm>
                  <a:custGeom>
                    <a:avLst/>
                    <a:gdLst/>
                    <a:ahLst/>
                    <a:cxnLst/>
                    <a:rect l="l" t="t" r="r" b="b"/>
                    <a:pathLst>
                      <a:path w="7607" h="4737" fill="none" extrusionOk="0">
                        <a:moveTo>
                          <a:pt x="1" y="0"/>
                        </a:moveTo>
                        <a:lnTo>
                          <a:pt x="7606" y="4737"/>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6" name="Google Shape;24406;p55"/>
                  <p:cNvSpPr/>
                  <p:nvPr/>
                </p:nvSpPr>
                <p:spPr>
                  <a:xfrm>
                    <a:off x="5933500" y="1803825"/>
                    <a:ext cx="189325" cy="118450"/>
                  </a:xfrm>
                  <a:custGeom>
                    <a:avLst/>
                    <a:gdLst/>
                    <a:ahLst/>
                    <a:cxnLst/>
                    <a:rect l="l" t="t" r="r" b="b"/>
                    <a:pathLst>
                      <a:path w="7573" h="4738" fill="none" extrusionOk="0">
                        <a:moveTo>
                          <a:pt x="0" y="1"/>
                        </a:moveTo>
                        <a:lnTo>
                          <a:pt x="7573" y="4738"/>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7" name="Google Shape;24407;p55"/>
                  <p:cNvSpPr/>
                  <p:nvPr/>
                </p:nvSpPr>
                <p:spPr>
                  <a:xfrm>
                    <a:off x="5957675" y="1764650"/>
                    <a:ext cx="190175" cy="117600"/>
                  </a:xfrm>
                  <a:custGeom>
                    <a:avLst/>
                    <a:gdLst/>
                    <a:ahLst/>
                    <a:cxnLst/>
                    <a:rect l="l" t="t" r="r" b="b"/>
                    <a:pathLst>
                      <a:path w="7607" h="4704" fill="none" extrusionOk="0">
                        <a:moveTo>
                          <a:pt x="1" y="0"/>
                        </a:moveTo>
                        <a:lnTo>
                          <a:pt x="7606" y="4704"/>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8" name="Google Shape;24408;p55"/>
                  <p:cNvSpPr/>
                  <p:nvPr/>
                </p:nvSpPr>
                <p:spPr>
                  <a:xfrm>
                    <a:off x="6068600" y="1739625"/>
                    <a:ext cx="24200" cy="39225"/>
                  </a:xfrm>
                  <a:custGeom>
                    <a:avLst/>
                    <a:gdLst/>
                    <a:ahLst/>
                    <a:cxnLst/>
                    <a:rect l="l" t="t" r="r" b="b"/>
                    <a:pathLst>
                      <a:path w="968" h="1569" fill="none" extrusionOk="0">
                        <a:moveTo>
                          <a:pt x="0" y="1568"/>
                        </a:moveTo>
                        <a:lnTo>
                          <a:pt x="968" y="0"/>
                        </a:ln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409" name="Google Shape;24409;p55"/>
              <p:cNvSpPr/>
              <p:nvPr/>
            </p:nvSpPr>
            <p:spPr>
              <a:xfrm>
                <a:off x="6019400" y="1659525"/>
                <a:ext cx="113425" cy="73475"/>
              </a:xfrm>
              <a:custGeom>
                <a:avLst/>
                <a:gdLst/>
                <a:ahLst/>
                <a:cxnLst/>
                <a:rect l="l" t="t" r="r" b="b"/>
                <a:pathLst>
                  <a:path w="4537" h="2939" extrusionOk="0">
                    <a:moveTo>
                      <a:pt x="286" y="1"/>
                    </a:moveTo>
                    <a:cubicBezTo>
                      <a:pt x="214" y="1"/>
                      <a:pt x="143" y="38"/>
                      <a:pt x="100" y="102"/>
                    </a:cubicBezTo>
                    <a:cubicBezTo>
                      <a:pt x="0" y="236"/>
                      <a:pt x="34" y="369"/>
                      <a:pt x="167" y="436"/>
                    </a:cubicBezTo>
                    <a:lnTo>
                      <a:pt x="4137" y="2904"/>
                    </a:lnTo>
                    <a:cubicBezTo>
                      <a:pt x="4172" y="2928"/>
                      <a:pt x="4212" y="2939"/>
                      <a:pt x="4253" y="2939"/>
                    </a:cubicBezTo>
                    <a:cubicBezTo>
                      <a:pt x="4327" y="2939"/>
                      <a:pt x="4406" y="2902"/>
                      <a:pt x="4470" y="2837"/>
                    </a:cubicBezTo>
                    <a:cubicBezTo>
                      <a:pt x="4537" y="2704"/>
                      <a:pt x="4503" y="2571"/>
                      <a:pt x="4370" y="2504"/>
                    </a:cubicBezTo>
                    <a:lnTo>
                      <a:pt x="401" y="35"/>
                    </a:lnTo>
                    <a:cubicBezTo>
                      <a:pt x="365" y="12"/>
                      <a:pt x="325" y="1"/>
                      <a:pt x="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accent2"/>
              </a:buClr>
              <a:buSzPts val="3000"/>
              <a:buFont typeface="Big Shoulders Text"/>
              <a:buNone/>
              <a:defRPr sz="3000">
                <a:solidFill>
                  <a:schemeClr val="accent2"/>
                </a:solidFill>
                <a:latin typeface="Big Shoulders Text"/>
                <a:ea typeface="Big Shoulders Text"/>
                <a:cs typeface="Big Shoulders Text"/>
                <a:sym typeface="Big Shoulders Text"/>
              </a:defRPr>
            </a:lvl1pPr>
            <a:lvl2pPr lvl="1"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2pPr>
            <a:lvl3pPr lvl="2"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3pPr>
            <a:lvl4pPr lvl="3"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4pPr>
            <a:lvl5pPr lvl="4"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5pPr>
            <a:lvl6pPr lvl="5"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6pPr>
            <a:lvl7pPr lvl="6"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7pPr>
            <a:lvl8pPr lvl="7"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8pPr>
            <a:lvl9pPr lvl="8" algn="ctr">
              <a:spcBef>
                <a:spcPts val="0"/>
              </a:spcBef>
              <a:spcAft>
                <a:spcPts val="0"/>
              </a:spcAft>
              <a:buClr>
                <a:schemeClr val="accent2"/>
              </a:buClr>
              <a:buSzPts val="2800"/>
              <a:buFont typeface="Big Shoulders Text"/>
              <a:buNone/>
              <a:defRPr sz="2800">
                <a:solidFill>
                  <a:schemeClr val="accent2"/>
                </a:solidFill>
                <a:latin typeface="Big Shoulders Text"/>
                <a:ea typeface="Big Shoulders Text"/>
                <a:cs typeface="Big Shoulders Text"/>
                <a:sym typeface="Big Shoulders Text"/>
              </a:defRPr>
            </a:lvl9pPr>
          </a:lstStyle>
          <a:p>
            <a:endParaRPr/>
          </a:p>
        </p:txBody>
      </p:sp>
      <p:sp>
        <p:nvSpPr>
          <p:cNvPr id="7" name="Google Shape;7;p1"/>
          <p:cNvSpPr txBox="1">
            <a:spLocks noGrp="1"/>
          </p:cNvSpPr>
          <p:nvPr>
            <p:ph type="body" idx="1"/>
          </p:nvPr>
        </p:nvSpPr>
        <p:spPr>
          <a:xfrm>
            <a:off x="713225" y="1152475"/>
            <a:ext cx="7754100" cy="34515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Roboto"/>
              <a:buChar char="●"/>
              <a:defRPr sz="1800">
                <a:solidFill>
                  <a:schemeClr val="accent3"/>
                </a:solidFill>
                <a:latin typeface="Roboto"/>
                <a:ea typeface="Roboto"/>
                <a:cs typeface="Roboto"/>
                <a:sym typeface="Roboto"/>
              </a:defRPr>
            </a:lvl1pPr>
            <a:lvl2pPr marL="914400" lvl="1"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2pPr>
            <a:lvl3pPr marL="1371600" lvl="2"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3pPr>
            <a:lvl4pPr marL="1828800" lvl="3"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4pPr>
            <a:lvl5pPr marL="2286000" lvl="4"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5pPr>
            <a:lvl6pPr marL="2743200" lvl="5"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6pPr>
            <a:lvl7pPr marL="3200400" lvl="6"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7pPr>
            <a:lvl8pPr marL="3657600" lvl="7" indent="-317500">
              <a:lnSpc>
                <a:spcPct val="100000"/>
              </a:lnSpc>
              <a:spcBef>
                <a:spcPts val="1600"/>
              </a:spcBef>
              <a:spcAft>
                <a:spcPts val="0"/>
              </a:spcAft>
              <a:buClr>
                <a:schemeClr val="accent3"/>
              </a:buClr>
              <a:buSzPts val="1400"/>
              <a:buFont typeface="Roboto"/>
              <a:buChar char="○"/>
              <a:defRPr>
                <a:solidFill>
                  <a:schemeClr val="accent3"/>
                </a:solidFill>
                <a:latin typeface="Roboto"/>
                <a:ea typeface="Roboto"/>
                <a:cs typeface="Roboto"/>
                <a:sym typeface="Roboto"/>
              </a:defRPr>
            </a:lvl8pPr>
            <a:lvl9pPr marL="4114800" lvl="8" indent="-317500">
              <a:lnSpc>
                <a:spcPct val="100000"/>
              </a:lnSpc>
              <a:spcBef>
                <a:spcPts val="1600"/>
              </a:spcBef>
              <a:spcAft>
                <a:spcPts val="1600"/>
              </a:spcAft>
              <a:buClr>
                <a:schemeClr val="accent3"/>
              </a:buClr>
              <a:buSzPts val="1400"/>
              <a:buFont typeface="Roboto"/>
              <a:buChar char="■"/>
              <a:defRPr>
                <a:solidFill>
                  <a:schemeClr val="accent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6" r:id="rId2"/>
    <p:sldLayoutId id="2147483658" r:id="rId3"/>
    <p:sldLayoutId id="2147483660" r:id="rId4"/>
    <p:sldLayoutId id="2147483662" r:id="rId5"/>
    <p:sldLayoutId id="2147483664" r:id="rId6"/>
    <p:sldLayoutId id="2147483677" r:id="rId7"/>
    <p:sldLayoutId id="2147483678" r:id="rId8"/>
    <p:sldLayoutId id="2147483701" r:id="rId9"/>
    <p:sldLayoutId id="2147483702" r:id="rId10"/>
    <p:sldLayoutId id="214748370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81"/>
        <p:cNvGrpSpPr/>
        <p:nvPr/>
      </p:nvGrpSpPr>
      <p:grpSpPr>
        <a:xfrm>
          <a:off x="0" y="0"/>
          <a:ext cx="0" cy="0"/>
          <a:chOff x="0" y="0"/>
          <a:chExt cx="0" cy="0"/>
        </a:xfrm>
      </p:grpSpPr>
      <p:sp>
        <p:nvSpPr>
          <p:cNvPr id="25282" name="Google Shape;25282;p64"/>
          <p:cNvSpPr txBox="1">
            <a:spLocks noGrp="1"/>
          </p:cNvSpPr>
          <p:nvPr>
            <p:ph type="ctrTitle"/>
          </p:nvPr>
        </p:nvSpPr>
        <p:spPr>
          <a:xfrm>
            <a:off x="713250" y="539500"/>
            <a:ext cx="7717500" cy="111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Celestial Bodies Wiki</a:t>
            </a:r>
            <a:endParaRPr dirty="0"/>
          </a:p>
        </p:txBody>
      </p:sp>
      <p:sp>
        <p:nvSpPr>
          <p:cNvPr id="25283" name="Google Shape;25283;p64"/>
          <p:cNvSpPr txBox="1">
            <a:spLocks noGrp="1"/>
          </p:cNvSpPr>
          <p:nvPr>
            <p:ph type="subTitle" idx="1"/>
          </p:nvPr>
        </p:nvSpPr>
        <p:spPr>
          <a:xfrm>
            <a:off x="2856900" y="1772617"/>
            <a:ext cx="3430200" cy="39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By Kaloyan Dimitrov</a:t>
            </a:r>
            <a:endParaRPr dirty="0"/>
          </a:p>
        </p:txBody>
      </p:sp>
      <p:cxnSp>
        <p:nvCxnSpPr>
          <p:cNvPr id="25284" name="Google Shape;25284;p64"/>
          <p:cNvCxnSpPr/>
          <p:nvPr/>
        </p:nvCxnSpPr>
        <p:spPr>
          <a:xfrm>
            <a:off x="1488900" y="1654775"/>
            <a:ext cx="6169200" cy="0"/>
          </a:xfrm>
          <a:prstGeom prst="straightConnector1">
            <a:avLst/>
          </a:prstGeom>
          <a:noFill/>
          <a:ln w="19050" cap="flat" cmpd="sng">
            <a:solidFill>
              <a:schemeClr val="accent2"/>
            </a:solidFill>
            <a:prstDash val="solid"/>
            <a:round/>
            <a:headEnd type="none" w="med" len="med"/>
            <a:tailEnd type="none" w="med" len="med"/>
          </a:ln>
        </p:spPr>
      </p:cxnSp>
      <p:grpSp>
        <p:nvGrpSpPr>
          <p:cNvPr id="25285" name="Google Shape;25285;p64"/>
          <p:cNvGrpSpPr/>
          <p:nvPr/>
        </p:nvGrpSpPr>
        <p:grpSpPr>
          <a:xfrm rot="727086">
            <a:off x="440215" y="2268807"/>
            <a:ext cx="10233532" cy="5739700"/>
            <a:chOff x="631945" y="2033412"/>
            <a:chExt cx="10469287" cy="5871929"/>
          </a:xfrm>
        </p:grpSpPr>
        <p:grpSp>
          <p:nvGrpSpPr>
            <p:cNvPr id="25286" name="Google Shape;25286;p64"/>
            <p:cNvGrpSpPr/>
            <p:nvPr/>
          </p:nvGrpSpPr>
          <p:grpSpPr>
            <a:xfrm rot="-369367">
              <a:off x="862079" y="2556147"/>
              <a:ext cx="10009019" cy="4826460"/>
              <a:chOff x="-1565187" y="1087515"/>
              <a:chExt cx="11286493" cy="6271018"/>
            </a:xfrm>
          </p:grpSpPr>
          <p:sp>
            <p:nvSpPr>
              <p:cNvPr id="25287" name="Google Shape;25287;p64"/>
              <p:cNvSpPr/>
              <p:nvPr/>
            </p:nvSpPr>
            <p:spPr>
              <a:xfrm>
                <a:off x="-1565187" y="1087515"/>
                <a:ext cx="11286493" cy="6271018"/>
              </a:xfrm>
              <a:custGeom>
                <a:avLst/>
                <a:gdLst/>
                <a:ahLst/>
                <a:cxnLst/>
                <a:rect l="l" t="t" r="r" b="b"/>
                <a:pathLst>
                  <a:path w="344810" h="206114" extrusionOk="0">
                    <a:moveTo>
                      <a:pt x="91917" y="34621"/>
                    </a:moveTo>
                    <a:cubicBezTo>
                      <a:pt x="82282" y="48603"/>
                      <a:pt x="78482" y="64470"/>
                      <a:pt x="79029" y="80093"/>
                    </a:cubicBezTo>
                    <a:cubicBezTo>
                      <a:pt x="79273" y="87084"/>
                      <a:pt x="80397" y="94105"/>
                      <a:pt x="83832" y="100610"/>
                    </a:cubicBezTo>
                    <a:cubicBezTo>
                      <a:pt x="89790" y="111948"/>
                      <a:pt x="102920" y="122161"/>
                      <a:pt x="117602" y="127936"/>
                    </a:cubicBezTo>
                    <a:cubicBezTo>
                      <a:pt x="132283" y="133680"/>
                      <a:pt x="147116" y="138392"/>
                      <a:pt x="163681" y="139972"/>
                    </a:cubicBezTo>
                    <a:cubicBezTo>
                      <a:pt x="189791" y="142434"/>
                      <a:pt x="220065" y="138240"/>
                      <a:pt x="240431" y="126021"/>
                    </a:cubicBezTo>
                    <a:cubicBezTo>
                      <a:pt x="248698" y="121066"/>
                      <a:pt x="255081" y="114440"/>
                      <a:pt x="258668" y="107115"/>
                    </a:cubicBezTo>
                    <a:cubicBezTo>
                      <a:pt x="262468" y="99303"/>
                      <a:pt x="263045" y="90428"/>
                      <a:pt x="258273" y="82920"/>
                    </a:cubicBezTo>
                    <a:cubicBezTo>
                      <a:pt x="253501" y="75443"/>
                      <a:pt x="242832" y="69759"/>
                      <a:pt x="231464" y="70032"/>
                    </a:cubicBezTo>
                    <a:cubicBezTo>
                      <a:pt x="220065" y="70306"/>
                      <a:pt x="209275" y="77540"/>
                      <a:pt x="209579" y="85807"/>
                    </a:cubicBezTo>
                    <a:cubicBezTo>
                      <a:pt x="204868" y="80093"/>
                      <a:pt x="208941" y="71613"/>
                      <a:pt x="217512" y="69242"/>
                    </a:cubicBezTo>
                    <a:cubicBezTo>
                      <a:pt x="220765" y="68360"/>
                      <a:pt x="224412" y="68239"/>
                      <a:pt x="227482" y="67023"/>
                    </a:cubicBezTo>
                    <a:cubicBezTo>
                      <a:pt x="229944" y="66050"/>
                      <a:pt x="231798" y="64439"/>
                      <a:pt x="234139" y="63284"/>
                    </a:cubicBezTo>
                    <a:cubicBezTo>
                      <a:pt x="242498" y="59272"/>
                      <a:pt x="255720" y="64075"/>
                      <a:pt x="256236" y="71339"/>
                    </a:cubicBezTo>
                    <a:cubicBezTo>
                      <a:pt x="256328" y="72433"/>
                      <a:pt x="256176" y="73619"/>
                      <a:pt x="256905" y="74591"/>
                    </a:cubicBezTo>
                    <a:cubicBezTo>
                      <a:pt x="259367" y="77965"/>
                      <a:pt x="266480" y="74774"/>
                      <a:pt x="271708" y="75351"/>
                    </a:cubicBezTo>
                    <a:cubicBezTo>
                      <a:pt x="277118" y="75929"/>
                      <a:pt x="279519" y="80549"/>
                      <a:pt x="280279" y="84470"/>
                    </a:cubicBezTo>
                    <a:cubicBezTo>
                      <a:pt x="281860" y="92677"/>
                      <a:pt x="280918" y="101157"/>
                      <a:pt x="277574" y="108817"/>
                    </a:cubicBezTo>
                    <a:cubicBezTo>
                      <a:pt x="283927" y="105899"/>
                      <a:pt x="288547" y="100185"/>
                      <a:pt x="290097" y="93346"/>
                    </a:cubicBezTo>
                    <a:cubicBezTo>
                      <a:pt x="291435" y="87266"/>
                      <a:pt x="290432" y="81066"/>
                      <a:pt x="289428" y="74956"/>
                    </a:cubicBezTo>
                    <a:cubicBezTo>
                      <a:pt x="296085" y="81370"/>
                      <a:pt x="298942" y="89789"/>
                      <a:pt x="297058" y="97722"/>
                    </a:cubicBezTo>
                    <a:cubicBezTo>
                      <a:pt x="306298" y="76719"/>
                      <a:pt x="302347" y="53983"/>
                      <a:pt x="296176" y="32463"/>
                    </a:cubicBezTo>
                    <a:cubicBezTo>
                      <a:pt x="295021" y="28542"/>
                      <a:pt x="293866" y="24560"/>
                      <a:pt x="294565" y="20579"/>
                    </a:cubicBezTo>
                    <a:cubicBezTo>
                      <a:pt x="295264" y="16627"/>
                      <a:pt x="298274" y="12615"/>
                      <a:pt x="303380" y="11095"/>
                    </a:cubicBezTo>
                    <a:cubicBezTo>
                      <a:pt x="313168" y="8177"/>
                      <a:pt x="322833" y="15533"/>
                      <a:pt x="327180" y="22493"/>
                    </a:cubicBezTo>
                    <a:cubicBezTo>
                      <a:pt x="332925" y="31642"/>
                      <a:pt x="335782" y="41582"/>
                      <a:pt x="338031" y="51521"/>
                    </a:cubicBezTo>
                    <a:cubicBezTo>
                      <a:pt x="342013" y="69151"/>
                      <a:pt x="344202" y="87175"/>
                      <a:pt x="344536" y="105261"/>
                    </a:cubicBezTo>
                    <a:cubicBezTo>
                      <a:pt x="344809" y="119182"/>
                      <a:pt x="343928" y="133316"/>
                      <a:pt x="338426" y="146659"/>
                    </a:cubicBezTo>
                    <a:cubicBezTo>
                      <a:pt x="332894" y="160003"/>
                      <a:pt x="322347" y="172648"/>
                      <a:pt x="306450" y="180459"/>
                    </a:cubicBezTo>
                    <a:cubicBezTo>
                      <a:pt x="294140" y="186508"/>
                      <a:pt x="279459" y="189365"/>
                      <a:pt x="265142" y="192101"/>
                    </a:cubicBezTo>
                    <a:cubicBezTo>
                      <a:pt x="239184" y="197025"/>
                      <a:pt x="213105" y="202040"/>
                      <a:pt x="186448" y="204077"/>
                    </a:cubicBezTo>
                    <a:cubicBezTo>
                      <a:pt x="159791" y="206113"/>
                      <a:pt x="132283" y="205110"/>
                      <a:pt x="107145" y="198393"/>
                    </a:cubicBezTo>
                    <a:cubicBezTo>
                      <a:pt x="96385" y="195505"/>
                      <a:pt x="83224" y="191888"/>
                      <a:pt x="74531" y="197359"/>
                    </a:cubicBezTo>
                    <a:cubicBezTo>
                      <a:pt x="72008" y="198970"/>
                      <a:pt x="70123" y="201250"/>
                      <a:pt x="66962" y="202010"/>
                    </a:cubicBezTo>
                    <a:cubicBezTo>
                      <a:pt x="63528" y="202830"/>
                      <a:pt x="59941" y="201584"/>
                      <a:pt x="56780" y="200368"/>
                    </a:cubicBezTo>
                    <a:lnTo>
                      <a:pt x="27813" y="189183"/>
                    </a:lnTo>
                    <a:cubicBezTo>
                      <a:pt x="23010" y="187359"/>
                      <a:pt x="17995" y="185353"/>
                      <a:pt x="15198" y="181949"/>
                    </a:cubicBezTo>
                    <a:cubicBezTo>
                      <a:pt x="10548" y="176234"/>
                      <a:pt x="13071" y="167693"/>
                      <a:pt x="5867" y="163650"/>
                    </a:cubicBezTo>
                    <a:cubicBezTo>
                      <a:pt x="7934" y="160672"/>
                      <a:pt x="1" y="161036"/>
                      <a:pt x="4560" y="160884"/>
                    </a:cubicBezTo>
                    <a:cubicBezTo>
                      <a:pt x="7204" y="132495"/>
                      <a:pt x="3131" y="107267"/>
                      <a:pt x="18816" y="73649"/>
                    </a:cubicBezTo>
                    <a:cubicBezTo>
                      <a:pt x="24530" y="61369"/>
                      <a:pt x="34925" y="50488"/>
                      <a:pt x="46688" y="40700"/>
                    </a:cubicBezTo>
                    <a:cubicBezTo>
                      <a:pt x="71370" y="20183"/>
                      <a:pt x="104531" y="2524"/>
                      <a:pt x="142860" y="1"/>
                    </a:cubicBezTo>
                    <a:cubicBezTo>
                      <a:pt x="120854" y="5259"/>
                      <a:pt x="102069" y="19910"/>
                      <a:pt x="91917" y="3462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8" name="Google Shape;25288;p64"/>
              <p:cNvSpPr/>
              <p:nvPr/>
            </p:nvSpPr>
            <p:spPr>
              <a:xfrm>
                <a:off x="-158454" y="1585956"/>
                <a:ext cx="5860132" cy="5066006"/>
              </a:xfrm>
              <a:custGeom>
                <a:avLst/>
                <a:gdLst/>
                <a:ahLst/>
                <a:cxnLst/>
                <a:rect l="l" t="t" r="r" b="b"/>
                <a:pathLst>
                  <a:path w="179031" h="166508" extrusionOk="0">
                    <a:moveTo>
                      <a:pt x="26505" y="22767"/>
                    </a:moveTo>
                    <a:cubicBezTo>
                      <a:pt x="28420" y="20670"/>
                      <a:pt x="30913" y="18907"/>
                      <a:pt x="33405" y="17174"/>
                    </a:cubicBezTo>
                    <a:cubicBezTo>
                      <a:pt x="43648" y="10031"/>
                      <a:pt x="51308" y="7144"/>
                      <a:pt x="61551" y="1"/>
                    </a:cubicBezTo>
                    <a:cubicBezTo>
                      <a:pt x="50579" y="9059"/>
                      <a:pt x="43800" y="14925"/>
                      <a:pt x="36749" y="25928"/>
                    </a:cubicBezTo>
                    <a:cubicBezTo>
                      <a:pt x="26505" y="41856"/>
                      <a:pt x="18481" y="60093"/>
                      <a:pt x="22432" y="77479"/>
                    </a:cubicBezTo>
                    <a:cubicBezTo>
                      <a:pt x="22706" y="78634"/>
                      <a:pt x="23040" y="79820"/>
                      <a:pt x="23891" y="80792"/>
                    </a:cubicBezTo>
                    <a:cubicBezTo>
                      <a:pt x="25077" y="82160"/>
                      <a:pt x="27174" y="82981"/>
                      <a:pt x="28207" y="84409"/>
                    </a:cubicBezTo>
                    <a:cubicBezTo>
                      <a:pt x="29180" y="85716"/>
                      <a:pt x="29089" y="87297"/>
                      <a:pt x="29150" y="88786"/>
                    </a:cubicBezTo>
                    <a:cubicBezTo>
                      <a:pt x="29666" y="101097"/>
                      <a:pt x="41855" y="111340"/>
                      <a:pt x="54560" y="119212"/>
                    </a:cubicBezTo>
                    <a:cubicBezTo>
                      <a:pt x="64287" y="125231"/>
                      <a:pt x="74470" y="130459"/>
                      <a:pt x="85017" y="134927"/>
                    </a:cubicBezTo>
                    <a:cubicBezTo>
                      <a:pt x="70792" y="127571"/>
                      <a:pt x="56232" y="119972"/>
                      <a:pt x="46445" y="109334"/>
                    </a:cubicBezTo>
                    <a:cubicBezTo>
                      <a:pt x="58664" y="118088"/>
                      <a:pt x="74318" y="124197"/>
                      <a:pt x="90944" y="126720"/>
                    </a:cubicBezTo>
                    <a:cubicBezTo>
                      <a:pt x="97266" y="127693"/>
                      <a:pt x="104622" y="128574"/>
                      <a:pt x="107966" y="132708"/>
                    </a:cubicBezTo>
                    <a:cubicBezTo>
                      <a:pt x="109030" y="134015"/>
                      <a:pt x="109546" y="135535"/>
                      <a:pt x="110640" y="136842"/>
                    </a:cubicBezTo>
                    <a:cubicBezTo>
                      <a:pt x="114014" y="140763"/>
                      <a:pt x="121522" y="141219"/>
                      <a:pt x="127662" y="140428"/>
                    </a:cubicBezTo>
                    <a:cubicBezTo>
                      <a:pt x="133832" y="139638"/>
                      <a:pt x="140185" y="137997"/>
                      <a:pt x="146203" y="139273"/>
                    </a:cubicBezTo>
                    <a:cubicBezTo>
                      <a:pt x="149395" y="139973"/>
                      <a:pt x="152191" y="141432"/>
                      <a:pt x="155109" y="142678"/>
                    </a:cubicBezTo>
                    <a:cubicBezTo>
                      <a:pt x="162678" y="145778"/>
                      <a:pt x="170824" y="147267"/>
                      <a:pt x="179031" y="147085"/>
                    </a:cubicBezTo>
                    <a:cubicBezTo>
                      <a:pt x="157055" y="150307"/>
                      <a:pt x="136538" y="157632"/>
                      <a:pt x="114683" y="161341"/>
                    </a:cubicBezTo>
                    <a:cubicBezTo>
                      <a:pt x="99364" y="163955"/>
                      <a:pt x="83558" y="164715"/>
                      <a:pt x="67874" y="165505"/>
                    </a:cubicBezTo>
                    <a:cubicBezTo>
                      <a:pt x="57600" y="165991"/>
                      <a:pt x="47235" y="166508"/>
                      <a:pt x="37052" y="165322"/>
                    </a:cubicBezTo>
                    <a:cubicBezTo>
                      <a:pt x="46779" y="163134"/>
                      <a:pt x="55837" y="159304"/>
                      <a:pt x="63375" y="154258"/>
                    </a:cubicBezTo>
                    <a:cubicBezTo>
                      <a:pt x="53649" y="148149"/>
                      <a:pt x="44378" y="141371"/>
                      <a:pt x="35624" y="133924"/>
                    </a:cubicBezTo>
                    <a:cubicBezTo>
                      <a:pt x="21125" y="121522"/>
                      <a:pt x="8389" y="106781"/>
                      <a:pt x="7265" y="90367"/>
                    </a:cubicBezTo>
                    <a:cubicBezTo>
                      <a:pt x="6231" y="88634"/>
                      <a:pt x="6414" y="86446"/>
                      <a:pt x="7751" y="84957"/>
                    </a:cubicBezTo>
                    <a:cubicBezTo>
                      <a:pt x="8481" y="90823"/>
                      <a:pt x="10517" y="96476"/>
                      <a:pt x="13709" y="101461"/>
                    </a:cubicBezTo>
                    <a:cubicBezTo>
                      <a:pt x="16687" y="98209"/>
                      <a:pt x="14377" y="93893"/>
                      <a:pt x="13283" y="90063"/>
                    </a:cubicBezTo>
                    <a:cubicBezTo>
                      <a:pt x="12432" y="87084"/>
                      <a:pt x="12341" y="84014"/>
                      <a:pt x="12280" y="80975"/>
                    </a:cubicBezTo>
                    <a:lnTo>
                      <a:pt x="11733" y="53406"/>
                    </a:lnTo>
                    <a:cubicBezTo>
                      <a:pt x="5836" y="62859"/>
                      <a:pt x="4407" y="73832"/>
                      <a:pt x="7751" y="83923"/>
                    </a:cubicBezTo>
                    <a:cubicBezTo>
                      <a:pt x="3921" y="77753"/>
                      <a:pt x="0" y="70792"/>
                      <a:pt x="2857" y="64318"/>
                    </a:cubicBezTo>
                    <a:cubicBezTo>
                      <a:pt x="3982" y="61734"/>
                      <a:pt x="6201" y="59363"/>
                      <a:pt x="6687" y="56689"/>
                    </a:cubicBezTo>
                    <a:cubicBezTo>
                      <a:pt x="7082" y="54379"/>
                      <a:pt x="6201" y="52038"/>
                      <a:pt x="6383" y="49698"/>
                    </a:cubicBezTo>
                    <a:cubicBezTo>
                      <a:pt x="6687" y="44804"/>
                      <a:pt x="10791" y="37843"/>
                      <a:pt x="14651" y="33801"/>
                    </a:cubicBezTo>
                    <a:cubicBezTo>
                      <a:pt x="16019" y="32403"/>
                      <a:pt x="17873" y="31308"/>
                      <a:pt x="19514" y="30062"/>
                    </a:cubicBezTo>
                    <a:cubicBezTo>
                      <a:pt x="21216" y="28755"/>
                      <a:pt x="26748" y="24713"/>
                      <a:pt x="26505" y="2276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9" name="Google Shape;25289;p64"/>
              <p:cNvSpPr/>
              <p:nvPr/>
            </p:nvSpPr>
            <p:spPr>
              <a:xfrm>
                <a:off x="-1473674" y="3228350"/>
                <a:ext cx="2139134" cy="3539188"/>
              </a:xfrm>
              <a:custGeom>
                <a:avLst/>
                <a:gdLst/>
                <a:ahLst/>
                <a:cxnLst/>
                <a:rect l="l" t="t" r="r" b="b"/>
                <a:pathLst>
                  <a:path w="65352" h="116325" extrusionOk="0">
                    <a:moveTo>
                      <a:pt x="11369" y="33223"/>
                    </a:moveTo>
                    <a:cubicBezTo>
                      <a:pt x="11460" y="29180"/>
                      <a:pt x="12676" y="25229"/>
                      <a:pt x="13861" y="21277"/>
                    </a:cubicBezTo>
                    <a:cubicBezTo>
                      <a:pt x="14895" y="17903"/>
                      <a:pt x="15928" y="14499"/>
                      <a:pt x="17479" y="11216"/>
                    </a:cubicBezTo>
                    <a:cubicBezTo>
                      <a:pt x="19424" y="6839"/>
                      <a:pt x="22403" y="3010"/>
                      <a:pt x="26141" y="0"/>
                    </a:cubicBezTo>
                    <a:cubicBezTo>
                      <a:pt x="19697" y="17721"/>
                      <a:pt x="21035" y="36445"/>
                      <a:pt x="22433" y="54773"/>
                    </a:cubicBezTo>
                    <a:cubicBezTo>
                      <a:pt x="22950" y="61703"/>
                      <a:pt x="23558" y="68816"/>
                      <a:pt x="27631" y="75078"/>
                    </a:cubicBezTo>
                    <a:cubicBezTo>
                      <a:pt x="28299" y="76081"/>
                      <a:pt x="29059" y="77084"/>
                      <a:pt x="29333" y="78208"/>
                    </a:cubicBezTo>
                    <a:cubicBezTo>
                      <a:pt x="29758" y="79910"/>
                      <a:pt x="28968" y="81643"/>
                      <a:pt x="28147" y="83284"/>
                    </a:cubicBezTo>
                    <a:cubicBezTo>
                      <a:pt x="27205" y="85230"/>
                      <a:pt x="26263" y="87175"/>
                      <a:pt x="25321" y="89090"/>
                    </a:cubicBezTo>
                    <a:cubicBezTo>
                      <a:pt x="24804" y="90154"/>
                      <a:pt x="24287" y="91278"/>
                      <a:pt x="24622" y="92373"/>
                    </a:cubicBezTo>
                    <a:cubicBezTo>
                      <a:pt x="25077" y="93862"/>
                      <a:pt x="26962" y="94804"/>
                      <a:pt x="28391" y="95868"/>
                    </a:cubicBezTo>
                    <a:cubicBezTo>
                      <a:pt x="31765" y="98300"/>
                      <a:pt x="33345" y="101917"/>
                      <a:pt x="36901" y="104196"/>
                    </a:cubicBezTo>
                    <a:cubicBezTo>
                      <a:pt x="42768" y="107905"/>
                      <a:pt x="51583" y="106811"/>
                      <a:pt x="58969" y="105230"/>
                    </a:cubicBezTo>
                    <a:cubicBezTo>
                      <a:pt x="54865" y="102342"/>
                      <a:pt x="50184" y="100306"/>
                      <a:pt x="45230" y="99303"/>
                    </a:cubicBezTo>
                    <a:cubicBezTo>
                      <a:pt x="42585" y="98756"/>
                      <a:pt x="39728" y="98391"/>
                      <a:pt x="37692" y="97023"/>
                    </a:cubicBezTo>
                    <a:lnTo>
                      <a:pt x="43254" y="93406"/>
                    </a:lnTo>
                    <a:cubicBezTo>
                      <a:pt x="43862" y="93011"/>
                      <a:pt x="44531" y="92555"/>
                      <a:pt x="44683" y="91917"/>
                    </a:cubicBezTo>
                    <a:cubicBezTo>
                      <a:pt x="44956" y="90944"/>
                      <a:pt x="43832" y="90123"/>
                      <a:pt x="42889" y="89424"/>
                    </a:cubicBezTo>
                    <a:cubicBezTo>
                      <a:pt x="36871" y="85017"/>
                      <a:pt x="33983" y="78786"/>
                      <a:pt x="32008" y="72676"/>
                    </a:cubicBezTo>
                    <a:cubicBezTo>
                      <a:pt x="28786" y="62889"/>
                      <a:pt x="27418" y="52615"/>
                      <a:pt x="27935" y="42372"/>
                    </a:cubicBezTo>
                    <a:cubicBezTo>
                      <a:pt x="27661" y="49606"/>
                      <a:pt x="30154" y="56749"/>
                      <a:pt x="32889" y="63710"/>
                    </a:cubicBezTo>
                    <a:cubicBezTo>
                      <a:pt x="37935" y="76628"/>
                      <a:pt x="44926" y="90306"/>
                      <a:pt x="60215" y="97509"/>
                    </a:cubicBezTo>
                    <a:cubicBezTo>
                      <a:pt x="61340" y="98026"/>
                      <a:pt x="62525" y="98573"/>
                      <a:pt x="63254" y="99424"/>
                    </a:cubicBezTo>
                    <a:cubicBezTo>
                      <a:pt x="64561" y="101005"/>
                      <a:pt x="63619" y="103072"/>
                      <a:pt x="63832" y="104926"/>
                    </a:cubicBezTo>
                    <a:cubicBezTo>
                      <a:pt x="64014" y="106719"/>
                      <a:pt x="65352" y="108452"/>
                      <a:pt x="64926" y="110184"/>
                    </a:cubicBezTo>
                    <a:cubicBezTo>
                      <a:pt x="64470" y="112039"/>
                      <a:pt x="62251" y="113376"/>
                      <a:pt x="59941" y="114136"/>
                    </a:cubicBezTo>
                    <a:cubicBezTo>
                      <a:pt x="53406" y="116324"/>
                      <a:pt x="45868" y="115412"/>
                      <a:pt x="38847" y="114470"/>
                    </a:cubicBezTo>
                    <a:cubicBezTo>
                      <a:pt x="33254" y="113710"/>
                      <a:pt x="27540" y="112950"/>
                      <a:pt x="22494" y="110975"/>
                    </a:cubicBezTo>
                    <a:cubicBezTo>
                      <a:pt x="15746" y="108391"/>
                      <a:pt x="10731" y="103923"/>
                      <a:pt x="5837" y="99576"/>
                    </a:cubicBezTo>
                    <a:cubicBezTo>
                      <a:pt x="4621" y="98513"/>
                      <a:pt x="3375" y="97418"/>
                      <a:pt x="3071" y="96050"/>
                    </a:cubicBezTo>
                    <a:cubicBezTo>
                      <a:pt x="2828" y="94956"/>
                      <a:pt x="3193" y="93862"/>
                      <a:pt x="3405" y="92768"/>
                    </a:cubicBezTo>
                    <a:cubicBezTo>
                      <a:pt x="3922" y="90154"/>
                      <a:pt x="3497" y="87449"/>
                      <a:pt x="3193" y="84835"/>
                    </a:cubicBezTo>
                    <a:cubicBezTo>
                      <a:pt x="2038" y="75442"/>
                      <a:pt x="1" y="62707"/>
                      <a:pt x="4834" y="53740"/>
                    </a:cubicBezTo>
                    <a:cubicBezTo>
                      <a:pt x="6323" y="51035"/>
                      <a:pt x="9758" y="49424"/>
                      <a:pt x="11247" y="46779"/>
                    </a:cubicBezTo>
                    <a:cubicBezTo>
                      <a:pt x="13466" y="42767"/>
                      <a:pt x="11247" y="37417"/>
                      <a:pt x="11369" y="3322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90" name="Google Shape;25290;p64"/>
              <p:cNvGrpSpPr/>
              <p:nvPr/>
            </p:nvGrpSpPr>
            <p:grpSpPr>
              <a:xfrm>
                <a:off x="77300" y="1193696"/>
                <a:ext cx="2052449" cy="1692547"/>
                <a:chOff x="77300" y="1193696"/>
                <a:chExt cx="2052449" cy="1692547"/>
              </a:xfrm>
            </p:grpSpPr>
            <p:sp>
              <p:nvSpPr>
                <p:cNvPr id="25291" name="Google Shape;25291;p64"/>
                <p:cNvSpPr/>
                <p:nvPr/>
              </p:nvSpPr>
              <p:spPr>
                <a:xfrm>
                  <a:off x="1879967" y="1193696"/>
                  <a:ext cx="249782" cy="399237"/>
                </a:xfrm>
                <a:custGeom>
                  <a:avLst/>
                  <a:gdLst/>
                  <a:ahLst/>
                  <a:cxnLst/>
                  <a:rect l="l" t="t" r="r" b="b"/>
                  <a:pathLst>
                    <a:path w="7631" h="13122" extrusionOk="0">
                      <a:moveTo>
                        <a:pt x="4463" y="1"/>
                      </a:moveTo>
                      <a:cubicBezTo>
                        <a:pt x="4142" y="1"/>
                        <a:pt x="3817" y="214"/>
                        <a:pt x="3861" y="523"/>
                      </a:cubicBezTo>
                      <a:cubicBezTo>
                        <a:pt x="3478" y="276"/>
                        <a:pt x="3045" y="154"/>
                        <a:pt x="2614" y="154"/>
                      </a:cubicBezTo>
                      <a:cubicBezTo>
                        <a:pt x="1986" y="154"/>
                        <a:pt x="1364" y="413"/>
                        <a:pt x="913" y="918"/>
                      </a:cubicBezTo>
                      <a:cubicBezTo>
                        <a:pt x="457" y="1465"/>
                        <a:pt x="1" y="3562"/>
                        <a:pt x="1034" y="3866"/>
                      </a:cubicBezTo>
                      <a:cubicBezTo>
                        <a:pt x="1137" y="3900"/>
                        <a:pt x="1229" y="3915"/>
                        <a:pt x="1311" y="3915"/>
                      </a:cubicBezTo>
                      <a:cubicBezTo>
                        <a:pt x="2208" y="3915"/>
                        <a:pt x="2002" y="2095"/>
                        <a:pt x="2281" y="1678"/>
                      </a:cubicBezTo>
                      <a:cubicBezTo>
                        <a:pt x="2474" y="1372"/>
                        <a:pt x="2864" y="1194"/>
                        <a:pt x="3219" y="1194"/>
                      </a:cubicBezTo>
                      <a:cubicBezTo>
                        <a:pt x="3534" y="1194"/>
                        <a:pt x="3822" y="1333"/>
                        <a:pt x="3922" y="1648"/>
                      </a:cubicBezTo>
                      <a:cubicBezTo>
                        <a:pt x="4067" y="1586"/>
                        <a:pt x="4218" y="1555"/>
                        <a:pt x="4368" y="1555"/>
                      </a:cubicBezTo>
                      <a:cubicBezTo>
                        <a:pt x="4660" y="1555"/>
                        <a:pt x="4947" y="1670"/>
                        <a:pt x="5168" y="1891"/>
                      </a:cubicBezTo>
                      <a:cubicBezTo>
                        <a:pt x="5472" y="2225"/>
                        <a:pt x="5715" y="2620"/>
                        <a:pt x="5837" y="3076"/>
                      </a:cubicBezTo>
                      <a:cubicBezTo>
                        <a:pt x="6840" y="6025"/>
                        <a:pt x="6749" y="9246"/>
                        <a:pt x="5563" y="12134"/>
                      </a:cubicBezTo>
                      <a:cubicBezTo>
                        <a:pt x="5492" y="12101"/>
                        <a:pt x="5419" y="12086"/>
                        <a:pt x="5349" y="12086"/>
                      </a:cubicBezTo>
                      <a:cubicBezTo>
                        <a:pt x="5030" y="12086"/>
                        <a:pt x="4754" y="12394"/>
                        <a:pt x="4803" y="12742"/>
                      </a:cubicBezTo>
                      <a:cubicBezTo>
                        <a:pt x="4873" y="12987"/>
                        <a:pt x="5135" y="13121"/>
                        <a:pt x="5403" y="13121"/>
                      </a:cubicBezTo>
                      <a:cubicBezTo>
                        <a:pt x="5599" y="13121"/>
                        <a:pt x="5799" y="13049"/>
                        <a:pt x="5928" y="12894"/>
                      </a:cubicBezTo>
                      <a:cubicBezTo>
                        <a:pt x="6202" y="12529"/>
                        <a:pt x="6232" y="12012"/>
                        <a:pt x="5958" y="11617"/>
                      </a:cubicBezTo>
                      <a:cubicBezTo>
                        <a:pt x="6749" y="11496"/>
                        <a:pt x="7114" y="10553"/>
                        <a:pt x="7235" y="9763"/>
                      </a:cubicBezTo>
                      <a:cubicBezTo>
                        <a:pt x="7630" y="7028"/>
                        <a:pt x="7326" y="4231"/>
                        <a:pt x="6354" y="1648"/>
                      </a:cubicBezTo>
                      <a:cubicBezTo>
                        <a:pt x="6171" y="1222"/>
                        <a:pt x="5898" y="766"/>
                        <a:pt x="5442" y="766"/>
                      </a:cubicBezTo>
                      <a:cubicBezTo>
                        <a:pt x="5442" y="918"/>
                        <a:pt x="5442" y="1070"/>
                        <a:pt x="5442" y="1222"/>
                      </a:cubicBezTo>
                      <a:cubicBezTo>
                        <a:pt x="5381" y="796"/>
                        <a:pt x="5168" y="371"/>
                        <a:pt x="4803" y="97"/>
                      </a:cubicBezTo>
                      <a:cubicBezTo>
                        <a:pt x="4704" y="31"/>
                        <a:pt x="4584" y="1"/>
                        <a:pt x="44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2" name="Google Shape;25292;p64"/>
                <p:cNvSpPr/>
                <p:nvPr/>
              </p:nvSpPr>
              <p:spPr>
                <a:xfrm>
                  <a:off x="77300" y="1957224"/>
                  <a:ext cx="845742" cy="269657"/>
                </a:xfrm>
                <a:custGeom>
                  <a:avLst/>
                  <a:gdLst/>
                  <a:ahLst/>
                  <a:cxnLst/>
                  <a:rect l="l" t="t" r="r" b="b"/>
                  <a:pathLst>
                    <a:path w="25838" h="8863" extrusionOk="0">
                      <a:moveTo>
                        <a:pt x="4465" y="0"/>
                      </a:moveTo>
                      <a:cubicBezTo>
                        <a:pt x="4017" y="0"/>
                        <a:pt x="3570" y="40"/>
                        <a:pt x="3132" y="139"/>
                      </a:cubicBezTo>
                      <a:cubicBezTo>
                        <a:pt x="1885" y="412"/>
                        <a:pt x="730" y="1354"/>
                        <a:pt x="791" y="2418"/>
                      </a:cubicBezTo>
                      <a:cubicBezTo>
                        <a:pt x="822" y="2965"/>
                        <a:pt x="1186" y="3452"/>
                        <a:pt x="1156" y="4029"/>
                      </a:cubicBezTo>
                      <a:cubicBezTo>
                        <a:pt x="1095" y="4394"/>
                        <a:pt x="974" y="4759"/>
                        <a:pt x="791" y="5123"/>
                      </a:cubicBezTo>
                      <a:cubicBezTo>
                        <a:pt x="244" y="6461"/>
                        <a:pt x="1" y="7555"/>
                        <a:pt x="548" y="8862"/>
                      </a:cubicBezTo>
                      <a:cubicBezTo>
                        <a:pt x="1642" y="7981"/>
                        <a:pt x="3436" y="6613"/>
                        <a:pt x="3436" y="6613"/>
                      </a:cubicBezTo>
                      <a:cubicBezTo>
                        <a:pt x="3436" y="6613"/>
                        <a:pt x="2615" y="4090"/>
                        <a:pt x="3952" y="3178"/>
                      </a:cubicBezTo>
                      <a:cubicBezTo>
                        <a:pt x="4408" y="2844"/>
                        <a:pt x="4925" y="2661"/>
                        <a:pt x="5472" y="2570"/>
                      </a:cubicBezTo>
                      <a:cubicBezTo>
                        <a:pt x="6213" y="2389"/>
                        <a:pt x="6966" y="2305"/>
                        <a:pt x="7716" y="2305"/>
                      </a:cubicBezTo>
                      <a:cubicBezTo>
                        <a:pt x="8226" y="2305"/>
                        <a:pt x="8736" y="2344"/>
                        <a:pt x="9241" y="2418"/>
                      </a:cubicBezTo>
                      <a:cubicBezTo>
                        <a:pt x="9819" y="2540"/>
                        <a:pt x="10427" y="2631"/>
                        <a:pt x="11004" y="2661"/>
                      </a:cubicBezTo>
                      <a:cubicBezTo>
                        <a:pt x="11794" y="2631"/>
                        <a:pt x="12554" y="2540"/>
                        <a:pt x="13314" y="2418"/>
                      </a:cubicBezTo>
                      <a:cubicBezTo>
                        <a:pt x="13535" y="2404"/>
                        <a:pt x="13756" y="2398"/>
                        <a:pt x="13977" y="2398"/>
                      </a:cubicBezTo>
                      <a:cubicBezTo>
                        <a:pt x="15221" y="2398"/>
                        <a:pt x="16469" y="2613"/>
                        <a:pt x="17630" y="3026"/>
                      </a:cubicBezTo>
                      <a:cubicBezTo>
                        <a:pt x="20609" y="3938"/>
                        <a:pt x="23406" y="5427"/>
                        <a:pt x="25837" y="7373"/>
                      </a:cubicBezTo>
                      <a:cubicBezTo>
                        <a:pt x="24044" y="5579"/>
                        <a:pt x="22159" y="3756"/>
                        <a:pt x="19637" y="2753"/>
                      </a:cubicBezTo>
                      <a:cubicBezTo>
                        <a:pt x="18056" y="2084"/>
                        <a:pt x="16293" y="1810"/>
                        <a:pt x="14560" y="1506"/>
                      </a:cubicBezTo>
                      <a:lnTo>
                        <a:pt x="6840" y="260"/>
                      </a:lnTo>
                      <a:cubicBezTo>
                        <a:pt x="6063" y="124"/>
                        <a:pt x="5261" y="0"/>
                        <a:pt x="44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3" name="Google Shape;25293;p64"/>
                <p:cNvSpPr/>
                <p:nvPr/>
              </p:nvSpPr>
              <p:spPr>
                <a:xfrm>
                  <a:off x="1088066" y="2303574"/>
                  <a:ext cx="322415" cy="582669"/>
                </a:xfrm>
                <a:custGeom>
                  <a:avLst/>
                  <a:gdLst/>
                  <a:ahLst/>
                  <a:cxnLst/>
                  <a:rect l="l" t="t" r="r" b="b"/>
                  <a:pathLst>
                    <a:path w="9850" h="19151" extrusionOk="0">
                      <a:moveTo>
                        <a:pt x="366" y="1"/>
                      </a:moveTo>
                      <a:lnTo>
                        <a:pt x="366" y="1"/>
                      </a:lnTo>
                      <a:cubicBezTo>
                        <a:pt x="383" y="13"/>
                        <a:pt x="401" y="25"/>
                        <a:pt x="419" y="37"/>
                      </a:cubicBezTo>
                      <a:lnTo>
                        <a:pt x="419" y="37"/>
                      </a:lnTo>
                      <a:cubicBezTo>
                        <a:pt x="401" y="25"/>
                        <a:pt x="384" y="13"/>
                        <a:pt x="366" y="1"/>
                      </a:cubicBezTo>
                      <a:close/>
                      <a:moveTo>
                        <a:pt x="419" y="37"/>
                      </a:moveTo>
                      <a:lnTo>
                        <a:pt x="419" y="37"/>
                      </a:lnTo>
                      <a:cubicBezTo>
                        <a:pt x="1850" y="1020"/>
                        <a:pt x="2874" y="2872"/>
                        <a:pt x="4196" y="3983"/>
                      </a:cubicBezTo>
                      <a:cubicBezTo>
                        <a:pt x="5563" y="5107"/>
                        <a:pt x="6566" y="6597"/>
                        <a:pt x="7114" y="8268"/>
                      </a:cubicBezTo>
                      <a:cubicBezTo>
                        <a:pt x="7296" y="8633"/>
                        <a:pt x="7326" y="9028"/>
                        <a:pt x="7205" y="9424"/>
                      </a:cubicBezTo>
                      <a:cubicBezTo>
                        <a:pt x="7048" y="9714"/>
                        <a:pt x="6760" y="9890"/>
                        <a:pt x="6450" y="9890"/>
                      </a:cubicBezTo>
                      <a:cubicBezTo>
                        <a:pt x="6338" y="9890"/>
                        <a:pt x="6223" y="9867"/>
                        <a:pt x="6110" y="9819"/>
                      </a:cubicBezTo>
                      <a:lnTo>
                        <a:pt x="6110" y="9819"/>
                      </a:lnTo>
                      <a:cubicBezTo>
                        <a:pt x="7965" y="10943"/>
                        <a:pt x="7873" y="13740"/>
                        <a:pt x="5958" y="14925"/>
                      </a:cubicBezTo>
                      <a:cubicBezTo>
                        <a:pt x="5209" y="15396"/>
                        <a:pt x="4199" y="15537"/>
                        <a:pt x="3182" y="15537"/>
                      </a:cubicBezTo>
                      <a:cubicBezTo>
                        <a:pt x="2425" y="15537"/>
                        <a:pt x="1665" y="15459"/>
                        <a:pt x="1004" y="15381"/>
                      </a:cubicBezTo>
                      <a:cubicBezTo>
                        <a:pt x="518" y="16901"/>
                        <a:pt x="274" y="17965"/>
                        <a:pt x="1" y="19150"/>
                      </a:cubicBezTo>
                      <a:cubicBezTo>
                        <a:pt x="2767" y="18998"/>
                        <a:pt x="5381" y="17843"/>
                        <a:pt x="7326" y="15867"/>
                      </a:cubicBezTo>
                      <a:cubicBezTo>
                        <a:pt x="7630" y="15442"/>
                        <a:pt x="8025" y="15138"/>
                        <a:pt x="8481" y="14895"/>
                      </a:cubicBezTo>
                      <a:cubicBezTo>
                        <a:pt x="8755" y="14834"/>
                        <a:pt x="9028" y="14743"/>
                        <a:pt x="9302" y="14621"/>
                      </a:cubicBezTo>
                      <a:cubicBezTo>
                        <a:pt x="9667" y="14378"/>
                        <a:pt x="9849" y="13952"/>
                        <a:pt x="9849" y="13527"/>
                      </a:cubicBezTo>
                      <a:cubicBezTo>
                        <a:pt x="9819" y="12311"/>
                        <a:pt x="9120" y="11247"/>
                        <a:pt x="8025" y="10791"/>
                      </a:cubicBezTo>
                      <a:cubicBezTo>
                        <a:pt x="8664" y="9971"/>
                        <a:pt x="8481" y="8876"/>
                        <a:pt x="8117" y="7995"/>
                      </a:cubicBezTo>
                      <a:cubicBezTo>
                        <a:pt x="6817" y="4640"/>
                        <a:pt x="3593" y="2186"/>
                        <a:pt x="419" y="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4" name="Google Shape;25294;p64"/>
                <p:cNvSpPr/>
                <p:nvPr/>
              </p:nvSpPr>
              <p:spPr>
                <a:xfrm>
                  <a:off x="1057235" y="2223132"/>
                  <a:ext cx="149293" cy="96691"/>
                </a:xfrm>
                <a:custGeom>
                  <a:avLst/>
                  <a:gdLst/>
                  <a:ahLst/>
                  <a:cxnLst/>
                  <a:rect l="l" t="t" r="r" b="b"/>
                  <a:pathLst>
                    <a:path w="4561" h="3178" extrusionOk="0">
                      <a:moveTo>
                        <a:pt x="1" y="0"/>
                      </a:moveTo>
                      <a:lnTo>
                        <a:pt x="1" y="0"/>
                      </a:lnTo>
                      <a:cubicBezTo>
                        <a:pt x="365" y="639"/>
                        <a:pt x="821" y="1186"/>
                        <a:pt x="1368" y="1703"/>
                      </a:cubicBezTo>
                      <a:cubicBezTo>
                        <a:pt x="1460" y="1794"/>
                        <a:pt x="1551" y="1885"/>
                        <a:pt x="1703" y="1946"/>
                      </a:cubicBezTo>
                      <a:cubicBezTo>
                        <a:pt x="1794" y="1976"/>
                        <a:pt x="1916" y="1976"/>
                        <a:pt x="2007" y="2007"/>
                      </a:cubicBezTo>
                      <a:cubicBezTo>
                        <a:pt x="2098" y="2037"/>
                        <a:pt x="2220" y="2098"/>
                        <a:pt x="2311" y="2159"/>
                      </a:cubicBezTo>
                      <a:cubicBezTo>
                        <a:pt x="2537" y="2300"/>
                        <a:pt x="3736" y="3177"/>
                        <a:pt x="4147" y="3177"/>
                      </a:cubicBezTo>
                      <a:cubicBezTo>
                        <a:pt x="4178" y="3177"/>
                        <a:pt x="4204" y="3172"/>
                        <a:pt x="4226" y="3162"/>
                      </a:cubicBezTo>
                      <a:cubicBezTo>
                        <a:pt x="4560" y="3040"/>
                        <a:pt x="4165" y="2584"/>
                        <a:pt x="4074" y="2402"/>
                      </a:cubicBezTo>
                      <a:cubicBezTo>
                        <a:pt x="3314" y="1307"/>
                        <a:pt x="2189" y="517"/>
                        <a:pt x="882" y="244"/>
                      </a:cubicBez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95" name="Google Shape;25295;p64"/>
              <p:cNvSpPr/>
              <p:nvPr/>
            </p:nvSpPr>
            <p:spPr>
              <a:xfrm>
                <a:off x="4510375" y="3618603"/>
                <a:ext cx="3459367" cy="1960557"/>
              </a:xfrm>
              <a:custGeom>
                <a:avLst/>
                <a:gdLst/>
                <a:ahLst/>
                <a:cxnLst/>
                <a:rect l="l" t="t" r="r" b="b"/>
                <a:pathLst>
                  <a:path w="105686" h="64439" extrusionOk="0">
                    <a:moveTo>
                      <a:pt x="78026" y="15988"/>
                    </a:moveTo>
                    <a:cubicBezTo>
                      <a:pt x="79303" y="10608"/>
                      <a:pt x="79485" y="4742"/>
                      <a:pt x="75837" y="0"/>
                    </a:cubicBezTo>
                    <a:cubicBezTo>
                      <a:pt x="78907" y="912"/>
                      <a:pt x="81886" y="2098"/>
                      <a:pt x="84743" y="3587"/>
                    </a:cubicBezTo>
                    <a:cubicBezTo>
                      <a:pt x="86142" y="4317"/>
                      <a:pt x="87570" y="5168"/>
                      <a:pt x="88208" y="6383"/>
                    </a:cubicBezTo>
                    <a:cubicBezTo>
                      <a:pt x="89151" y="8177"/>
                      <a:pt x="88117" y="10183"/>
                      <a:pt x="86689" y="11794"/>
                    </a:cubicBezTo>
                    <a:cubicBezTo>
                      <a:pt x="85291" y="13405"/>
                      <a:pt x="83497" y="14864"/>
                      <a:pt x="82676" y="16688"/>
                    </a:cubicBezTo>
                    <a:cubicBezTo>
                      <a:pt x="82190" y="17751"/>
                      <a:pt x="82129" y="18998"/>
                      <a:pt x="82889" y="20001"/>
                    </a:cubicBezTo>
                    <a:cubicBezTo>
                      <a:pt x="83558" y="20913"/>
                      <a:pt x="84865" y="21520"/>
                      <a:pt x="85442" y="22463"/>
                    </a:cubicBezTo>
                    <a:cubicBezTo>
                      <a:pt x="86446" y="24134"/>
                      <a:pt x="84804" y="26019"/>
                      <a:pt x="82889" y="27174"/>
                    </a:cubicBezTo>
                    <a:cubicBezTo>
                      <a:pt x="81005" y="28299"/>
                      <a:pt x="78664" y="29150"/>
                      <a:pt x="77479" y="30730"/>
                    </a:cubicBezTo>
                    <a:cubicBezTo>
                      <a:pt x="77205" y="31095"/>
                      <a:pt x="77023" y="31551"/>
                      <a:pt x="77357" y="31885"/>
                    </a:cubicBezTo>
                    <a:cubicBezTo>
                      <a:pt x="77692" y="32220"/>
                      <a:pt x="78178" y="32159"/>
                      <a:pt x="78603" y="32159"/>
                    </a:cubicBezTo>
                    <a:cubicBezTo>
                      <a:pt x="80427" y="32098"/>
                      <a:pt x="82190" y="31855"/>
                      <a:pt x="83923" y="31399"/>
                    </a:cubicBezTo>
                    <a:lnTo>
                      <a:pt x="81765" y="33588"/>
                    </a:lnTo>
                    <a:cubicBezTo>
                      <a:pt x="90063" y="31460"/>
                      <a:pt x="98087" y="28420"/>
                      <a:pt x="105686" y="24469"/>
                    </a:cubicBezTo>
                    <a:cubicBezTo>
                      <a:pt x="98209" y="31338"/>
                      <a:pt x="90519" y="38086"/>
                      <a:pt x="82676" y="44712"/>
                    </a:cubicBezTo>
                    <a:cubicBezTo>
                      <a:pt x="81886" y="45472"/>
                      <a:pt x="80974" y="46050"/>
                      <a:pt x="79971" y="46445"/>
                    </a:cubicBezTo>
                    <a:cubicBezTo>
                      <a:pt x="78543" y="46931"/>
                      <a:pt x="76871" y="46840"/>
                      <a:pt x="75321" y="46870"/>
                    </a:cubicBezTo>
                    <a:cubicBezTo>
                      <a:pt x="70123" y="46992"/>
                      <a:pt x="65077" y="49150"/>
                      <a:pt x="62281" y="52372"/>
                    </a:cubicBezTo>
                    <a:cubicBezTo>
                      <a:pt x="61278" y="53557"/>
                      <a:pt x="60488" y="54895"/>
                      <a:pt x="58998" y="55776"/>
                    </a:cubicBezTo>
                    <a:cubicBezTo>
                      <a:pt x="57874" y="56445"/>
                      <a:pt x="56445" y="56749"/>
                      <a:pt x="55047" y="57053"/>
                    </a:cubicBezTo>
                    <a:lnTo>
                      <a:pt x="19788" y="64439"/>
                    </a:lnTo>
                    <a:cubicBezTo>
                      <a:pt x="31916" y="61825"/>
                      <a:pt x="43709" y="57904"/>
                      <a:pt x="55016" y="52767"/>
                    </a:cubicBezTo>
                    <a:lnTo>
                      <a:pt x="40670" y="54196"/>
                    </a:lnTo>
                    <a:cubicBezTo>
                      <a:pt x="38390" y="54348"/>
                      <a:pt x="36110" y="54712"/>
                      <a:pt x="33891" y="55229"/>
                    </a:cubicBezTo>
                    <a:cubicBezTo>
                      <a:pt x="31976" y="55746"/>
                      <a:pt x="30213" y="56536"/>
                      <a:pt x="28390" y="57174"/>
                    </a:cubicBezTo>
                    <a:cubicBezTo>
                      <a:pt x="19666" y="60336"/>
                      <a:pt x="9696" y="60761"/>
                      <a:pt x="0" y="61096"/>
                    </a:cubicBezTo>
                    <a:cubicBezTo>
                      <a:pt x="7356" y="60822"/>
                      <a:pt x="15928" y="58026"/>
                      <a:pt x="22858" y="56323"/>
                    </a:cubicBezTo>
                    <a:cubicBezTo>
                      <a:pt x="30183" y="54500"/>
                      <a:pt x="37265" y="52311"/>
                      <a:pt x="44499" y="50335"/>
                    </a:cubicBezTo>
                    <a:cubicBezTo>
                      <a:pt x="56171" y="47174"/>
                      <a:pt x="65229" y="39454"/>
                      <a:pt x="70913" y="31429"/>
                    </a:cubicBezTo>
                    <a:cubicBezTo>
                      <a:pt x="74257" y="26779"/>
                      <a:pt x="76658" y="21551"/>
                      <a:pt x="78026" y="1598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96" name="Google Shape;25296;p64"/>
            <p:cNvGrpSpPr/>
            <p:nvPr/>
          </p:nvGrpSpPr>
          <p:grpSpPr>
            <a:xfrm rot="-254958">
              <a:off x="4001620" y="2473396"/>
              <a:ext cx="980024" cy="535772"/>
              <a:chOff x="2447046" y="857325"/>
              <a:chExt cx="979976" cy="535745"/>
            </a:xfrm>
          </p:grpSpPr>
          <p:sp>
            <p:nvSpPr>
              <p:cNvPr id="25297" name="Google Shape;25297;p64"/>
              <p:cNvSpPr/>
              <p:nvPr/>
            </p:nvSpPr>
            <p:spPr>
              <a:xfrm>
                <a:off x="2447046" y="952979"/>
                <a:ext cx="357210" cy="197458"/>
              </a:xfrm>
              <a:custGeom>
                <a:avLst/>
                <a:gdLst/>
                <a:ahLst/>
                <a:cxnLst/>
                <a:rect l="l" t="t" r="r" b="b"/>
                <a:pathLst>
                  <a:path w="10913" h="6490" extrusionOk="0">
                    <a:moveTo>
                      <a:pt x="7615" y="0"/>
                    </a:moveTo>
                    <a:cubicBezTo>
                      <a:pt x="7539" y="0"/>
                      <a:pt x="7463" y="15"/>
                      <a:pt x="7387" y="46"/>
                    </a:cubicBezTo>
                    <a:cubicBezTo>
                      <a:pt x="4438" y="593"/>
                      <a:pt x="1915" y="2569"/>
                      <a:pt x="152" y="5000"/>
                    </a:cubicBezTo>
                    <a:cubicBezTo>
                      <a:pt x="92" y="5091"/>
                      <a:pt x="31" y="5183"/>
                      <a:pt x="0" y="5304"/>
                    </a:cubicBezTo>
                    <a:cubicBezTo>
                      <a:pt x="0" y="5426"/>
                      <a:pt x="0" y="5547"/>
                      <a:pt x="61" y="5669"/>
                    </a:cubicBezTo>
                    <a:cubicBezTo>
                      <a:pt x="183" y="5942"/>
                      <a:pt x="335" y="6216"/>
                      <a:pt x="517" y="6490"/>
                    </a:cubicBezTo>
                    <a:cubicBezTo>
                      <a:pt x="1216" y="5395"/>
                      <a:pt x="2250" y="4575"/>
                      <a:pt x="3496" y="4210"/>
                    </a:cubicBezTo>
                    <a:cubicBezTo>
                      <a:pt x="3946" y="4048"/>
                      <a:pt x="4418" y="3960"/>
                      <a:pt x="4892" y="3960"/>
                    </a:cubicBezTo>
                    <a:cubicBezTo>
                      <a:pt x="5218" y="3960"/>
                      <a:pt x="5545" y="4002"/>
                      <a:pt x="5867" y="4088"/>
                    </a:cubicBezTo>
                    <a:cubicBezTo>
                      <a:pt x="6657" y="4271"/>
                      <a:pt x="7326" y="4848"/>
                      <a:pt x="7630" y="5608"/>
                    </a:cubicBezTo>
                    <a:cubicBezTo>
                      <a:pt x="8207" y="5061"/>
                      <a:pt x="8785" y="4514"/>
                      <a:pt x="9302" y="3967"/>
                    </a:cubicBezTo>
                    <a:cubicBezTo>
                      <a:pt x="9545" y="3693"/>
                      <a:pt x="9788" y="3420"/>
                      <a:pt x="10061" y="3146"/>
                    </a:cubicBezTo>
                    <a:cubicBezTo>
                      <a:pt x="10305" y="2903"/>
                      <a:pt x="10761" y="2569"/>
                      <a:pt x="10821" y="2295"/>
                    </a:cubicBezTo>
                    <a:cubicBezTo>
                      <a:pt x="10913" y="1869"/>
                      <a:pt x="9879" y="1717"/>
                      <a:pt x="9545" y="1535"/>
                    </a:cubicBezTo>
                    <a:cubicBezTo>
                      <a:pt x="9028" y="1201"/>
                      <a:pt x="8542" y="806"/>
                      <a:pt x="8177" y="319"/>
                    </a:cubicBezTo>
                    <a:cubicBezTo>
                      <a:pt x="8086" y="198"/>
                      <a:pt x="7964" y="107"/>
                      <a:pt x="7843" y="46"/>
                    </a:cubicBezTo>
                    <a:cubicBezTo>
                      <a:pt x="7767" y="15"/>
                      <a:pt x="7691" y="0"/>
                      <a:pt x="7615"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8" name="Google Shape;25298;p64"/>
              <p:cNvSpPr/>
              <p:nvPr/>
            </p:nvSpPr>
            <p:spPr>
              <a:xfrm>
                <a:off x="2552502" y="1212377"/>
                <a:ext cx="346277" cy="180694"/>
              </a:xfrm>
              <a:custGeom>
                <a:avLst/>
                <a:gdLst/>
                <a:ahLst/>
                <a:cxnLst/>
                <a:rect l="l" t="t" r="r" b="b"/>
                <a:pathLst>
                  <a:path w="10579" h="5939" extrusionOk="0">
                    <a:moveTo>
                      <a:pt x="7964" y="0"/>
                    </a:moveTo>
                    <a:cubicBezTo>
                      <a:pt x="7204" y="0"/>
                      <a:pt x="6414" y="0"/>
                      <a:pt x="5624" y="30"/>
                    </a:cubicBezTo>
                    <a:cubicBezTo>
                      <a:pt x="5958" y="790"/>
                      <a:pt x="5897" y="1641"/>
                      <a:pt x="5472" y="2341"/>
                    </a:cubicBezTo>
                    <a:cubicBezTo>
                      <a:pt x="5046" y="3040"/>
                      <a:pt x="4438" y="3587"/>
                      <a:pt x="3709" y="3952"/>
                    </a:cubicBezTo>
                    <a:cubicBezTo>
                      <a:pt x="2922" y="4366"/>
                      <a:pt x="2065" y="4582"/>
                      <a:pt x="1204" y="4582"/>
                    </a:cubicBezTo>
                    <a:cubicBezTo>
                      <a:pt x="801" y="4582"/>
                      <a:pt x="398" y="4535"/>
                      <a:pt x="0" y="4438"/>
                    </a:cubicBezTo>
                    <a:lnTo>
                      <a:pt x="0" y="4438"/>
                    </a:lnTo>
                    <a:cubicBezTo>
                      <a:pt x="31" y="4772"/>
                      <a:pt x="122" y="5076"/>
                      <a:pt x="274" y="5350"/>
                    </a:cubicBezTo>
                    <a:cubicBezTo>
                      <a:pt x="304" y="5471"/>
                      <a:pt x="365" y="5562"/>
                      <a:pt x="456" y="5654"/>
                    </a:cubicBezTo>
                    <a:cubicBezTo>
                      <a:pt x="578" y="5684"/>
                      <a:pt x="669" y="5745"/>
                      <a:pt x="791" y="5745"/>
                    </a:cubicBezTo>
                    <a:cubicBezTo>
                      <a:pt x="1559" y="5872"/>
                      <a:pt x="2344" y="5938"/>
                      <a:pt x="3128" y="5938"/>
                    </a:cubicBezTo>
                    <a:cubicBezTo>
                      <a:pt x="5353" y="5938"/>
                      <a:pt x="7572" y="5400"/>
                      <a:pt x="9393" y="4164"/>
                    </a:cubicBezTo>
                    <a:cubicBezTo>
                      <a:pt x="9545" y="4073"/>
                      <a:pt x="9636" y="3952"/>
                      <a:pt x="9727" y="3830"/>
                    </a:cubicBezTo>
                    <a:cubicBezTo>
                      <a:pt x="9757" y="3678"/>
                      <a:pt x="9788" y="3526"/>
                      <a:pt x="9757" y="3404"/>
                    </a:cubicBezTo>
                    <a:cubicBezTo>
                      <a:pt x="9666" y="2766"/>
                      <a:pt x="9697" y="2158"/>
                      <a:pt x="9849" y="1550"/>
                    </a:cubicBezTo>
                    <a:cubicBezTo>
                      <a:pt x="9940" y="1186"/>
                      <a:pt x="10578" y="334"/>
                      <a:pt x="10213" y="122"/>
                    </a:cubicBezTo>
                    <a:cubicBezTo>
                      <a:pt x="10078" y="37"/>
                      <a:pt x="9821" y="18"/>
                      <a:pt x="9573" y="18"/>
                    </a:cubicBezTo>
                    <a:cubicBezTo>
                      <a:pt x="9374" y="18"/>
                      <a:pt x="9180" y="30"/>
                      <a:pt x="9058" y="30"/>
                    </a:cubicBezTo>
                    <a:cubicBezTo>
                      <a:pt x="8694" y="30"/>
                      <a:pt x="8329" y="0"/>
                      <a:pt x="7964" y="0"/>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9" name="Google Shape;25299;p64"/>
              <p:cNvSpPr/>
              <p:nvPr/>
            </p:nvSpPr>
            <p:spPr>
              <a:xfrm>
                <a:off x="2631087" y="857325"/>
                <a:ext cx="794974" cy="389288"/>
              </a:xfrm>
              <a:custGeom>
                <a:avLst/>
                <a:gdLst/>
                <a:ahLst/>
                <a:cxnLst/>
                <a:rect l="l" t="t" r="r" b="b"/>
                <a:pathLst>
                  <a:path w="24287" h="12795" extrusionOk="0">
                    <a:moveTo>
                      <a:pt x="16571" y="0"/>
                    </a:moveTo>
                    <a:cubicBezTo>
                      <a:pt x="14872" y="0"/>
                      <a:pt x="13096" y="183"/>
                      <a:pt x="11490" y="697"/>
                    </a:cubicBezTo>
                    <a:cubicBezTo>
                      <a:pt x="7812" y="1913"/>
                      <a:pt x="4195" y="5196"/>
                      <a:pt x="1247" y="7992"/>
                    </a:cubicBezTo>
                    <a:lnTo>
                      <a:pt x="1" y="9178"/>
                    </a:lnTo>
                    <a:lnTo>
                      <a:pt x="761" y="11001"/>
                    </a:lnTo>
                    <a:lnTo>
                      <a:pt x="1520" y="12795"/>
                    </a:lnTo>
                    <a:lnTo>
                      <a:pt x="3223" y="12764"/>
                    </a:lnTo>
                    <a:cubicBezTo>
                      <a:pt x="7296" y="12643"/>
                      <a:pt x="12189" y="12430"/>
                      <a:pt x="15624" y="10606"/>
                    </a:cubicBezTo>
                    <a:cubicBezTo>
                      <a:pt x="18451" y="9147"/>
                      <a:pt x="20883" y="6412"/>
                      <a:pt x="22433" y="4284"/>
                    </a:cubicBezTo>
                    <a:cubicBezTo>
                      <a:pt x="23618" y="2643"/>
                      <a:pt x="24287" y="1336"/>
                      <a:pt x="24165" y="1244"/>
                    </a:cubicBezTo>
                    <a:cubicBezTo>
                      <a:pt x="24104" y="1092"/>
                      <a:pt x="22737" y="637"/>
                      <a:pt x="20761" y="333"/>
                    </a:cubicBezTo>
                    <a:cubicBezTo>
                      <a:pt x="19542" y="146"/>
                      <a:pt x="18087" y="0"/>
                      <a:pt x="165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0" name="Google Shape;25300;p64"/>
              <p:cNvSpPr/>
              <p:nvPr/>
            </p:nvSpPr>
            <p:spPr>
              <a:xfrm>
                <a:off x="2631087" y="1100476"/>
                <a:ext cx="105497" cy="146131"/>
              </a:xfrm>
              <a:custGeom>
                <a:avLst/>
                <a:gdLst/>
                <a:ahLst/>
                <a:cxnLst/>
                <a:rect l="l" t="t" r="r" b="b"/>
                <a:pathLst>
                  <a:path w="3223" h="4803" extrusionOk="0">
                    <a:moveTo>
                      <a:pt x="1247" y="0"/>
                    </a:moveTo>
                    <a:lnTo>
                      <a:pt x="1" y="1186"/>
                    </a:lnTo>
                    <a:lnTo>
                      <a:pt x="761" y="3009"/>
                    </a:lnTo>
                    <a:lnTo>
                      <a:pt x="1520" y="4803"/>
                    </a:lnTo>
                    <a:lnTo>
                      <a:pt x="3223" y="4772"/>
                    </a:lnTo>
                    <a:lnTo>
                      <a:pt x="12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1" name="Google Shape;25301;p64"/>
              <p:cNvSpPr/>
              <p:nvPr/>
            </p:nvSpPr>
            <p:spPr>
              <a:xfrm>
                <a:off x="3311575" y="867462"/>
                <a:ext cx="115448" cy="121183"/>
              </a:xfrm>
              <a:custGeom>
                <a:avLst/>
                <a:gdLst/>
                <a:ahLst/>
                <a:cxnLst/>
                <a:rect l="l" t="t" r="r" b="b"/>
                <a:pathLst>
                  <a:path w="3527" h="3983" extrusionOk="0">
                    <a:moveTo>
                      <a:pt x="0" y="1"/>
                    </a:moveTo>
                    <a:lnTo>
                      <a:pt x="1672" y="3983"/>
                    </a:lnTo>
                    <a:cubicBezTo>
                      <a:pt x="2858" y="2311"/>
                      <a:pt x="3526" y="1034"/>
                      <a:pt x="3405" y="913"/>
                    </a:cubicBezTo>
                    <a:cubicBezTo>
                      <a:pt x="3344" y="761"/>
                      <a:pt x="1976" y="305"/>
                      <a:pt x="0" y="1"/>
                    </a:cubicBezTo>
                    <a:close/>
                  </a:path>
                </a:pathLst>
              </a:custGeom>
              <a:solidFill>
                <a:srgbClr val="2E57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2" name="Google Shape;25302;p64"/>
              <p:cNvSpPr/>
              <p:nvPr/>
            </p:nvSpPr>
            <p:spPr>
              <a:xfrm>
                <a:off x="3045055" y="912059"/>
                <a:ext cx="218817" cy="174061"/>
              </a:xfrm>
              <a:custGeom>
                <a:avLst/>
                <a:gdLst/>
                <a:ahLst/>
                <a:cxnLst/>
                <a:rect l="l" t="t" r="r" b="b"/>
                <a:pathLst>
                  <a:path w="6685" h="5721" extrusionOk="0">
                    <a:moveTo>
                      <a:pt x="3447" y="0"/>
                    </a:moveTo>
                    <a:cubicBezTo>
                      <a:pt x="2376" y="0"/>
                      <a:pt x="1304" y="585"/>
                      <a:pt x="818" y="1755"/>
                    </a:cubicBezTo>
                    <a:cubicBezTo>
                      <a:pt x="0" y="3748"/>
                      <a:pt x="1524" y="5720"/>
                      <a:pt x="3439" y="5720"/>
                    </a:cubicBezTo>
                    <a:cubicBezTo>
                      <a:pt x="3802" y="5720"/>
                      <a:pt x="4179" y="5649"/>
                      <a:pt x="4557" y="5494"/>
                    </a:cubicBezTo>
                    <a:cubicBezTo>
                      <a:pt x="5985" y="4886"/>
                      <a:pt x="6684" y="3214"/>
                      <a:pt x="6076" y="1755"/>
                    </a:cubicBezTo>
                    <a:cubicBezTo>
                      <a:pt x="5590" y="585"/>
                      <a:pt x="4519" y="0"/>
                      <a:pt x="34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3" name="Google Shape;25303;p64"/>
              <p:cNvSpPr/>
              <p:nvPr/>
            </p:nvSpPr>
            <p:spPr>
              <a:xfrm>
                <a:off x="3090714" y="936794"/>
                <a:ext cx="134334" cy="124864"/>
              </a:xfrm>
              <a:custGeom>
                <a:avLst/>
                <a:gdLst/>
                <a:ahLst/>
                <a:cxnLst/>
                <a:rect l="l" t="t" r="r" b="b"/>
                <a:pathLst>
                  <a:path w="4104" h="4104" extrusionOk="0">
                    <a:moveTo>
                      <a:pt x="2067" y="0"/>
                    </a:moveTo>
                    <a:cubicBezTo>
                      <a:pt x="912" y="0"/>
                      <a:pt x="0" y="912"/>
                      <a:pt x="0" y="2037"/>
                    </a:cubicBezTo>
                    <a:cubicBezTo>
                      <a:pt x="0" y="3192"/>
                      <a:pt x="912" y="4104"/>
                      <a:pt x="2067" y="4104"/>
                    </a:cubicBezTo>
                    <a:cubicBezTo>
                      <a:pt x="3192" y="4104"/>
                      <a:pt x="4104" y="3192"/>
                      <a:pt x="4104" y="2037"/>
                    </a:cubicBezTo>
                    <a:cubicBezTo>
                      <a:pt x="4104" y="912"/>
                      <a:pt x="3192" y="0"/>
                      <a:pt x="20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4" name="Google Shape;25304;p64"/>
              <p:cNvSpPr/>
              <p:nvPr/>
            </p:nvSpPr>
            <p:spPr>
              <a:xfrm>
                <a:off x="2845043" y="1015623"/>
                <a:ext cx="176068" cy="139134"/>
              </a:xfrm>
              <a:custGeom>
                <a:avLst/>
                <a:gdLst/>
                <a:ahLst/>
                <a:cxnLst/>
                <a:rect l="l" t="t" r="r" b="b"/>
                <a:pathLst>
                  <a:path w="5379" h="4573" extrusionOk="0">
                    <a:moveTo>
                      <a:pt x="2780" y="0"/>
                    </a:moveTo>
                    <a:cubicBezTo>
                      <a:pt x="1921" y="0"/>
                      <a:pt x="1063" y="464"/>
                      <a:pt x="667" y="1391"/>
                    </a:cubicBezTo>
                    <a:cubicBezTo>
                      <a:pt x="0" y="2982"/>
                      <a:pt x="1218" y="4573"/>
                      <a:pt x="2747" y="4573"/>
                    </a:cubicBezTo>
                    <a:cubicBezTo>
                      <a:pt x="3029" y="4573"/>
                      <a:pt x="3322" y="4519"/>
                      <a:pt x="3616" y="4400"/>
                    </a:cubicBezTo>
                    <a:cubicBezTo>
                      <a:pt x="4801" y="3914"/>
                      <a:pt x="5379" y="2576"/>
                      <a:pt x="4892" y="1391"/>
                    </a:cubicBezTo>
                    <a:cubicBezTo>
                      <a:pt x="4497" y="464"/>
                      <a:pt x="3639" y="0"/>
                      <a:pt x="2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5" name="Google Shape;25305;p64"/>
              <p:cNvSpPr/>
              <p:nvPr/>
            </p:nvSpPr>
            <p:spPr>
              <a:xfrm>
                <a:off x="2869754" y="1034821"/>
                <a:ext cx="126478" cy="100342"/>
              </a:xfrm>
              <a:custGeom>
                <a:avLst/>
                <a:gdLst/>
                <a:ahLst/>
                <a:cxnLst/>
                <a:rect l="l" t="t" r="r" b="b"/>
                <a:pathLst>
                  <a:path w="3864" h="3298" extrusionOk="0">
                    <a:moveTo>
                      <a:pt x="1995" y="0"/>
                    </a:moveTo>
                    <a:cubicBezTo>
                      <a:pt x="1371" y="0"/>
                      <a:pt x="748" y="335"/>
                      <a:pt x="460" y="1003"/>
                    </a:cubicBezTo>
                    <a:cubicBezTo>
                      <a:pt x="1" y="2150"/>
                      <a:pt x="888" y="3297"/>
                      <a:pt x="1976" y="3297"/>
                    </a:cubicBezTo>
                    <a:cubicBezTo>
                      <a:pt x="2185" y="3297"/>
                      <a:pt x="2402" y="3255"/>
                      <a:pt x="2618" y="3161"/>
                    </a:cubicBezTo>
                    <a:cubicBezTo>
                      <a:pt x="3469" y="2827"/>
                      <a:pt x="3864" y="1854"/>
                      <a:pt x="3530" y="1003"/>
                    </a:cubicBezTo>
                    <a:cubicBezTo>
                      <a:pt x="3241" y="335"/>
                      <a:pt x="2618" y="0"/>
                      <a:pt x="19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285"/>
                                        </p:tgtEl>
                                        <p:attrNameLst>
                                          <p:attrName>style.visibility</p:attrName>
                                        </p:attrNameLst>
                                      </p:cBhvr>
                                      <p:to>
                                        <p:strVal val="visible"/>
                                      </p:to>
                                    </p:set>
                                    <p:anim calcmode="lin" valueType="num">
                                      <p:cBhvr additive="base">
                                        <p:cTn id="7" dur="1000"/>
                                        <p:tgtEl>
                                          <p:spTgt spid="25285"/>
                                        </p:tgtEl>
                                        <p:attrNameLst>
                                          <p:attrName>ppt_w</p:attrName>
                                        </p:attrNameLst>
                                      </p:cBhvr>
                                      <p:tavLst>
                                        <p:tav tm="0">
                                          <p:val>
                                            <p:strVal val="0"/>
                                          </p:val>
                                        </p:tav>
                                        <p:tav tm="100000">
                                          <p:val>
                                            <p:strVal val="#ppt_w"/>
                                          </p:val>
                                        </p:tav>
                                      </p:tavLst>
                                    </p:anim>
                                    <p:anim calcmode="lin" valueType="num">
                                      <p:cBhvr additive="base">
                                        <p:cTn id="8" dur="1000"/>
                                        <p:tgtEl>
                                          <p:spTgt spid="2528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25282"/>
                                        </p:tgtEl>
                                        <p:attrNameLst>
                                          <p:attrName>style.visibility</p:attrName>
                                        </p:attrNameLst>
                                      </p:cBhvr>
                                      <p:to>
                                        <p:strVal val="visible"/>
                                      </p:to>
                                    </p:set>
                                    <p:animEffect transition="in" filter="fade">
                                      <p:cBhvr>
                                        <p:cTn id="12" dur="1000"/>
                                        <p:tgtEl>
                                          <p:spTgt spid="25282"/>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25284"/>
                                        </p:tgtEl>
                                        <p:attrNameLst>
                                          <p:attrName>style.visibility</p:attrName>
                                        </p:attrNameLst>
                                      </p:cBhvr>
                                      <p:to>
                                        <p:strVal val="visible"/>
                                      </p:to>
                                    </p:set>
                                    <p:animEffect transition="in" filter="fade">
                                      <p:cBhvr>
                                        <p:cTn id="16" dur="1400"/>
                                        <p:tgtEl>
                                          <p:spTgt spid="25284"/>
                                        </p:tgtEl>
                                      </p:cBhvr>
                                    </p:animEffect>
                                  </p:childTnLst>
                                </p:cTn>
                              </p:par>
                            </p:childTnLst>
                          </p:cTn>
                        </p:par>
                        <p:par>
                          <p:cTn id="17" fill="hold">
                            <p:stCondLst>
                              <p:cond delay="3400"/>
                            </p:stCondLst>
                            <p:childTnLst>
                              <p:par>
                                <p:cTn id="18" presetID="10" presetClass="entr" presetSubtype="0" fill="hold" nodeType="afterEffect">
                                  <p:stCondLst>
                                    <p:cond delay="0"/>
                                  </p:stCondLst>
                                  <p:childTnLst>
                                    <p:set>
                                      <p:cBhvr>
                                        <p:cTn id="19" dur="1" fill="hold">
                                          <p:stCondLst>
                                            <p:cond delay="0"/>
                                          </p:stCondLst>
                                        </p:cTn>
                                        <p:tgtEl>
                                          <p:spTgt spid="25283"/>
                                        </p:tgtEl>
                                        <p:attrNameLst>
                                          <p:attrName>style.visibility</p:attrName>
                                        </p:attrNameLst>
                                      </p:cBhvr>
                                      <p:to>
                                        <p:strVal val="visible"/>
                                      </p:to>
                                    </p:set>
                                    <p:animEffect transition="in" filter="fade">
                                      <p:cBhvr>
                                        <p:cTn id="20" dur="800"/>
                                        <p:tgtEl>
                                          <p:spTgt spid="25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378"/>
        <p:cNvGrpSpPr/>
        <p:nvPr/>
      </p:nvGrpSpPr>
      <p:grpSpPr>
        <a:xfrm>
          <a:off x="0" y="0"/>
          <a:ext cx="0" cy="0"/>
          <a:chOff x="0" y="0"/>
          <a:chExt cx="0" cy="0"/>
        </a:xfrm>
      </p:grpSpPr>
      <p:sp>
        <p:nvSpPr>
          <p:cNvPr id="25380" name="Google Shape;25380;p67"/>
          <p:cNvSpPr txBox="1">
            <a:spLocks noGrp="1"/>
          </p:cNvSpPr>
          <p:nvPr>
            <p:ph type="subTitle" idx="2"/>
          </p:nvPr>
        </p:nvSpPr>
        <p:spPr>
          <a:xfrm>
            <a:off x="4830384" y="1727665"/>
            <a:ext cx="3489725" cy="2369661"/>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a:t>Celestial Bodies Wiki is your guide to exploring stars, planets, and satellites. This platform helps you search, sort, and add celestial bodies easily. Join us as we uncover information about these cosmic entities and navigate the universe together!</a:t>
            </a:r>
          </a:p>
        </p:txBody>
      </p:sp>
      <p:sp>
        <p:nvSpPr>
          <p:cNvPr id="25387" name="Google Shape;25387;p67"/>
          <p:cNvSpPr txBox="1">
            <a:spLocks noGrp="1"/>
          </p:cNvSpPr>
          <p:nvPr>
            <p:ph type="title" idx="9"/>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grpSp>
        <p:nvGrpSpPr>
          <p:cNvPr id="25392" name="Google Shape;25392;p67"/>
          <p:cNvGrpSpPr/>
          <p:nvPr/>
        </p:nvGrpSpPr>
        <p:grpSpPr>
          <a:xfrm>
            <a:off x="1097026" y="1104916"/>
            <a:ext cx="2331133" cy="3615158"/>
            <a:chOff x="3687200" y="1398599"/>
            <a:chExt cx="1767266" cy="3209969"/>
          </a:xfrm>
        </p:grpSpPr>
        <p:sp>
          <p:nvSpPr>
            <p:cNvPr id="25393" name="Google Shape;25393;p67"/>
            <p:cNvSpPr/>
            <p:nvPr/>
          </p:nvSpPr>
          <p:spPr>
            <a:xfrm>
              <a:off x="4898622" y="2492157"/>
              <a:ext cx="517344" cy="1403789"/>
            </a:xfrm>
            <a:custGeom>
              <a:avLst/>
              <a:gdLst/>
              <a:ahLst/>
              <a:cxnLst/>
              <a:rect l="l" t="t" r="r" b="b"/>
              <a:pathLst>
                <a:path w="29831" h="80945" extrusionOk="0">
                  <a:moveTo>
                    <a:pt x="1" y="0"/>
                  </a:moveTo>
                  <a:lnTo>
                    <a:pt x="1480" y="45362"/>
                  </a:lnTo>
                  <a:lnTo>
                    <a:pt x="8876" y="47827"/>
                  </a:lnTo>
                  <a:lnTo>
                    <a:pt x="12492" y="49060"/>
                  </a:lnTo>
                  <a:lnTo>
                    <a:pt x="22024" y="66563"/>
                  </a:lnTo>
                  <a:lnTo>
                    <a:pt x="27941" y="77493"/>
                  </a:lnTo>
                  <a:lnTo>
                    <a:pt x="29831" y="80944"/>
                  </a:lnTo>
                  <a:lnTo>
                    <a:pt x="29831" y="35829"/>
                  </a:lnTo>
                  <a:lnTo>
                    <a:pt x="22024" y="26379"/>
                  </a:lnTo>
                  <a:lnTo>
                    <a:pt x="5178" y="616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4" name="Google Shape;25394;p67"/>
            <p:cNvSpPr/>
            <p:nvPr/>
          </p:nvSpPr>
          <p:spPr>
            <a:xfrm>
              <a:off x="4150402" y="3804760"/>
              <a:ext cx="836568" cy="803808"/>
            </a:xfrm>
            <a:custGeom>
              <a:avLst/>
              <a:gdLst/>
              <a:ahLst/>
              <a:cxnLst/>
              <a:rect l="l" t="t" r="r" b="b"/>
              <a:pathLst>
                <a:path w="48238" h="46349" extrusionOk="0">
                  <a:moveTo>
                    <a:pt x="8382" y="1"/>
                  </a:moveTo>
                  <a:cubicBezTo>
                    <a:pt x="6163" y="4521"/>
                    <a:pt x="0" y="20052"/>
                    <a:pt x="7642" y="33282"/>
                  </a:cubicBezTo>
                  <a:cubicBezTo>
                    <a:pt x="7642" y="33282"/>
                    <a:pt x="13066" y="29667"/>
                    <a:pt x="16435" y="21038"/>
                  </a:cubicBezTo>
                  <a:cubicBezTo>
                    <a:pt x="16682" y="30324"/>
                    <a:pt x="18408" y="40185"/>
                    <a:pt x="24078" y="46348"/>
                  </a:cubicBezTo>
                  <a:cubicBezTo>
                    <a:pt x="24078" y="46348"/>
                    <a:pt x="31885" y="38624"/>
                    <a:pt x="31802" y="21613"/>
                  </a:cubicBezTo>
                  <a:lnTo>
                    <a:pt x="31802" y="21613"/>
                  </a:lnTo>
                  <a:cubicBezTo>
                    <a:pt x="34925" y="28845"/>
                    <a:pt x="39856" y="31639"/>
                    <a:pt x="39856" y="31639"/>
                  </a:cubicBezTo>
                  <a:cubicBezTo>
                    <a:pt x="48238" y="18573"/>
                    <a:pt x="42239" y="4110"/>
                    <a:pt x="40184" y="83"/>
                  </a:cubicBezTo>
                  <a:lnTo>
                    <a:pt x="8382" y="83"/>
                  </a:lnTo>
                  <a:lnTo>
                    <a:pt x="83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5" name="Google Shape;25395;p67"/>
            <p:cNvSpPr/>
            <p:nvPr/>
          </p:nvSpPr>
          <p:spPr>
            <a:xfrm>
              <a:off x="4291489" y="3804760"/>
              <a:ext cx="558671" cy="436112"/>
            </a:xfrm>
            <a:custGeom>
              <a:avLst/>
              <a:gdLst/>
              <a:ahLst/>
              <a:cxnLst/>
              <a:rect l="l" t="t" r="r" b="b"/>
              <a:pathLst>
                <a:path w="32214" h="25147" extrusionOk="0">
                  <a:moveTo>
                    <a:pt x="3205" y="1"/>
                  </a:moveTo>
                  <a:cubicBezTo>
                    <a:pt x="2055" y="2713"/>
                    <a:pt x="1" y="9369"/>
                    <a:pt x="2877" y="17587"/>
                  </a:cubicBezTo>
                  <a:cubicBezTo>
                    <a:pt x="2877" y="17587"/>
                    <a:pt x="7807" y="17094"/>
                    <a:pt x="9533" y="11917"/>
                  </a:cubicBezTo>
                  <a:cubicBezTo>
                    <a:pt x="9697" y="11506"/>
                    <a:pt x="9780" y="11177"/>
                    <a:pt x="9862" y="10766"/>
                  </a:cubicBezTo>
                  <a:lnTo>
                    <a:pt x="11341" y="6082"/>
                  </a:lnTo>
                  <a:lnTo>
                    <a:pt x="11341" y="6082"/>
                  </a:lnTo>
                  <a:cubicBezTo>
                    <a:pt x="11012" y="8958"/>
                    <a:pt x="11012" y="12410"/>
                    <a:pt x="11670" y="15861"/>
                  </a:cubicBezTo>
                  <a:cubicBezTo>
                    <a:pt x="12327" y="19230"/>
                    <a:pt x="13724" y="22517"/>
                    <a:pt x="16107" y="25147"/>
                  </a:cubicBezTo>
                  <a:cubicBezTo>
                    <a:pt x="16107" y="25147"/>
                    <a:pt x="22270" y="20052"/>
                    <a:pt x="21366" y="6164"/>
                  </a:cubicBezTo>
                  <a:lnTo>
                    <a:pt x="21366" y="6164"/>
                  </a:lnTo>
                  <a:lnTo>
                    <a:pt x="22517" y="10684"/>
                  </a:lnTo>
                  <a:cubicBezTo>
                    <a:pt x="22517" y="10766"/>
                    <a:pt x="22599" y="11013"/>
                    <a:pt x="22599" y="11177"/>
                  </a:cubicBezTo>
                  <a:cubicBezTo>
                    <a:pt x="23421" y="14217"/>
                    <a:pt x="24818" y="16354"/>
                    <a:pt x="26215" y="17751"/>
                  </a:cubicBezTo>
                  <a:cubicBezTo>
                    <a:pt x="27530" y="19230"/>
                    <a:pt x="28516" y="19970"/>
                    <a:pt x="28516" y="19970"/>
                  </a:cubicBezTo>
                  <a:cubicBezTo>
                    <a:pt x="32214" y="11177"/>
                    <a:pt x="30159" y="2959"/>
                    <a:pt x="29173" y="83"/>
                  </a:cubicBezTo>
                  <a:lnTo>
                    <a:pt x="3205" y="83"/>
                  </a:lnTo>
                  <a:lnTo>
                    <a:pt x="320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6" name="Google Shape;25396;p67"/>
            <p:cNvSpPr/>
            <p:nvPr/>
          </p:nvSpPr>
          <p:spPr>
            <a:xfrm>
              <a:off x="3727107" y="2492157"/>
              <a:ext cx="515922" cy="1403789"/>
            </a:xfrm>
            <a:custGeom>
              <a:avLst/>
              <a:gdLst/>
              <a:ahLst/>
              <a:cxnLst/>
              <a:rect l="l" t="t" r="r" b="b"/>
              <a:pathLst>
                <a:path w="29749" h="80945" extrusionOk="0">
                  <a:moveTo>
                    <a:pt x="29749" y="0"/>
                  </a:moveTo>
                  <a:lnTo>
                    <a:pt x="24736" y="6164"/>
                  </a:lnTo>
                  <a:lnTo>
                    <a:pt x="7890" y="26379"/>
                  </a:lnTo>
                  <a:lnTo>
                    <a:pt x="1" y="35829"/>
                  </a:lnTo>
                  <a:lnTo>
                    <a:pt x="1" y="80944"/>
                  </a:lnTo>
                  <a:lnTo>
                    <a:pt x="1809" y="77493"/>
                  </a:lnTo>
                  <a:lnTo>
                    <a:pt x="7890" y="66563"/>
                  </a:lnTo>
                  <a:lnTo>
                    <a:pt x="15696" y="52265"/>
                  </a:lnTo>
                  <a:lnTo>
                    <a:pt x="17422" y="49060"/>
                  </a:lnTo>
                  <a:lnTo>
                    <a:pt x="18901" y="48649"/>
                  </a:lnTo>
                  <a:lnTo>
                    <a:pt x="21038" y="47827"/>
                  </a:lnTo>
                  <a:lnTo>
                    <a:pt x="28352" y="45362"/>
                  </a:lnTo>
                  <a:lnTo>
                    <a:pt x="297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7" name="Google Shape;25397;p67"/>
            <p:cNvSpPr/>
            <p:nvPr/>
          </p:nvSpPr>
          <p:spPr>
            <a:xfrm>
              <a:off x="4136146" y="1398599"/>
              <a:ext cx="872206" cy="2465947"/>
            </a:xfrm>
            <a:custGeom>
              <a:avLst/>
              <a:gdLst/>
              <a:ahLst/>
              <a:cxnLst/>
              <a:rect l="l" t="t" r="r" b="b"/>
              <a:pathLst>
                <a:path w="50293" h="142191" extrusionOk="0">
                  <a:moveTo>
                    <a:pt x="24991" y="1"/>
                  </a:moveTo>
                  <a:cubicBezTo>
                    <a:pt x="23705" y="1"/>
                    <a:pt x="22383" y="803"/>
                    <a:pt x="21613" y="2408"/>
                  </a:cubicBezTo>
                  <a:lnTo>
                    <a:pt x="14299" y="16378"/>
                  </a:lnTo>
                  <a:cubicBezTo>
                    <a:pt x="13477" y="17940"/>
                    <a:pt x="12738" y="19583"/>
                    <a:pt x="12080" y="21309"/>
                  </a:cubicBezTo>
                  <a:cubicBezTo>
                    <a:pt x="11505" y="22706"/>
                    <a:pt x="11012" y="24103"/>
                    <a:pt x="10601" y="25500"/>
                  </a:cubicBezTo>
                  <a:cubicBezTo>
                    <a:pt x="10437" y="26322"/>
                    <a:pt x="10190" y="27061"/>
                    <a:pt x="10026" y="27883"/>
                  </a:cubicBezTo>
                  <a:cubicBezTo>
                    <a:pt x="9779" y="29033"/>
                    <a:pt x="9451" y="30266"/>
                    <a:pt x="9286" y="31416"/>
                  </a:cubicBezTo>
                  <a:cubicBezTo>
                    <a:pt x="8875" y="33389"/>
                    <a:pt x="8629" y="35279"/>
                    <a:pt x="8464" y="37251"/>
                  </a:cubicBezTo>
                  <a:lnTo>
                    <a:pt x="740" y="128138"/>
                  </a:lnTo>
                  <a:lnTo>
                    <a:pt x="0" y="136767"/>
                  </a:lnTo>
                  <a:cubicBezTo>
                    <a:pt x="7150" y="139972"/>
                    <a:pt x="14628" y="141779"/>
                    <a:pt x="22188" y="142108"/>
                  </a:cubicBezTo>
                  <a:cubicBezTo>
                    <a:pt x="23216" y="142163"/>
                    <a:pt x="24246" y="142190"/>
                    <a:pt x="25279" y="142190"/>
                  </a:cubicBezTo>
                  <a:cubicBezTo>
                    <a:pt x="33581" y="142190"/>
                    <a:pt x="42034" y="140421"/>
                    <a:pt x="50292" y="136767"/>
                  </a:cubicBezTo>
                  <a:lnTo>
                    <a:pt x="49306" y="127974"/>
                  </a:lnTo>
                  <a:lnTo>
                    <a:pt x="41664" y="37333"/>
                  </a:lnTo>
                  <a:cubicBezTo>
                    <a:pt x="41417" y="35443"/>
                    <a:pt x="41089" y="33471"/>
                    <a:pt x="40842" y="31581"/>
                  </a:cubicBezTo>
                  <a:cubicBezTo>
                    <a:pt x="40595" y="30348"/>
                    <a:pt x="40431" y="29198"/>
                    <a:pt x="40102" y="28129"/>
                  </a:cubicBezTo>
                  <a:cubicBezTo>
                    <a:pt x="39856" y="27143"/>
                    <a:pt x="39692" y="26239"/>
                    <a:pt x="39363" y="25335"/>
                  </a:cubicBezTo>
                  <a:cubicBezTo>
                    <a:pt x="38952" y="23856"/>
                    <a:pt x="38459" y="22459"/>
                    <a:pt x="37966" y="21144"/>
                  </a:cubicBezTo>
                  <a:cubicBezTo>
                    <a:pt x="37308" y="19501"/>
                    <a:pt x="36569" y="17940"/>
                    <a:pt x="35747" y="16378"/>
                  </a:cubicBezTo>
                  <a:lnTo>
                    <a:pt x="28516" y="2408"/>
                  </a:lnTo>
                  <a:cubicBezTo>
                    <a:pt x="27858" y="1176"/>
                    <a:pt x="26954" y="436"/>
                    <a:pt x="26050" y="189"/>
                  </a:cubicBezTo>
                  <a:cubicBezTo>
                    <a:pt x="25709" y="64"/>
                    <a:pt x="25351" y="1"/>
                    <a:pt x="2499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8" name="Google Shape;25398;p67"/>
            <p:cNvSpPr/>
            <p:nvPr/>
          </p:nvSpPr>
          <p:spPr>
            <a:xfrm>
              <a:off x="4298617" y="1882162"/>
              <a:ext cx="550121" cy="92661"/>
            </a:xfrm>
            <a:custGeom>
              <a:avLst/>
              <a:gdLst/>
              <a:ahLst/>
              <a:cxnLst/>
              <a:rect l="l" t="t" r="r" b="b"/>
              <a:pathLst>
                <a:path w="31721" h="5343" extrusionOk="0">
                  <a:moveTo>
                    <a:pt x="740" y="1"/>
                  </a:moveTo>
                  <a:cubicBezTo>
                    <a:pt x="493" y="1151"/>
                    <a:pt x="247" y="2384"/>
                    <a:pt x="0" y="3534"/>
                  </a:cubicBezTo>
                  <a:cubicBezTo>
                    <a:pt x="5013" y="4521"/>
                    <a:pt x="10601" y="5342"/>
                    <a:pt x="15860" y="5342"/>
                  </a:cubicBezTo>
                  <a:cubicBezTo>
                    <a:pt x="21202" y="5342"/>
                    <a:pt x="26790" y="4521"/>
                    <a:pt x="31721" y="3617"/>
                  </a:cubicBezTo>
                  <a:cubicBezTo>
                    <a:pt x="31474" y="2384"/>
                    <a:pt x="31227" y="1234"/>
                    <a:pt x="30899" y="1"/>
                  </a:cubicBezTo>
                  <a:cubicBezTo>
                    <a:pt x="26215" y="1069"/>
                    <a:pt x="20791" y="1809"/>
                    <a:pt x="15696" y="1809"/>
                  </a:cubicBezTo>
                  <a:cubicBezTo>
                    <a:pt x="10766" y="1809"/>
                    <a:pt x="5588" y="1069"/>
                    <a:pt x="7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9" name="Google Shape;25399;p67"/>
            <p:cNvSpPr/>
            <p:nvPr/>
          </p:nvSpPr>
          <p:spPr>
            <a:xfrm>
              <a:off x="4138990" y="3618061"/>
              <a:ext cx="869362" cy="247113"/>
            </a:xfrm>
            <a:custGeom>
              <a:avLst/>
              <a:gdLst/>
              <a:ahLst/>
              <a:cxnLst/>
              <a:rect l="l" t="t" r="r" b="b"/>
              <a:pathLst>
                <a:path w="50129" h="14249" extrusionOk="0">
                  <a:moveTo>
                    <a:pt x="49389" y="1"/>
                  </a:moveTo>
                  <a:cubicBezTo>
                    <a:pt x="44212" y="2220"/>
                    <a:pt x="34104" y="5918"/>
                    <a:pt x="25064" y="5918"/>
                  </a:cubicBezTo>
                  <a:cubicBezTo>
                    <a:pt x="14792" y="5918"/>
                    <a:pt x="4192" y="1809"/>
                    <a:pt x="658" y="247"/>
                  </a:cubicBezTo>
                  <a:lnTo>
                    <a:pt x="412" y="3863"/>
                  </a:lnTo>
                  <a:lnTo>
                    <a:pt x="1" y="8794"/>
                  </a:lnTo>
                  <a:cubicBezTo>
                    <a:pt x="7874" y="12399"/>
                    <a:pt x="16227" y="14249"/>
                    <a:pt x="24756" y="14249"/>
                  </a:cubicBezTo>
                  <a:cubicBezTo>
                    <a:pt x="33141" y="14249"/>
                    <a:pt x="41695" y="12460"/>
                    <a:pt x="50128" y="8794"/>
                  </a:cubicBezTo>
                  <a:lnTo>
                    <a:pt x="49717" y="4192"/>
                  </a:lnTo>
                  <a:lnTo>
                    <a:pt x="493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0" name="Google Shape;25400;p67"/>
            <p:cNvSpPr/>
            <p:nvPr/>
          </p:nvSpPr>
          <p:spPr>
            <a:xfrm>
              <a:off x="4138990" y="3685058"/>
              <a:ext cx="869362" cy="180119"/>
            </a:xfrm>
            <a:custGeom>
              <a:avLst/>
              <a:gdLst/>
              <a:ahLst/>
              <a:cxnLst/>
              <a:rect l="l" t="t" r="r" b="b"/>
              <a:pathLst>
                <a:path w="50129" h="10386" extrusionOk="0">
                  <a:moveTo>
                    <a:pt x="412" y="0"/>
                  </a:moveTo>
                  <a:lnTo>
                    <a:pt x="1" y="4931"/>
                  </a:lnTo>
                  <a:cubicBezTo>
                    <a:pt x="7874" y="8536"/>
                    <a:pt x="16227" y="10386"/>
                    <a:pt x="24756" y="10386"/>
                  </a:cubicBezTo>
                  <a:cubicBezTo>
                    <a:pt x="33141" y="10386"/>
                    <a:pt x="41695" y="8597"/>
                    <a:pt x="50128" y="4931"/>
                  </a:cubicBezTo>
                  <a:lnTo>
                    <a:pt x="49717" y="247"/>
                  </a:lnTo>
                  <a:cubicBezTo>
                    <a:pt x="43823" y="2477"/>
                    <a:pt x="35689" y="6175"/>
                    <a:pt x="25989" y="6175"/>
                  </a:cubicBezTo>
                  <a:cubicBezTo>
                    <a:pt x="25682" y="6175"/>
                    <a:pt x="25374" y="6171"/>
                    <a:pt x="25064" y="6163"/>
                  </a:cubicBezTo>
                  <a:cubicBezTo>
                    <a:pt x="12738" y="5835"/>
                    <a:pt x="3699" y="1479"/>
                    <a:pt x="4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1" name="Google Shape;25401;p67"/>
            <p:cNvSpPr/>
            <p:nvPr/>
          </p:nvSpPr>
          <p:spPr>
            <a:xfrm>
              <a:off x="4321423" y="1399171"/>
              <a:ext cx="501666" cy="468750"/>
            </a:xfrm>
            <a:custGeom>
              <a:avLst/>
              <a:gdLst/>
              <a:ahLst/>
              <a:cxnLst/>
              <a:rect l="l" t="t" r="r" b="b"/>
              <a:pathLst>
                <a:path w="28927" h="27029" extrusionOk="0">
                  <a:moveTo>
                    <a:pt x="14444" y="0"/>
                  </a:moveTo>
                  <a:cubicBezTo>
                    <a:pt x="13163" y="0"/>
                    <a:pt x="11856" y="751"/>
                    <a:pt x="11012" y="2375"/>
                  </a:cubicBezTo>
                  <a:lnTo>
                    <a:pt x="3698" y="16345"/>
                  </a:lnTo>
                  <a:cubicBezTo>
                    <a:pt x="2876" y="17907"/>
                    <a:pt x="2219" y="19550"/>
                    <a:pt x="1479" y="21276"/>
                  </a:cubicBezTo>
                  <a:cubicBezTo>
                    <a:pt x="986" y="22673"/>
                    <a:pt x="411" y="24070"/>
                    <a:pt x="0" y="25549"/>
                  </a:cubicBezTo>
                  <a:cubicBezTo>
                    <a:pt x="3452" y="26371"/>
                    <a:pt x="10026" y="27028"/>
                    <a:pt x="14956" y="27028"/>
                  </a:cubicBezTo>
                  <a:cubicBezTo>
                    <a:pt x="19887" y="27028"/>
                    <a:pt x="22845" y="26864"/>
                    <a:pt x="26872" y="25795"/>
                  </a:cubicBezTo>
                  <a:cubicBezTo>
                    <a:pt x="27447" y="25713"/>
                    <a:pt x="28187" y="25385"/>
                    <a:pt x="28926" y="25220"/>
                  </a:cubicBezTo>
                  <a:cubicBezTo>
                    <a:pt x="28433" y="23741"/>
                    <a:pt x="27940" y="22426"/>
                    <a:pt x="27365" y="21111"/>
                  </a:cubicBezTo>
                  <a:cubicBezTo>
                    <a:pt x="26708" y="19468"/>
                    <a:pt x="26050" y="17907"/>
                    <a:pt x="25228" y="16345"/>
                  </a:cubicBezTo>
                  <a:lnTo>
                    <a:pt x="17915" y="2375"/>
                  </a:lnTo>
                  <a:cubicBezTo>
                    <a:pt x="17257" y="1143"/>
                    <a:pt x="16353" y="485"/>
                    <a:pt x="15449" y="156"/>
                  </a:cubicBezTo>
                  <a:cubicBezTo>
                    <a:pt x="15122" y="53"/>
                    <a:pt x="14784" y="0"/>
                    <a:pt x="14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2" name="Google Shape;25402;p67"/>
            <p:cNvSpPr/>
            <p:nvPr/>
          </p:nvSpPr>
          <p:spPr>
            <a:xfrm>
              <a:off x="4321423" y="2373512"/>
              <a:ext cx="501666" cy="456767"/>
            </a:xfrm>
            <a:custGeom>
              <a:avLst/>
              <a:gdLst/>
              <a:ahLst/>
              <a:cxnLst/>
              <a:rect l="l" t="t" r="r" b="b"/>
              <a:pathLst>
                <a:path w="28927" h="26338" extrusionOk="0">
                  <a:moveTo>
                    <a:pt x="14463" y="0"/>
                  </a:moveTo>
                  <a:cubicBezTo>
                    <a:pt x="11094" y="0"/>
                    <a:pt x="7725" y="1295"/>
                    <a:pt x="5177" y="3883"/>
                  </a:cubicBezTo>
                  <a:cubicBezTo>
                    <a:pt x="0" y="8978"/>
                    <a:pt x="0" y="17360"/>
                    <a:pt x="5177" y="22455"/>
                  </a:cubicBezTo>
                  <a:cubicBezTo>
                    <a:pt x="7725" y="25044"/>
                    <a:pt x="11094" y="26338"/>
                    <a:pt x="14463" y="26338"/>
                  </a:cubicBezTo>
                  <a:cubicBezTo>
                    <a:pt x="17833" y="26338"/>
                    <a:pt x="21202" y="25044"/>
                    <a:pt x="23749" y="22455"/>
                  </a:cubicBezTo>
                  <a:cubicBezTo>
                    <a:pt x="28926" y="17360"/>
                    <a:pt x="28926" y="8978"/>
                    <a:pt x="23749" y="3883"/>
                  </a:cubicBezTo>
                  <a:cubicBezTo>
                    <a:pt x="21202" y="1295"/>
                    <a:pt x="17833" y="0"/>
                    <a:pt x="1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3" name="Google Shape;25403;p67"/>
            <p:cNvSpPr/>
            <p:nvPr/>
          </p:nvSpPr>
          <p:spPr>
            <a:xfrm>
              <a:off x="4391247" y="2420894"/>
              <a:ext cx="362007" cy="362007"/>
            </a:xfrm>
            <a:custGeom>
              <a:avLst/>
              <a:gdLst/>
              <a:ahLst/>
              <a:cxnLst/>
              <a:rect l="l" t="t" r="r" b="b"/>
              <a:pathLst>
                <a:path w="20874" h="20874" extrusionOk="0">
                  <a:moveTo>
                    <a:pt x="10355" y="1"/>
                  </a:moveTo>
                  <a:cubicBezTo>
                    <a:pt x="4603" y="1"/>
                    <a:pt x="1" y="4602"/>
                    <a:pt x="1" y="10355"/>
                  </a:cubicBezTo>
                  <a:cubicBezTo>
                    <a:pt x="1" y="11752"/>
                    <a:pt x="330" y="13231"/>
                    <a:pt x="823" y="14464"/>
                  </a:cubicBezTo>
                  <a:cubicBezTo>
                    <a:pt x="1480" y="15778"/>
                    <a:pt x="2302" y="17011"/>
                    <a:pt x="3288" y="17915"/>
                  </a:cubicBezTo>
                  <a:cubicBezTo>
                    <a:pt x="4521" y="19066"/>
                    <a:pt x="6000" y="19887"/>
                    <a:pt x="7643" y="20463"/>
                  </a:cubicBezTo>
                  <a:cubicBezTo>
                    <a:pt x="8547" y="20709"/>
                    <a:pt x="9451" y="20873"/>
                    <a:pt x="10519" y="20873"/>
                  </a:cubicBezTo>
                  <a:lnTo>
                    <a:pt x="10602" y="20873"/>
                  </a:lnTo>
                  <a:cubicBezTo>
                    <a:pt x="16190" y="20709"/>
                    <a:pt x="20792" y="16189"/>
                    <a:pt x="20874" y="10601"/>
                  </a:cubicBezTo>
                  <a:lnTo>
                    <a:pt x="20874" y="10437"/>
                  </a:lnTo>
                  <a:cubicBezTo>
                    <a:pt x="20874" y="9533"/>
                    <a:pt x="20792" y="8547"/>
                    <a:pt x="20463" y="7561"/>
                  </a:cubicBezTo>
                  <a:cubicBezTo>
                    <a:pt x="19970" y="5917"/>
                    <a:pt x="19148" y="4520"/>
                    <a:pt x="17998" y="3288"/>
                  </a:cubicBezTo>
                  <a:cubicBezTo>
                    <a:pt x="16929" y="2219"/>
                    <a:pt x="15861" y="1398"/>
                    <a:pt x="14464" y="822"/>
                  </a:cubicBezTo>
                  <a:cubicBezTo>
                    <a:pt x="13231" y="247"/>
                    <a:pt x="11834" y="1"/>
                    <a:pt x="10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4" name="Google Shape;25404;p67"/>
            <p:cNvSpPr/>
            <p:nvPr/>
          </p:nvSpPr>
          <p:spPr>
            <a:xfrm>
              <a:off x="4405503" y="2436572"/>
              <a:ext cx="297875" cy="297875"/>
            </a:xfrm>
            <a:custGeom>
              <a:avLst/>
              <a:gdLst/>
              <a:ahLst/>
              <a:cxnLst/>
              <a:rect l="l" t="t" r="r" b="b"/>
              <a:pathLst>
                <a:path w="17176" h="17176" extrusionOk="0">
                  <a:moveTo>
                    <a:pt x="13806" y="1"/>
                  </a:moveTo>
                  <a:lnTo>
                    <a:pt x="1" y="13642"/>
                  </a:lnTo>
                  <a:cubicBezTo>
                    <a:pt x="658" y="15039"/>
                    <a:pt x="1480" y="16271"/>
                    <a:pt x="2466" y="17175"/>
                  </a:cubicBezTo>
                  <a:lnTo>
                    <a:pt x="17176" y="2466"/>
                  </a:lnTo>
                  <a:cubicBezTo>
                    <a:pt x="16272" y="1480"/>
                    <a:pt x="15039" y="658"/>
                    <a:pt x="13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5" name="Google Shape;25405;p67"/>
            <p:cNvSpPr/>
            <p:nvPr/>
          </p:nvSpPr>
          <p:spPr>
            <a:xfrm>
              <a:off x="4523801" y="2552009"/>
              <a:ext cx="229459" cy="230898"/>
            </a:xfrm>
            <a:custGeom>
              <a:avLst/>
              <a:gdLst/>
              <a:ahLst/>
              <a:cxnLst/>
              <a:rect l="l" t="t" r="r" b="b"/>
              <a:pathLst>
                <a:path w="13231" h="13314" extrusionOk="0">
                  <a:moveTo>
                    <a:pt x="12820" y="1"/>
                  </a:moveTo>
                  <a:lnTo>
                    <a:pt x="0" y="12903"/>
                  </a:lnTo>
                  <a:cubicBezTo>
                    <a:pt x="904" y="13149"/>
                    <a:pt x="1808" y="13313"/>
                    <a:pt x="2876" y="13313"/>
                  </a:cubicBezTo>
                  <a:lnTo>
                    <a:pt x="2959" y="13313"/>
                  </a:lnTo>
                  <a:lnTo>
                    <a:pt x="13231" y="3041"/>
                  </a:lnTo>
                  <a:lnTo>
                    <a:pt x="13231" y="2877"/>
                  </a:lnTo>
                  <a:cubicBezTo>
                    <a:pt x="13231" y="1973"/>
                    <a:pt x="13149" y="987"/>
                    <a:pt x="12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6" name="Google Shape;25406;p67"/>
            <p:cNvSpPr/>
            <p:nvPr/>
          </p:nvSpPr>
          <p:spPr>
            <a:xfrm>
              <a:off x="4434015" y="3060806"/>
              <a:ext cx="277914" cy="1058898"/>
            </a:xfrm>
            <a:custGeom>
              <a:avLst/>
              <a:gdLst/>
              <a:ahLst/>
              <a:cxnLst/>
              <a:rect l="l" t="t" r="r" b="b"/>
              <a:pathLst>
                <a:path w="16025" h="61058" extrusionOk="0">
                  <a:moveTo>
                    <a:pt x="8053" y="1"/>
                  </a:moveTo>
                  <a:cubicBezTo>
                    <a:pt x="7478" y="1"/>
                    <a:pt x="6985" y="247"/>
                    <a:pt x="6903" y="905"/>
                  </a:cubicBezTo>
                  <a:cubicBezTo>
                    <a:pt x="4602" y="12820"/>
                    <a:pt x="0" y="42404"/>
                    <a:pt x="6985" y="60401"/>
                  </a:cubicBezTo>
                  <a:cubicBezTo>
                    <a:pt x="7232" y="60894"/>
                    <a:pt x="7560" y="61058"/>
                    <a:pt x="8053" y="61058"/>
                  </a:cubicBezTo>
                  <a:cubicBezTo>
                    <a:pt x="8464" y="61058"/>
                    <a:pt x="8875" y="60894"/>
                    <a:pt x="9040" y="60401"/>
                  </a:cubicBezTo>
                  <a:cubicBezTo>
                    <a:pt x="16025" y="42404"/>
                    <a:pt x="11423" y="12820"/>
                    <a:pt x="9122" y="905"/>
                  </a:cubicBezTo>
                  <a:cubicBezTo>
                    <a:pt x="9040" y="247"/>
                    <a:pt x="8547" y="1"/>
                    <a:pt x="80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7" name="Google Shape;25407;p67"/>
            <p:cNvSpPr/>
            <p:nvPr/>
          </p:nvSpPr>
          <p:spPr>
            <a:xfrm>
              <a:off x="5300534" y="3943021"/>
              <a:ext cx="153932" cy="260814"/>
            </a:xfrm>
            <a:custGeom>
              <a:avLst/>
              <a:gdLst/>
              <a:ahLst/>
              <a:cxnLst/>
              <a:rect l="l" t="t" r="r" b="b"/>
              <a:pathLst>
                <a:path w="8876" h="15039" extrusionOk="0">
                  <a:moveTo>
                    <a:pt x="4356" y="0"/>
                  </a:moveTo>
                  <a:lnTo>
                    <a:pt x="1069" y="247"/>
                  </a:lnTo>
                  <a:cubicBezTo>
                    <a:pt x="1069" y="247"/>
                    <a:pt x="0" y="3205"/>
                    <a:pt x="1069" y="5670"/>
                  </a:cubicBezTo>
                  <a:cubicBezTo>
                    <a:pt x="2219" y="8136"/>
                    <a:pt x="3370" y="9615"/>
                    <a:pt x="4356" y="15038"/>
                  </a:cubicBezTo>
                  <a:cubicBezTo>
                    <a:pt x="5506" y="9450"/>
                    <a:pt x="6575" y="8053"/>
                    <a:pt x="7643" y="5670"/>
                  </a:cubicBezTo>
                  <a:cubicBezTo>
                    <a:pt x="8876" y="3205"/>
                    <a:pt x="7643" y="247"/>
                    <a:pt x="7643" y="247"/>
                  </a:cubicBezTo>
                  <a:lnTo>
                    <a:pt x="43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8" name="Google Shape;25408;p67"/>
            <p:cNvSpPr/>
            <p:nvPr/>
          </p:nvSpPr>
          <p:spPr>
            <a:xfrm>
              <a:off x="5331890" y="3952993"/>
              <a:ext cx="92644" cy="152510"/>
            </a:xfrm>
            <a:custGeom>
              <a:avLst/>
              <a:gdLst/>
              <a:ahLst/>
              <a:cxnLst/>
              <a:rect l="l" t="t" r="r" b="b"/>
              <a:pathLst>
                <a:path w="5342" h="8794" extrusionOk="0">
                  <a:moveTo>
                    <a:pt x="658" y="0"/>
                  </a:moveTo>
                  <a:cubicBezTo>
                    <a:pt x="411" y="822"/>
                    <a:pt x="0" y="3041"/>
                    <a:pt x="658" y="4273"/>
                  </a:cubicBezTo>
                  <a:cubicBezTo>
                    <a:pt x="822" y="4684"/>
                    <a:pt x="904" y="5013"/>
                    <a:pt x="1151" y="5342"/>
                  </a:cubicBezTo>
                  <a:cubicBezTo>
                    <a:pt x="1644" y="6328"/>
                    <a:pt x="2137" y="7314"/>
                    <a:pt x="2712" y="8793"/>
                  </a:cubicBezTo>
                  <a:cubicBezTo>
                    <a:pt x="3205" y="7396"/>
                    <a:pt x="3698" y="6328"/>
                    <a:pt x="4191" y="5342"/>
                  </a:cubicBezTo>
                  <a:cubicBezTo>
                    <a:pt x="4438" y="5013"/>
                    <a:pt x="4520" y="4602"/>
                    <a:pt x="4767" y="4273"/>
                  </a:cubicBezTo>
                  <a:cubicBezTo>
                    <a:pt x="5342" y="3041"/>
                    <a:pt x="5013" y="822"/>
                    <a:pt x="48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9" name="Google Shape;25409;p67"/>
            <p:cNvSpPr/>
            <p:nvPr/>
          </p:nvSpPr>
          <p:spPr>
            <a:xfrm>
              <a:off x="5337596" y="2865557"/>
              <a:ext cx="78388" cy="1093098"/>
            </a:xfrm>
            <a:custGeom>
              <a:avLst/>
              <a:gdLst/>
              <a:ahLst/>
              <a:cxnLst/>
              <a:rect l="l" t="t" r="r" b="b"/>
              <a:pathLst>
                <a:path w="4520" h="63030" extrusionOk="0">
                  <a:moveTo>
                    <a:pt x="2219" y="1"/>
                  </a:moveTo>
                  <a:cubicBezTo>
                    <a:pt x="1561" y="1"/>
                    <a:pt x="986" y="329"/>
                    <a:pt x="575" y="822"/>
                  </a:cubicBezTo>
                  <a:cubicBezTo>
                    <a:pt x="164" y="1398"/>
                    <a:pt x="0" y="1973"/>
                    <a:pt x="0" y="2712"/>
                  </a:cubicBezTo>
                  <a:lnTo>
                    <a:pt x="0" y="63030"/>
                  </a:lnTo>
                  <a:lnTo>
                    <a:pt x="4520" y="63030"/>
                  </a:lnTo>
                  <a:lnTo>
                    <a:pt x="4520" y="2712"/>
                  </a:lnTo>
                  <a:cubicBezTo>
                    <a:pt x="4520" y="1233"/>
                    <a:pt x="3451" y="1"/>
                    <a:pt x="2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0" name="Google Shape;25410;p67"/>
            <p:cNvSpPr/>
            <p:nvPr/>
          </p:nvSpPr>
          <p:spPr>
            <a:xfrm>
              <a:off x="5314790" y="3836117"/>
              <a:ext cx="122577" cy="132237"/>
            </a:xfrm>
            <a:custGeom>
              <a:avLst/>
              <a:gdLst/>
              <a:ahLst/>
              <a:cxnLst/>
              <a:rect l="l" t="t" r="r" b="b"/>
              <a:pathLst>
                <a:path w="7068" h="7625" extrusionOk="0">
                  <a:moveTo>
                    <a:pt x="1315" y="1"/>
                  </a:moveTo>
                  <a:lnTo>
                    <a:pt x="0" y="7068"/>
                  </a:lnTo>
                  <a:cubicBezTo>
                    <a:pt x="1282" y="7456"/>
                    <a:pt x="2471" y="7624"/>
                    <a:pt x="3586" y="7624"/>
                  </a:cubicBezTo>
                  <a:cubicBezTo>
                    <a:pt x="4831" y="7624"/>
                    <a:pt x="5984" y="7415"/>
                    <a:pt x="7067" y="7068"/>
                  </a:cubicBezTo>
                  <a:lnTo>
                    <a:pt x="57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1" name="Google Shape;25411;p67"/>
            <p:cNvSpPr/>
            <p:nvPr/>
          </p:nvSpPr>
          <p:spPr>
            <a:xfrm>
              <a:off x="5337596" y="2865557"/>
              <a:ext cx="78388" cy="135410"/>
            </a:xfrm>
            <a:custGeom>
              <a:avLst/>
              <a:gdLst/>
              <a:ahLst/>
              <a:cxnLst/>
              <a:rect l="l" t="t" r="r" b="b"/>
              <a:pathLst>
                <a:path w="4520" h="7808" extrusionOk="0">
                  <a:moveTo>
                    <a:pt x="2219" y="1"/>
                  </a:moveTo>
                  <a:cubicBezTo>
                    <a:pt x="1644" y="1"/>
                    <a:pt x="986" y="329"/>
                    <a:pt x="575" y="822"/>
                  </a:cubicBezTo>
                  <a:cubicBezTo>
                    <a:pt x="329" y="1233"/>
                    <a:pt x="0" y="1973"/>
                    <a:pt x="0" y="2712"/>
                  </a:cubicBezTo>
                  <a:lnTo>
                    <a:pt x="0" y="7397"/>
                  </a:lnTo>
                  <a:cubicBezTo>
                    <a:pt x="740" y="7725"/>
                    <a:pt x="1561" y="7807"/>
                    <a:pt x="2219" y="7807"/>
                  </a:cubicBezTo>
                  <a:cubicBezTo>
                    <a:pt x="2958" y="7807"/>
                    <a:pt x="3780" y="7643"/>
                    <a:pt x="4520" y="7397"/>
                  </a:cubicBezTo>
                  <a:lnTo>
                    <a:pt x="4520" y="2712"/>
                  </a:lnTo>
                  <a:cubicBezTo>
                    <a:pt x="4520" y="1233"/>
                    <a:pt x="3451" y="1"/>
                    <a:pt x="2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2" name="Google Shape;25412;p67"/>
            <p:cNvSpPr/>
            <p:nvPr/>
          </p:nvSpPr>
          <p:spPr>
            <a:xfrm>
              <a:off x="3687200" y="3943021"/>
              <a:ext cx="156794" cy="260814"/>
            </a:xfrm>
            <a:custGeom>
              <a:avLst/>
              <a:gdLst/>
              <a:ahLst/>
              <a:cxnLst/>
              <a:rect l="l" t="t" r="r" b="b"/>
              <a:pathLst>
                <a:path w="9041" h="15039" extrusionOk="0">
                  <a:moveTo>
                    <a:pt x="4520" y="0"/>
                  </a:moveTo>
                  <a:lnTo>
                    <a:pt x="1233" y="247"/>
                  </a:lnTo>
                  <a:cubicBezTo>
                    <a:pt x="1233" y="247"/>
                    <a:pt x="1" y="3205"/>
                    <a:pt x="1233" y="5670"/>
                  </a:cubicBezTo>
                  <a:cubicBezTo>
                    <a:pt x="2384" y="8053"/>
                    <a:pt x="3370" y="9450"/>
                    <a:pt x="4520" y="15038"/>
                  </a:cubicBezTo>
                  <a:cubicBezTo>
                    <a:pt x="5589" y="9615"/>
                    <a:pt x="6657" y="8136"/>
                    <a:pt x="7807" y="5670"/>
                  </a:cubicBezTo>
                  <a:cubicBezTo>
                    <a:pt x="9040" y="3205"/>
                    <a:pt x="7807" y="247"/>
                    <a:pt x="7807" y="247"/>
                  </a:cubicBezTo>
                  <a:lnTo>
                    <a:pt x="4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3" name="Google Shape;25413;p67"/>
            <p:cNvSpPr/>
            <p:nvPr/>
          </p:nvSpPr>
          <p:spPr>
            <a:xfrm>
              <a:off x="3719978" y="3952993"/>
              <a:ext cx="92661" cy="152510"/>
            </a:xfrm>
            <a:custGeom>
              <a:avLst/>
              <a:gdLst/>
              <a:ahLst/>
              <a:cxnLst/>
              <a:rect l="l" t="t" r="r" b="b"/>
              <a:pathLst>
                <a:path w="5343" h="8794" extrusionOk="0">
                  <a:moveTo>
                    <a:pt x="494" y="0"/>
                  </a:moveTo>
                  <a:cubicBezTo>
                    <a:pt x="247" y="822"/>
                    <a:pt x="1" y="3041"/>
                    <a:pt x="576" y="4273"/>
                  </a:cubicBezTo>
                  <a:cubicBezTo>
                    <a:pt x="823" y="4602"/>
                    <a:pt x="905" y="5013"/>
                    <a:pt x="1151" y="5342"/>
                  </a:cubicBezTo>
                  <a:cubicBezTo>
                    <a:pt x="1644" y="6328"/>
                    <a:pt x="2137" y="7396"/>
                    <a:pt x="2630" y="8793"/>
                  </a:cubicBezTo>
                  <a:cubicBezTo>
                    <a:pt x="3206" y="7314"/>
                    <a:pt x="3699" y="6328"/>
                    <a:pt x="4192" y="5342"/>
                  </a:cubicBezTo>
                  <a:cubicBezTo>
                    <a:pt x="4438" y="5013"/>
                    <a:pt x="4520" y="4684"/>
                    <a:pt x="4685" y="4273"/>
                  </a:cubicBezTo>
                  <a:cubicBezTo>
                    <a:pt x="5342" y="3041"/>
                    <a:pt x="4931" y="822"/>
                    <a:pt x="468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4" name="Google Shape;25414;p67"/>
            <p:cNvSpPr/>
            <p:nvPr/>
          </p:nvSpPr>
          <p:spPr>
            <a:xfrm>
              <a:off x="3727107" y="2865557"/>
              <a:ext cx="78405" cy="1093098"/>
            </a:xfrm>
            <a:custGeom>
              <a:avLst/>
              <a:gdLst/>
              <a:ahLst/>
              <a:cxnLst/>
              <a:rect l="l" t="t" r="r" b="b"/>
              <a:pathLst>
                <a:path w="4521" h="63030" extrusionOk="0">
                  <a:moveTo>
                    <a:pt x="2219" y="1"/>
                  </a:moveTo>
                  <a:cubicBezTo>
                    <a:pt x="987" y="1"/>
                    <a:pt x="1" y="1233"/>
                    <a:pt x="1" y="2712"/>
                  </a:cubicBezTo>
                  <a:lnTo>
                    <a:pt x="1" y="63030"/>
                  </a:lnTo>
                  <a:lnTo>
                    <a:pt x="4520" y="63030"/>
                  </a:lnTo>
                  <a:lnTo>
                    <a:pt x="4520" y="2712"/>
                  </a:lnTo>
                  <a:cubicBezTo>
                    <a:pt x="4520" y="1973"/>
                    <a:pt x="4274" y="1233"/>
                    <a:pt x="3863" y="822"/>
                  </a:cubicBezTo>
                  <a:cubicBezTo>
                    <a:pt x="3452" y="329"/>
                    <a:pt x="2877" y="1"/>
                    <a:pt x="22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5" name="Google Shape;25415;p67"/>
            <p:cNvSpPr/>
            <p:nvPr/>
          </p:nvSpPr>
          <p:spPr>
            <a:xfrm>
              <a:off x="3705740" y="3836117"/>
              <a:ext cx="122577" cy="132237"/>
            </a:xfrm>
            <a:custGeom>
              <a:avLst/>
              <a:gdLst/>
              <a:ahLst/>
              <a:cxnLst/>
              <a:rect l="l" t="t" r="r" b="b"/>
              <a:pathLst>
                <a:path w="7068" h="7625" extrusionOk="0">
                  <a:moveTo>
                    <a:pt x="1315" y="1"/>
                  </a:moveTo>
                  <a:lnTo>
                    <a:pt x="0" y="7068"/>
                  </a:lnTo>
                  <a:cubicBezTo>
                    <a:pt x="1084" y="7415"/>
                    <a:pt x="2213" y="7624"/>
                    <a:pt x="3449" y="7624"/>
                  </a:cubicBezTo>
                  <a:cubicBezTo>
                    <a:pt x="4555" y="7624"/>
                    <a:pt x="5747" y="7456"/>
                    <a:pt x="7067" y="7068"/>
                  </a:cubicBezTo>
                  <a:lnTo>
                    <a:pt x="5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6" name="Google Shape;25416;p67"/>
            <p:cNvSpPr/>
            <p:nvPr/>
          </p:nvSpPr>
          <p:spPr>
            <a:xfrm>
              <a:off x="3727107" y="2865557"/>
              <a:ext cx="78405" cy="135410"/>
            </a:xfrm>
            <a:custGeom>
              <a:avLst/>
              <a:gdLst/>
              <a:ahLst/>
              <a:cxnLst/>
              <a:rect l="l" t="t" r="r" b="b"/>
              <a:pathLst>
                <a:path w="4521" h="7808" extrusionOk="0">
                  <a:moveTo>
                    <a:pt x="2219" y="1"/>
                  </a:moveTo>
                  <a:cubicBezTo>
                    <a:pt x="987" y="1"/>
                    <a:pt x="1" y="1233"/>
                    <a:pt x="1" y="2712"/>
                  </a:cubicBezTo>
                  <a:lnTo>
                    <a:pt x="1" y="7397"/>
                  </a:lnTo>
                  <a:cubicBezTo>
                    <a:pt x="740" y="7643"/>
                    <a:pt x="1562" y="7807"/>
                    <a:pt x="2219" y="7807"/>
                  </a:cubicBezTo>
                  <a:cubicBezTo>
                    <a:pt x="2959" y="7807"/>
                    <a:pt x="3781" y="7725"/>
                    <a:pt x="4520" y="7397"/>
                  </a:cubicBezTo>
                  <a:lnTo>
                    <a:pt x="4520" y="2712"/>
                  </a:lnTo>
                  <a:cubicBezTo>
                    <a:pt x="4520" y="1973"/>
                    <a:pt x="4274" y="1233"/>
                    <a:pt x="3863" y="822"/>
                  </a:cubicBezTo>
                  <a:cubicBezTo>
                    <a:pt x="3452" y="329"/>
                    <a:pt x="2877" y="1"/>
                    <a:pt x="22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1" name="Google Shape;25421;p67"/>
          <p:cNvGrpSpPr/>
          <p:nvPr/>
        </p:nvGrpSpPr>
        <p:grpSpPr>
          <a:xfrm>
            <a:off x="3950489" y="4792679"/>
            <a:ext cx="363110" cy="151607"/>
            <a:chOff x="3708023" y="4792679"/>
            <a:chExt cx="363110" cy="151607"/>
          </a:xfrm>
        </p:grpSpPr>
        <p:cxnSp>
          <p:nvCxnSpPr>
            <p:cNvPr id="25422" name="Google Shape;25422;p67"/>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23" name="Google Shape;25423;p67"/>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24" name="Google Shape;25424;p67"/>
          <p:cNvGrpSpPr/>
          <p:nvPr/>
        </p:nvGrpSpPr>
        <p:grpSpPr>
          <a:xfrm>
            <a:off x="4831532" y="4792679"/>
            <a:ext cx="363110" cy="151607"/>
            <a:chOff x="5075473" y="4792679"/>
            <a:chExt cx="363110" cy="151607"/>
          </a:xfrm>
        </p:grpSpPr>
        <p:cxnSp>
          <p:nvCxnSpPr>
            <p:cNvPr id="25425" name="Google Shape;25425;p67"/>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426" name="Google Shape;25426;p67"/>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27" name="Google Shape;25427;p67">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8" name="Google Shape;25428;p67">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29" name="Google Shape;25429;p67"/>
          <p:cNvGrpSpPr/>
          <p:nvPr/>
        </p:nvGrpSpPr>
        <p:grpSpPr>
          <a:xfrm>
            <a:off x="4406700" y="4764377"/>
            <a:ext cx="330600" cy="210673"/>
            <a:chOff x="4181350" y="4786752"/>
            <a:chExt cx="330600" cy="210673"/>
          </a:xfrm>
        </p:grpSpPr>
        <p:grpSp>
          <p:nvGrpSpPr>
            <p:cNvPr id="25430" name="Google Shape;25430;p67"/>
            <p:cNvGrpSpPr/>
            <p:nvPr/>
          </p:nvGrpSpPr>
          <p:grpSpPr>
            <a:xfrm>
              <a:off x="4257160" y="4786752"/>
              <a:ext cx="178983" cy="164217"/>
              <a:chOff x="3605095" y="3530536"/>
              <a:chExt cx="1280277" cy="1174657"/>
            </a:xfrm>
          </p:grpSpPr>
          <p:sp>
            <p:nvSpPr>
              <p:cNvPr id="25431" name="Google Shape;25431;p67"/>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2" name="Google Shape;25432;p67"/>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3" name="Google Shape;25433;p67"/>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4" name="Google Shape;25434;p67"/>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5" name="Google Shape;25435;p67"/>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36" name="Google Shape;25436;p67"/>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437" name="Google Shape;25437;p67">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303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392"/>
                                        </p:tgtEl>
                                        <p:attrNameLst>
                                          <p:attrName>style.visibility</p:attrName>
                                        </p:attrNameLst>
                                      </p:cBhvr>
                                      <p:to>
                                        <p:strVal val="visible"/>
                                      </p:to>
                                    </p:set>
                                    <p:anim calcmode="lin" valueType="num">
                                      <p:cBhvr additive="base">
                                        <p:cTn id="7" dur="1000"/>
                                        <p:tgtEl>
                                          <p:spTgt spid="253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67"/>
        <p:cNvGrpSpPr/>
        <p:nvPr/>
      </p:nvGrpSpPr>
      <p:grpSpPr>
        <a:xfrm>
          <a:off x="0" y="0"/>
          <a:ext cx="0" cy="0"/>
          <a:chOff x="0" y="0"/>
          <a:chExt cx="0" cy="0"/>
        </a:xfrm>
      </p:grpSpPr>
      <p:sp>
        <p:nvSpPr>
          <p:cNvPr id="25468" name="Google Shape;25468;p6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Features</a:t>
            </a:r>
            <a:endParaRPr dirty="0"/>
          </a:p>
        </p:txBody>
      </p:sp>
      <p:sp>
        <p:nvSpPr>
          <p:cNvPr id="25469" name="Google Shape;25469;p69"/>
          <p:cNvSpPr txBox="1">
            <a:spLocks noGrp="1"/>
          </p:cNvSpPr>
          <p:nvPr>
            <p:ph type="subTitle" idx="1"/>
          </p:nvPr>
        </p:nvSpPr>
        <p:spPr>
          <a:xfrm>
            <a:off x="1089056" y="2044288"/>
            <a:ext cx="1660965" cy="4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Search Function</a:t>
            </a:r>
            <a:endParaRPr dirty="0"/>
          </a:p>
        </p:txBody>
      </p:sp>
      <p:sp>
        <p:nvSpPr>
          <p:cNvPr id="25471" name="Google Shape;25471;p69"/>
          <p:cNvSpPr txBox="1">
            <a:spLocks noGrp="1"/>
          </p:cNvSpPr>
          <p:nvPr>
            <p:ph type="subTitle" idx="3"/>
          </p:nvPr>
        </p:nvSpPr>
        <p:spPr>
          <a:xfrm>
            <a:off x="3836503" y="2574499"/>
            <a:ext cx="1482599" cy="12002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Display Options: Alphabetical &amp; by mass</a:t>
            </a:r>
          </a:p>
        </p:txBody>
      </p:sp>
      <p:sp>
        <p:nvSpPr>
          <p:cNvPr id="25473" name="Google Shape;25473;p69"/>
          <p:cNvSpPr txBox="1">
            <a:spLocks noGrp="1"/>
          </p:cNvSpPr>
          <p:nvPr>
            <p:ph type="subTitle" idx="5"/>
          </p:nvPr>
        </p:nvSpPr>
        <p:spPr>
          <a:xfrm>
            <a:off x="6307926" y="3216063"/>
            <a:ext cx="14826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Add New Entries: Stars, Planets, Satellites</a:t>
            </a:r>
            <a:endParaRPr dirty="0"/>
          </a:p>
        </p:txBody>
      </p:sp>
      <p:grpSp>
        <p:nvGrpSpPr>
          <p:cNvPr id="25475" name="Google Shape;25475;p69"/>
          <p:cNvGrpSpPr/>
          <p:nvPr/>
        </p:nvGrpSpPr>
        <p:grpSpPr>
          <a:xfrm>
            <a:off x="6551876" y="2388550"/>
            <a:ext cx="1056075" cy="590275"/>
            <a:chOff x="6537975" y="1590538"/>
            <a:chExt cx="1056075" cy="590275"/>
          </a:xfrm>
        </p:grpSpPr>
        <p:sp>
          <p:nvSpPr>
            <p:cNvPr id="25476" name="Google Shape;25476;p69"/>
            <p:cNvSpPr/>
            <p:nvPr/>
          </p:nvSpPr>
          <p:spPr>
            <a:xfrm>
              <a:off x="6697000" y="1713013"/>
              <a:ext cx="61875" cy="52950"/>
            </a:xfrm>
            <a:custGeom>
              <a:avLst/>
              <a:gdLst/>
              <a:ahLst/>
              <a:cxnLst/>
              <a:rect l="l" t="t" r="r" b="b"/>
              <a:pathLst>
                <a:path w="2475" h="2118" extrusionOk="0">
                  <a:moveTo>
                    <a:pt x="1063" y="1"/>
                  </a:moveTo>
                  <a:cubicBezTo>
                    <a:pt x="523" y="1"/>
                    <a:pt x="1" y="423"/>
                    <a:pt x="1" y="1060"/>
                  </a:cubicBezTo>
                  <a:cubicBezTo>
                    <a:pt x="1" y="1623"/>
                    <a:pt x="473" y="2095"/>
                    <a:pt x="1058" y="2117"/>
                  </a:cubicBezTo>
                  <a:cubicBezTo>
                    <a:pt x="2002" y="2117"/>
                    <a:pt x="2474" y="970"/>
                    <a:pt x="1800" y="318"/>
                  </a:cubicBezTo>
                  <a:cubicBezTo>
                    <a:pt x="1588" y="99"/>
                    <a:pt x="1323" y="1"/>
                    <a:pt x="10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7" name="Google Shape;25477;p69"/>
            <p:cNvSpPr/>
            <p:nvPr/>
          </p:nvSpPr>
          <p:spPr>
            <a:xfrm>
              <a:off x="6738050" y="1945563"/>
              <a:ext cx="61850" cy="53125"/>
            </a:xfrm>
            <a:custGeom>
              <a:avLst/>
              <a:gdLst/>
              <a:ahLst/>
              <a:cxnLst/>
              <a:rect l="l" t="t" r="r" b="b"/>
              <a:pathLst>
                <a:path w="2474" h="2125" extrusionOk="0">
                  <a:moveTo>
                    <a:pt x="1076" y="1"/>
                  </a:moveTo>
                  <a:cubicBezTo>
                    <a:pt x="531" y="1"/>
                    <a:pt x="0" y="425"/>
                    <a:pt x="0" y="1067"/>
                  </a:cubicBezTo>
                  <a:cubicBezTo>
                    <a:pt x="0" y="1630"/>
                    <a:pt x="473" y="2102"/>
                    <a:pt x="1057" y="2124"/>
                  </a:cubicBezTo>
                  <a:cubicBezTo>
                    <a:pt x="2002" y="2124"/>
                    <a:pt x="2474" y="978"/>
                    <a:pt x="1799" y="303"/>
                  </a:cubicBezTo>
                  <a:cubicBezTo>
                    <a:pt x="1591" y="95"/>
                    <a:pt x="1332" y="1"/>
                    <a:pt x="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8" name="Google Shape;25478;p69"/>
            <p:cNvSpPr/>
            <p:nvPr/>
          </p:nvSpPr>
          <p:spPr>
            <a:xfrm>
              <a:off x="7034850" y="1763063"/>
              <a:ext cx="61300" cy="52925"/>
            </a:xfrm>
            <a:custGeom>
              <a:avLst/>
              <a:gdLst/>
              <a:ahLst/>
              <a:cxnLst/>
              <a:rect l="l" t="t" r="r" b="b"/>
              <a:pathLst>
                <a:path w="2452" h="2117" extrusionOk="0">
                  <a:moveTo>
                    <a:pt x="1053" y="0"/>
                  </a:moveTo>
                  <a:cubicBezTo>
                    <a:pt x="513" y="0"/>
                    <a:pt x="1" y="422"/>
                    <a:pt x="1" y="1060"/>
                  </a:cubicBezTo>
                  <a:cubicBezTo>
                    <a:pt x="1" y="1644"/>
                    <a:pt x="473" y="2116"/>
                    <a:pt x="1058" y="2116"/>
                  </a:cubicBezTo>
                  <a:cubicBezTo>
                    <a:pt x="1980" y="2116"/>
                    <a:pt x="2452" y="970"/>
                    <a:pt x="1800" y="318"/>
                  </a:cubicBezTo>
                  <a:cubicBezTo>
                    <a:pt x="1580" y="98"/>
                    <a:pt x="1313" y="0"/>
                    <a:pt x="10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9" name="Google Shape;25479;p69"/>
            <p:cNvSpPr/>
            <p:nvPr/>
          </p:nvSpPr>
          <p:spPr>
            <a:xfrm>
              <a:off x="7235550" y="1941088"/>
              <a:ext cx="61300" cy="52525"/>
            </a:xfrm>
            <a:custGeom>
              <a:avLst/>
              <a:gdLst/>
              <a:ahLst/>
              <a:cxnLst/>
              <a:rect l="l" t="t" r="r" b="b"/>
              <a:pathLst>
                <a:path w="2452" h="2101" extrusionOk="0">
                  <a:moveTo>
                    <a:pt x="1066" y="0"/>
                  </a:moveTo>
                  <a:cubicBezTo>
                    <a:pt x="521" y="0"/>
                    <a:pt x="0" y="424"/>
                    <a:pt x="0" y="1067"/>
                  </a:cubicBezTo>
                  <a:cubicBezTo>
                    <a:pt x="0" y="1629"/>
                    <a:pt x="473" y="2101"/>
                    <a:pt x="1057" y="2101"/>
                  </a:cubicBezTo>
                  <a:cubicBezTo>
                    <a:pt x="2002" y="2101"/>
                    <a:pt x="2451" y="977"/>
                    <a:pt x="1799" y="302"/>
                  </a:cubicBezTo>
                  <a:cubicBezTo>
                    <a:pt x="1584" y="94"/>
                    <a:pt x="1322" y="0"/>
                    <a:pt x="1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0" name="Google Shape;25480;p69"/>
            <p:cNvSpPr/>
            <p:nvPr/>
          </p:nvSpPr>
          <p:spPr>
            <a:xfrm>
              <a:off x="7377200" y="1849863"/>
              <a:ext cx="61300" cy="52700"/>
            </a:xfrm>
            <a:custGeom>
              <a:avLst/>
              <a:gdLst/>
              <a:ahLst/>
              <a:cxnLst/>
              <a:rect l="l" t="t" r="r" b="b"/>
              <a:pathLst>
                <a:path w="2452" h="2108" extrusionOk="0">
                  <a:moveTo>
                    <a:pt x="1053" y="1"/>
                  </a:moveTo>
                  <a:cubicBezTo>
                    <a:pt x="513" y="1"/>
                    <a:pt x="1" y="413"/>
                    <a:pt x="1" y="1050"/>
                  </a:cubicBezTo>
                  <a:cubicBezTo>
                    <a:pt x="1" y="1635"/>
                    <a:pt x="473" y="2107"/>
                    <a:pt x="1035" y="2107"/>
                  </a:cubicBezTo>
                  <a:cubicBezTo>
                    <a:pt x="1979" y="2107"/>
                    <a:pt x="2452" y="983"/>
                    <a:pt x="1800" y="308"/>
                  </a:cubicBezTo>
                  <a:cubicBezTo>
                    <a:pt x="1580" y="96"/>
                    <a:pt x="1314" y="1"/>
                    <a:pt x="10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1" name="Google Shape;25481;p69"/>
            <p:cNvSpPr/>
            <p:nvPr/>
          </p:nvSpPr>
          <p:spPr>
            <a:xfrm>
              <a:off x="6716025" y="1732888"/>
              <a:ext cx="53100" cy="243600"/>
            </a:xfrm>
            <a:custGeom>
              <a:avLst/>
              <a:gdLst/>
              <a:ahLst/>
              <a:cxnLst/>
              <a:rect l="l" t="t" r="r" b="b"/>
              <a:pathLst>
                <a:path w="2124" h="9744" extrusionOk="0">
                  <a:moveTo>
                    <a:pt x="211" y="0"/>
                  </a:moveTo>
                  <a:cubicBezTo>
                    <a:pt x="109" y="0"/>
                    <a:pt x="0" y="86"/>
                    <a:pt x="27" y="220"/>
                  </a:cubicBezTo>
                  <a:lnTo>
                    <a:pt x="1533" y="8450"/>
                  </a:lnTo>
                  <a:lnTo>
                    <a:pt x="1758" y="9619"/>
                  </a:lnTo>
                  <a:cubicBezTo>
                    <a:pt x="1776" y="9707"/>
                    <a:pt x="1837" y="9743"/>
                    <a:pt x="1904" y="9743"/>
                  </a:cubicBezTo>
                  <a:cubicBezTo>
                    <a:pt x="2008" y="9743"/>
                    <a:pt x="2123" y="9653"/>
                    <a:pt x="2096" y="9530"/>
                  </a:cubicBezTo>
                  <a:lnTo>
                    <a:pt x="589" y="1277"/>
                  </a:lnTo>
                  <a:lnTo>
                    <a:pt x="364" y="130"/>
                  </a:lnTo>
                  <a:cubicBezTo>
                    <a:pt x="346" y="40"/>
                    <a:pt x="280" y="0"/>
                    <a:pt x="2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2" name="Google Shape;25482;p69"/>
            <p:cNvSpPr/>
            <p:nvPr/>
          </p:nvSpPr>
          <p:spPr>
            <a:xfrm>
              <a:off x="6761325" y="1780088"/>
              <a:ext cx="302725" cy="200450"/>
            </a:xfrm>
            <a:custGeom>
              <a:avLst/>
              <a:gdLst/>
              <a:ahLst/>
              <a:cxnLst/>
              <a:rect l="l" t="t" r="r" b="b"/>
              <a:pathLst>
                <a:path w="12109" h="8018" extrusionOk="0">
                  <a:moveTo>
                    <a:pt x="11869" y="1"/>
                  </a:moveTo>
                  <a:cubicBezTo>
                    <a:pt x="11846" y="1"/>
                    <a:pt x="11821" y="6"/>
                    <a:pt x="11796" y="19"/>
                  </a:cubicBezTo>
                  <a:cubicBezTo>
                    <a:pt x="8806" y="1728"/>
                    <a:pt x="5860" y="3549"/>
                    <a:pt x="3049" y="5528"/>
                  </a:cubicBezTo>
                  <a:cubicBezTo>
                    <a:pt x="2060" y="6225"/>
                    <a:pt x="1071" y="6922"/>
                    <a:pt x="126" y="7731"/>
                  </a:cubicBezTo>
                  <a:cubicBezTo>
                    <a:pt x="1" y="7839"/>
                    <a:pt x="132" y="8018"/>
                    <a:pt x="271" y="8018"/>
                  </a:cubicBezTo>
                  <a:cubicBezTo>
                    <a:pt x="306" y="8018"/>
                    <a:pt x="342" y="8006"/>
                    <a:pt x="374" y="7979"/>
                  </a:cubicBezTo>
                  <a:lnTo>
                    <a:pt x="374" y="7956"/>
                  </a:lnTo>
                  <a:cubicBezTo>
                    <a:pt x="2150" y="6540"/>
                    <a:pt x="3994" y="5213"/>
                    <a:pt x="5905" y="4021"/>
                  </a:cubicBezTo>
                  <a:cubicBezTo>
                    <a:pt x="7569" y="2942"/>
                    <a:pt x="9255" y="1908"/>
                    <a:pt x="10964" y="918"/>
                  </a:cubicBezTo>
                  <a:cubicBezTo>
                    <a:pt x="11279" y="716"/>
                    <a:pt x="11616" y="514"/>
                    <a:pt x="11954" y="311"/>
                  </a:cubicBezTo>
                  <a:cubicBezTo>
                    <a:pt x="12109" y="214"/>
                    <a:pt x="12013" y="1"/>
                    <a:pt x="11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3" name="Google Shape;25483;p69"/>
            <p:cNvSpPr/>
            <p:nvPr/>
          </p:nvSpPr>
          <p:spPr>
            <a:xfrm>
              <a:off x="7056975" y="1779288"/>
              <a:ext cx="204575" cy="203225"/>
            </a:xfrm>
            <a:custGeom>
              <a:avLst/>
              <a:gdLst/>
              <a:ahLst/>
              <a:cxnLst/>
              <a:rect l="l" t="t" r="r" b="b"/>
              <a:pathLst>
                <a:path w="8183" h="8129" extrusionOk="0">
                  <a:moveTo>
                    <a:pt x="250" y="0"/>
                  </a:moveTo>
                  <a:cubicBezTo>
                    <a:pt x="126" y="0"/>
                    <a:pt x="1" y="176"/>
                    <a:pt x="105" y="298"/>
                  </a:cubicBezTo>
                  <a:lnTo>
                    <a:pt x="105" y="321"/>
                  </a:lnTo>
                  <a:cubicBezTo>
                    <a:pt x="2511" y="3064"/>
                    <a:pt x="5075" y="5650"/>
                    <a:pt x="7795" y="8078"/>
                  </a:cubicBezTo>
                  <a:cubicBezTo>
                    <a:pt x="7831" y="8114"/>
                    <a:pt x="7872" y="8129"/>
                    <a:pt x="7913" y="8129"/>
                  </a:cubicBezTo>
                  <a:cubicBezTo>
                    <a:pt x="8052" y="8129"/>
                    <a:pt x="8182" y="7953"/>
                    <a:pt x="8043" y="7831"/>
                  </a:cubicBezTo>
                  <a:cubicBezTo>
                    <a:pt x="5322" y="5402"/>
                    <a:pt x="2759" y="2794"/>
                    <a:pt x="353" y="51"/>
                  </a:cubicBezTo>
                  <a:cubicBezTo>
                    <a:pt x="322" y="15"/>
                    <a:pt x="286" y="0"/>
                    <a:pt x="2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4" name="Google Shape;25484;p69"/>
            <p:cNvSpPr/>
            <p:nvPr/>
          </p:nvSpPr>
          <p:spPr>
            <a:xfrm>
              <a:off x="7256475" y="1868363"/>
              <a:ext cx="159700" cy="114650"/>
            </a:xfrm>
            <a:custGeom>
              <a:avLst/>
              <a:gdLst/>
              <a:ahLst/>
              <a:cxnLst/>
              <a:rect l="l" t="t" r="r" b="b"/>
              <a:pathLst>
                <a:path w="6388" h="4586" extrusionOk="0">
                  <a:moveTo>
                    <a:pt x="6146" y="1"/>
                  </a:moveTo>
                  <a:cubicBezTo>
                    <a:pt x="6104" y="1"/>
                    <a:pt x="6060" y="19"/>
                    <a:pt x="6021" y="63"/>
                  </a:cubicBezTo>
                  <a:cubicBezTo>
                    <a:pt x="4290" y="1772"/>
                    <a:pt x="2109" y="2874"/>
                    <a:pt x="153" y="4245"/>
                  </a:cubicBezTo>
                  <a:cubicBezTo>
                    <a:pt x="1" y="4359"/>
                    <a:pt x="105" y="4585"/>
                    <a:pt x="250" y="4585"/>
                  </a:cubicBezTo>
                  <a:cubicBezTo>
                    <a:pt x="277" y="4585"/>
                    <a:pt x="305" y="4578"/>
                    <a:pt x="333" y="4560"/>
                  </a:cubicBezTo>
                  <a:cubicBezTo>
                    <a:pt x="2311" y="3166"/>
                    <a:pt x="4515" y="2019"/>
                    <a:pt x="6269" y="310"/>
                  </a:cubicBezTo>
                  <a:cubicBezTo>
                    <a:pt x="6388" y="175"/>
                    <a:pt x="6276" y="1"/>
                    <a:pt x="61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5" name="Google Shape;25485;p69"/>
            <p:cNvSpPr/>
            <p:nvPr/>
          </p:nvSpPr>
          <p:spPr>
            <a:xfrm>
              <a:off x="6537975" y="1857538"/>
              <a:ext cx="30925" cy="36000"/>
            </a:xfrm>
            <a:custGeom>
              <a:avLst/>
              <a:gdLst/>
              <a:ahLst/>
              <a:cxnLst/>
              <a:rect l="l" t="t" r="r" b="b"/>
              <a:pathLst>
                <a:path w="1237" h="1440" extrusionOk="0">
                  <a:moveTo>
                    <a:pt x="1125" y="427"/>
                  </a:moveTo>
                  <a:cubicBezTo>
                    <a:pt x="1125" y="652"/>
                    <a:pt x="1237" y="1102"/>
                    <a:pt x="1012" y="1282"/>
                  </a:cubicBezTo>
                  <a:cubicBezTo>
                    <a:pt x="810" y="1439"/>
                    <a:pt x="428" y="1282"/>
                    <a:pt x="293" y="1057"/>
                  </a:cubicBezTo>
                  <a:cubicBezTo>
                    <a:pt x="135" y="832"/>
                    <a:pt x="0" y="472"/>
                    <a:pt x="315" y="292"/>
                  </a:cubicBezTo>
                  <a:cubicBezTo>
                    <a:pt x="540" y="158"/>
                    <a:pt x="1125" y="0"/>
                    <a:pt x="1125" y="427"/>
                  </a:cubicBezTo>
                  <a:cubicBezTo>
                    <a:pt x="1125" y="630"/>
                    <a:pt x="1125" y="248"/>
                    <a:pt x="1125" y="42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6" name="Google Shape;25486;p69"/>
            <p:cNvSpPr/>
            <p:nvPr/>
          </p:nvSpPr>
          <p:spPr>
            <a:xfrm>
              <a:off x="7558600" y="1590538"/>
              <a:ext cx="35450" cy="26450"/>
            </a:xfrm>
            <a:custGeom>
              <a:avLst/>
              <a:gdLst/>
              <a:ahLst/>
              <a:cxnLst/>
              <a:rect l="l" t="t" r="r" b="b"/>
              <a:pathLst>
                <a:path w="1418" h="1058" extrusionOk="0">
                  <a:moveTo>
                    <a:pt x="720" y="1"/>
                  </a:moveTo>
                  <a:cubicBezTo>
                    <a:pt x="0" y="1"/>
                    <a:pt x="0" y="1057"/>
                    <a:pt x="720" y="1057"/>
                  </a:cubicBezTo>
                  <a:cubicBezTo>
                    <a:pt x="1417" y="1035"/>
                    <a:pt x="1417" y="1"/>
                    <a:pt x="7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7" name="Google Shape;25487;p69"/>
            <p:cNvSpPr/>
            <p:nvPr/>
          </p:nvSpPr>
          <p:spPr>
            <a:xfrm>
              <a:off x="7454225" y="2136938"/>
              <a:ext cx="56225" cy="43875"/>
            </a:xfrm>
            <a:custGeom>
              <a:avLst/>
              <a:gdLst/>
              <a:ahLst/>
              <a:cxnLst/>
              <a:rect l="l" t="t" r="r" b="b"/>
              <a:pathLst>
                <a:path w="2249" h="1755" extrusionOk="0">
                  <a:moveTo>
                    <a:pt x="1125" y="1"/>
                  </a:moveTo>
                  <a:cubicBezTo>
                    <a:pt x="0" y="1"/>
                    <a:pt x="0" y="1755"/>
                    <a:pt x="1125" y="1755"/>
                  </a:cubicBezTo>
                  <a:cubicBezTo>
                    <a:pt x="2249" y="1755"/>
                    <a:pt x="2249" y="1"/>
                    <a:pt x="1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8" name="Google Shape;25488;p69"/>
            <p:cNvSpPr/>
            <p:nvPr/>
          </p:nvSpPr>
          <p:spPr>
            <a:xfrm>
              <a:off x="7007200" y="2094112"/>
              <a:ext cx="56250" cy="43875"/>
            </a:xfrm>
            <a:custGeom>
              <a:avLst/>
              <a:gdLst/>
              <a:ahLst/>
              <a:cxnLst/>
              <a:rect l="l" t="t" r="r" b="b"/>
              <a:pathLst>
                <a:path w="2250" h="1755" extrusionOk="0">
                  <a:moveTo>
                    <a:pt x="1125" y="0"/>
                  </a:moveTo>
                  <a:cubicBezTo>
                    <a:pt x="1" y="0"/>
                    <a:pt x="1" y="1754"/>
                    <a:pt x="1125" y="1754"/>
                  </a:cubicBezTo>
                  <a:cubicBezTo>
                    <a:pt x="2249" y="1754"/>
                    <a:pt x="224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9" name="Google Shape;25489;p69"/>
            <p:cNvSpPr/>
            <p:nvPr/>
          </p:nvSpPr>
          <p:spPr>
            <a:xfrm>
              <a:off x="7270588" y="1618463"/>
              <a:ext cx="20250" cy="28125"/>
            </a:xfrm>
            <a:custGeom>
              <a:avLst/>
              <a:gdLst/>
              <a:ahLst/>
              <a:cxnLst/>
              <a:rect l="l" t="t" r="r" b="b"/>
              <a:pathLst>
                <a:path w="810" h="1125" extrusionOk="0">
                  <a:moveTo>
                    <a:pt x="787" y="405"/>
                  </a:moveTo>
                  <a:cubicBezTo>
                    <a:pt x="787" y="652"/>
                    <a:pt x="675" y="855"/>
                    <a:pt x="472" y="967"/>
                  </a:cubicBezTo>
                  <a:cubicBezTo>
                    <a:pt x="225" y="1124"/>
                    <a:pt x="45" y="877"/>
                    <a:pt x="45" y="652"/>
                  </a:cubicBezTo>
                  <a:cubicBezTo>
                    <a:pt x="0" y="405"/>
                    <a:pt x="135" y="158"/>
                    <a:pt x="360" y="45"/>
                  </a:cubicBezTo>
                  <a:cubicBezTo>
                    <a:pt x="585" y="0"/>
                    <a:pt x="810" y="180"/>
                    <a:pt x="787" y="427"/>
                  </a:cubicBezTo>
                  <a:cubicBezTo>
                    <a:pt x="810" y="652"/>
                    <a:pt x="787" y="382"/>
                    <a:pt x="787" y="40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490" name="Google Shape;25490;p69"/>
          <p:cNvCxnSpPr/>
          <p:nvPr/>
        </p:nvCxnSpPr>
        <p:spPr>
          <a:xfrm>
            <a:off x="1168000" y="2473549"/>
            <a:ext cx="1482600" cy="0"/>
          </a:xfrm>
          <a:prstGeom prst="straightConnector1">
            <a:avLst/>
          </a:prstGeom>
          <a:noFill/>
          <a:ln w="19050" cap="flat" cmpd="sng">
            <a:solidFill>
              <a:schemeClr val="accent2"/>
            </a:solidFill>
            <a:prstDash val="solid"/>
            <a:round/>
            <a:headEnd type="none" w="med" len="med"/>
            <a:tailEnd type="none" w="med" len="med"/>
          </a:ln>
        </p:spPr>
      </p:cxnSp>
      <p:cxnSp>
        <p:nvCxnSpPr>
          <p:cNvPr id="25491" name="Google Shape;25491;p69"/>
          <p:cNvCxnSpPr/>
          <p:nvPr/>
        </p:nvCxnSpPr>
        <p:spPr>
          <a:xfrm>
            <a:off x="6307926" y="4582834"/>
            <a:ext cx="1482600" cy="0"/>
          </a:xfrm>
          <a:prstGeom prst="straightConnector1">
            <a:avLst/>
          </a:prstGeom>
          <a:noFill/>
          <a:ln w="19050" cap="flat" cmpd="sng">
            <a:solidFill>
              <a:schemeClr val="accent2"/>
            </a:solidFill>
            <a:prstDash val="solid"/>
            <a:round/>
            <a:headEnd type="none" w="med" len="med"/>
            <a:tailEnd type="none" w="med" len="med"/>
          </a:ln>
        </p:spPr>
      </p:cxnSp>
      <p:cxnSp>
        <p:nvCxnSpPr>
          <p:cNvPr id="25492" name="Google Shape;25492;p69"/>
          <p:cNvCxnSpPr/>
          <p:nvPr/>
        </p:nvCxnSpPr>
        <p:spPr>
          <a:xfrm>
            <a:off x="3836503" y="3965037"/>
            <a:ext cx="1482600" cy="0"/>
          </a:xfrm>
          <a:prstGeom prst="straightConnector1">
            <a:avLst/>
          </a:prstGeom>
          <a:noFill/>
          <a:ln w="19050" cap="flat" cmpd="sng">
            <a:solidFill>
              <a:schemeClr val="accent2"/>
            </a:solidFill>
            <a:prstDash val="solid"/>
            <a:round/>
            <a:headEnd type="none" w="med" len="med"/>
            <a:tailEnd type="none" w="med" len="med"/>
          </a:ln>
        </p:spPr>
      </p:cxnSp>
      <p:grpSp>
        <p:nvGrpSpPr>
          <p:cNvPr id="25493" name="Google Shape;25493;p69"/>
          <p:cNvGrpSpPr/>
          <p:nvPr/>
        </p:nvGrpSpPr>
        <p:grpSpPr>
          <a:xfrm>
            <a:off x="4244620" y="1491548"/>
            <a:ext cx="654673" cy="1140297"/>
            <a:chOff x="4250132" y="1261169"/>
            <a:chExt cx="654673" cy="1140297"/>
          </a:xfrm>
        </p:grpSpPr>
        <p:sp>
          <p:nvSpPr>
            <p:cNvPr id="25494" name="Google Shape;25494;p69"/>
            <p:cNvSpPr/>
            <p:nvPr/>
          </p:nvSpPr>
          <p:spPr>
            <a:xfrm>
              <a:off x="4780783" y="2170936"/>
              <a:ext cx="60375" cy="51710"/>
            </a:xfrm>
            <a:custGeom>
              <a:avLst/>
              <a:gdLst/>
              <a:ahLst/>
              <a:cxnLst/>
              <a:rect l="l" t="t" r="r" b="b"/>
              <a:pathLst>
                <a:path w="1310" h="1122" extrusionOk="0">
                  <a:moveTo>
                    <a:pt x="750" y="1"/>
                  </a:moveTo>
                  <a:cubicBezTo>
                    <a:pt x="250" y="1"/>
                    <a:pt x="0" y="596"/>
                    <a:pt x="345" y="953"/>
                  </a:cubicBezTo>
                  <a:cubicBezTo>
                    <a:pt x="462" y="1069"/>
                    <a:pt x="604" y="1121"/>
                    <a:pt x="744" y="1121"/>
                  </a:cubicBezTo>
                  <a:cubicBezTo>
                    <a:pt x="1033" y="1121"/>
                    <a:pt x="1310" y="898"/>
                    <a:pt x="1310" y="560"/>
                  </a:cubicBezTo>
                  <a:cubicBezTo>
                    <a:pt x="1298" y="251"/>
                    <a:pt x="1048" y="1"/>
                    <a:pt x="7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5" name="Google Shape;25495;p69"/>
            <p:cNvSpPr/>
            <p:nvPr/>
          </p:nvSpPr>
          <p:spPr>
            <a:xfrm>
              <a:off x="4584312" y="2243939"/>
              <a:ext cx="59868" cy="51664"/>
            </a:xfrm>
            <a:custGeom>
              <a:avLst/>
              <a:gdLst/>
              <a:ahLst/>
              <a:cxnLst/>
              <a:rect l="l" t="t" r="r" b="b"/>
              <a:pathLst>
                <a:path w="1299" h="1121" extrusionOk="0">
                  <a:moveTo>
                    <a:pt x="739" y="0"/>
                  </a:moveTo>
                  <a:cubicBezTo>
                    <a:pt x="239" y="0"/>
                    <a:pt x="1" y="607"/>
                    <a:pt x="346" y="953"/>
                  </a:cubicBezTo>
                  <a:cubicBezTo>
                    <a:pt x="462" y="1069"/>
                    <a:pt x="603" y="1121"/>
                    <a:pt x="741" y="1121"/>
                  </a:cubicBezTo>
                  <a:cubicBezTo>
                    <a:pt x="1027" y="1121"/>
                    <a:pt x="1298" y="897"/>
                    <a:pt x="1298" y="560"/>
                  </a:cubicBezTo>
                  <a:cubicBezTo>
                    <a:pt x="1298" y="250"/>
                    <a:pt x="1048" y="12"/>
                    <a:pt x="7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6" name="Google Shape;25496;p69"/>
            <p:cNvSpPr/>
            <p:nvPr/>
          </p:nvSpPr>
          <p:spPr>
            <a:xfrm>
              <a:off x="4671003" y="1992624"/>
              <a:ext cx="60421" cy="51664"/>
            </a:xfrm>
            <a:custGeom>
              <a:avLst/>
              <a:gdLst/>
              <a:ahLst/>
              <a:cxnLst/>
              <a:rect l="l" t="t" r="r" b="b"/>
              <a:pathLst>
                <a:path w="1311" h="1121" extrusionOk="0">
                  <a:moveTo>
                    <a:pt x="751" y="0"/>
                  </a:moveTo>
                  <a:cubicBezTo>
                    <a:pt x="251" y="0"/>
                    <a:pt x="1" y="596"/>
                    <a:pt x="346" y="953"/>
                  </a:cubicBezTo>
                  <a:cubicBezTo>
                    <a:pt x="462" y="1069"/>
                    <a:pt x="605" y="1121"/>
                    <a:pt x="744" y="1121"/>
                  </a:cubicBezTo>
                  <a:cubicBezTo>
                    <a:pt x="1034" y="1121"/>
                    <a:pt x="1311" y="897"/>
                    <a:pt x="1311" y="560"/>
                  </a:cubicBezTo>
                  <a:cubicBezTo>
                    <a:pt x="1299" y="250"/>
                    <a:pt x="1049"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7" name="Google Shape;25497;p69"/>
            <p:cNvSpPr/>
            <p:nvPr/>
          </p:nvSpPr>
          <p:spPr>
            <a:xfrm>
              <a:off x="4465222" y="2056824"/>
              <a:ext cx="60421" cy="51341"/>
            </a:xfrm>
            <a:custGeom>
              <a:avLst/>
              <a:gdLst/>
              <a:ahLst/>
              <a:cxnLst/>
              <a:rect l="l" t="t" r="r" b="b"/>
              <a:pathLst>
                <a:path w="1311" h="1114" extrusionOk="0">
                  <a:moveTo>
                    <a:pt x="751" y="0"/>
                  </a:moveTo>
                  <a:cubicBezTo>
                    <a:pt x="251" y="0"/>
                    <a:pt x="1" y="596"/>
                    <a:pt x="346" y="953"/>
                  </a:cubicBezTo>
                  <a:cubicBezTo>
                    <a:pt x="461" y="1064"/>
                    <a:pt x="601" y="1113"/>
                    <a:pt x="739" y="1113"/>
                  </a:cubicBezTo>
                  <a:cubicBezTo>
                    <a:pt x="1031" y="1113"/>
                    <a:pt x="1311" y="891"/>
                    <a:pt x="1311" y="560"/>
                  </a:cubicBezTo>
                  <a:cubicBezTo>
                    <a:pt x="1299" y="250"/>
                    <a:pt x="1049"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8" name="Google Shape;25498;p69"/>
            <p:cNvSpPr/>
            <p:nvPr/>
          </p:nvSpPr>
          <p:spPr>
            <a:xfrm>
              <a:off x="4492690" y="1851043"/>
              <a:ext cx="60375" cy="51341"/>
            </a:xfrm>
            <a:custGeom>
              <a:avLst/>
              <a:gdLst/>
              <a:ahLst/>
              <a:cxnLst/>
              <a:rect l="l" t="t" r="r" b="b"/>
              <a:pathLst>
                <a:path w="1310" h="1114" extrusionOk="0">
                  <a:moveTo>
                    <a:pt x="750" y="0"/>
                  </a:moveTo>
                  <a:cubicBezTo>
                    <a:pt x="250" y="0"/>
                    <a:pt x="0" y="596"/>
                    <a:pt x="346" y="953"/>
                  </a:cubicBezTo>
                  <a:cubicBezTo>
                    <a:pt x="460" y="1064"/>
                    <a:pt x="601" y="1113"/>
                    <a:pt x="738" y="1113"/>
                  </a:cubicBezTo>
                  <a:cubicBezTo>
                    <a:pt x="1030" y="1113"/>
                    <a:pt x="1310" y="892"/>
                    <a:pt x="1310" y="560"/>
                  </a:cubicBezTo>
                  <a:cubicBezTo>
                    <a:pt x="1298" y="250"/>
                    <a:pt x="1048" y="0"/>
                    <a:pt x="7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9" name="Google Shape;25499;p69"/>
            <p:cNvSpPr/>
            <p:nvPr/>
          </p:nvSpPr>
          <p:spPr>
            <a:xfrm>
              <a:off x="4351110" y="1608484"/>
              <a:ext cx="59868" cy="51710"/>
            </a:xfrm>
            <a:custGeom>
              <a:avLst/>
              <a:gdLst/>
              <a:ahLst/>
              <a:cxnLst/>
              <a:rect l="l" t="t" r="r" b="b"/>
              <a:pathLst>
                <a:path w="1299" h="1122" extrusionOk="0">
                  <a:moveTo>
                    <a:pt x="739" y="1"/>
                  </a:moveTo>
                  <a:cubicBezTo>
                    <a:pt x="239" y="1"/>
                    <a:pt x="0" y="596"/>
                    <a:pt x="346" y="953"/>
                  </a:cubicBezTo>
                  <a:cubicBezTo>
                    <a:pt x="462" y="1070"/>
                    <a:pt x="603" y="1121"/>
                    <a:pt x="741" y="1121"/>
                  </a:cubicBezTo>
                  <a:cubicBezTo>
                    <a:pt x="1027" y="1121"/>
                    <a:pt x="1298" y="898"/>
                    <a:pt x="1298" y="560"/>
                  </a:cubicBezTo>
                  <a:cubicBezTo>
                    <a:pt x="1298" y="251"/>
                    <a:pt x="1048" y="1"/>
                    <a:pt x="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0" name="Google Shape;25500;p69"/>
            <p:cNvSpPr/>
            <p:nvPr/>
          </p:nvSpPr>
          <p:spPr>
            <a:xfrm>
              <a:off x="4396644" y="1361594"/>
              <a:ext cx="60421" cy="51664"/>
            </a:xfrm>
            <a:custGeom>
              <a:avLst/>
              <a:gdLst/>
              <a:ahLst/>
              <a:cxnLst/>
              <a:rect l="l" t="t" r="r" b="b"/>
              <a:pathLst>
                <a:path w="1311" h="1121" extrusionOk="0">
                  <a:moveTo>
                    <a:pt x="751" y="0"/>
                  </a:moveTo>
                  <a:cubicBezTo>
                    <a:pt x="251" y="0"/>
                    <a:pt x="1" y="595"/>
                    <a:pt x="346" y="953"/>
                  </a:cubicBezTo>
                  <a:cubicBezTo>
                    <a:pt x="462" y="1069"/>
                    <a:pt x="605" y="1121"/>
                    <a:pt x="744" y="1121"/>
                  </a:cubicBezTo>
                  <a:cubicBezTo>
                    <a:pt x="1034" y="1121"/>
                    <a:pt x="1310" y="897"/>
                    <a:pt x="1310" y="560"/>
                  </a:cubicBezTo>
                  <a:cubicBezTo>
                    <a:pt x="1298" y="250"/>
                    <a:pt x="1048" y="0"/>
                    <a:pt x="7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1" name="Google Shape;25501;p69"/>
            <p:cNvSpPr/>
            <p:nvPr/>
          </p:nvSpPr>
          <p:spPr>
            <a:xfrm>
              <a:off x="4584312" y="1261169"/>
              <a:ext cx="59868" cy="51295"/>
            </a:xfrm>
            <a:custGeom>
              <a:avLst/>
              <a:gdLst/>
              <a:ahLst/>
              <a:cxnLst/>
              <a:rect l="l" t="t" r="r" b="b"/>
              <a:pathLst>
                <a:path w="1299" h="1113" extrusionOk="0">
                  <a:moveTo>
                    <a:pt x="739" y="0"/>
                  </a:moveTo>
                  <a:cubicBezTo>
                    <a:pt x="239" y="0"/>
                    <a:pt x="1" y="596"/>
                    <a:pt x="346" y="953"/>
                  </a:cubicBezTo>
                  <a:cubicBezTo>
                    <a:pt x="461" y="1064"/>
                    <a:pt x="600" y="1113"/>
                    <a:pt x="736" y="1113"/>
                  </a:cubicBezTo>
                  <a:cubicBezTo>
                    <a:pt x="1024" y="1113"/>
                    <a:pt x="1298" y="891"/>
                    <a:pt x="1298" y="560"/>
                  </a:cubicBezTo>
                  <a:cubicBezTo>
                    <a:pt x="1298" y="250"/>
                    <a:pt x="1048" y="0"/>
                    <a:pt x="7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2" name="Google Shape;25502;p69"/>
            <p:cNvSpPr/>
            <p:nvPr/>
          </p:nvSpPr>
          <p:spPr>
            <a:xfrm>
              <a:off x="4612840" y="2195824"/>
              <a:ext cx="208546" cy="80884"/>
            </a:xfrm>
            <a:custGeom>
              <a:avLst/>
              <a:gdLst/>
              <a:ahLst/>
              <a:cxnLst/>
              <a:rect l="l" t="t" r="r" b="b"/>
              <a:pathLst>
                <a:path w="4525" h="1755" extrusionOk="0">
                  <a:moveTo>
                    <a:pt x="4417" y="0"/>
                  </a:moveTo>
                  <a:cubicBezTo>
                    <a:pt x="4406" y="0"/>
                    <a:pt x="4395" y="3"/>
                    <a:pt x="4382" y="8"/>
                  </a:cubicBezTo>
                  <a:cubicBezTo>
                    <a:pt x="2942" y="508"/>
                    <a:pt x="1525" y="1032"/>
                    <a:pt x="96" y="1568"/>
                  </a:cubicBezTo>
                  <a:cubicBezTo>
                    <a:pt x="1" y="1600"/>
                    <a:pt x="28" y="1754"/>
                    <a:pt x="111" y="1754"/>
                  </a:cubicBezTo>
                  <a:cubicBezTo>
                    <a:pt x="121" y="1754"/>
                    <a:pt x="132" y="1752"/>
                    <a:pt x="144" y="1747"/>
                  </a:cubicBezTo>
                  <a:cubicBezTo>
                    <a:pt x="1572" y="1211"/>
                    <a:pt x="3001" y="687"/>
                    <a:pt x="4430" y="187"/>
                  </a:cubicBezTo>
                  <a:cubicBezTo>
                    <a:pt x="4525" y="145"/>
                    <a:pt x="4498" y="0"/>
                    <a:pt x="4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3" name="Google Shape;25503;p69"/>
            <p:cNvSpPr/>
            <p:nvPr/>
          </p:nvSpPr>
          <p:spPr>
            <a:xfrm>
              <a:off x="4691604" y="2010874"/>
              <a:ext cx="129967" cy="192369"/>
            </a:xfrm>
            <a:custGeom>
              <a:avLst/>
              <a:gdLst/>
              <a:ahLst/>
              <a:cxnLst/>
              <a:rect l="l" t="t" r="r" b="b"/>
              <a:pathLst>
                <a:path w="2820" h="4174" extrusionOk="0">
                  <a:moveTo>
                    <a:pt x="131" y="0"/>
                  </a:moveTo>
                  <a:cubicBezTo>
                    <a:pt x="64" y="0"/>
                    <a:pt x="0" y="73"/>
                    <a:pt x="42" y="140"/>
                  </a:cubicBezTo>
                  <a:cubicBezTo>
                    <a:pt x="506" y="831"/>
                    <a:pt x="1006" y="1497"/>
                    <a:pt x="1435" y="2200"/>
                  </a:cubicBezTo>
                  <a:cubicBezTo>
                    <a:pt x="1840" y="2843"/>
                    <a:pt x="2149" y="3545"/>
                    <a:pt x="2626" y="4140"/>
                  </a:cubicBezTo>
                  <a:cubicBezTo>
                    <a:pt x="2646" y="4164"/>
                    <a:pt x="2669" y="4174"/>
                    <a:pt x="2692" y="4174"/>
                  </a:cubicBezTo>
                  <a:cubicBezTo>
                    <a:pt x="2760" y="4174"/>
                    <a:pt x="2819" y="4081"/>
                    <a:pt x="2757" y="4010"/>
                  </a:cubicBezTo>
                  <a:cubicBezTo>
                    <a:pt x="2280" y="3414"/>
                    <a:pt x="1971" y="2700"/>
                    <a:pt x="1566" y="2057"/>
                  </a:cubicBezTo>
                  <a:cubicBezTo>
                    <a:pt x="1137" y="1378"/>
                    <a:pt x="661" y="723"/>
                    <a:pt x="209" y="45"/>
                  </a:cubicBezTo>
                  <a:cubicBezTo>
                    <a:pt x="187" y="13"/>
                    <a:pt x="159" y="0"/>
                    <a:pt x="1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4" name="Google Shape;25504;p69"/>
            <p:cNvSpPr/>
            <p:nvPr/>
          </p:nvSpPr>
          <p:spPr>
            <a:xfrm>
              <a:off x="4491676" y="2079360"/>
              <a:ext cx="131211" cy="191678"/>
            </a:xfrm>
            <a:custGeom>
              <a:avLst/>
              <a:gdLst/>
              <a:ahLst/>
              <a:cxnLst/>
              <a:rect l="l" t="t" r="r" b="b"/>
              <a:pathLst>
                <a:path w="2847" h="4159" extrusionOk="0">
                  <a:moveTo>
                    <a:pt x="118" y="1"/>
                  </a:moveTo>
                  <a:cubicBezTo>
                    <a:pt x="57" y="1"/>
                    <a:pt x="0" y="63"/>
                    <a:pt x="34" y="130"/>
                  </a:cubicBezTo>
                  <a:cubicBezTo>
                    <a:pt x="784" y="1369"/>
                    <a:pt x="1594" y="2571"/>
                    <a:pt x="2404" y="3774"/>
                  </a:cubicBezTo>
                  <a:lnTo>
                    <a:pt x="2630" y="4119"/>
                  </a:lnTo>
                  <a:cubicBezTo>
                    <a:pt x="2651" y="4147"/>
                    <a:pt x="2680" y="4158"/>
                    <a:pt x="2709" y="4158"/>
                  </a:cubicBezTo>
                  <a:cubicBezTo>
                    <a:pt x="2778" y="4158"/>
                    <a:pt x="2847" y="4091"/>
                    <a:pt x="2796" y="4024"/>
                  </a:cubicBezTo>
                  <a:cubicBezTo>
                    <a:pt x="2142" y="3047"/>
                    <a:pt x="1487" y="2071"/>
                    <a:pt x="844" y="1083"/>
                  </a:cubicBezTo>
                  <a:cubicBezTo>
                    <a:pt x="630" y="738"/>
                    <a:pt x="403" y="392"/>
                    <a:pt x="189" y="35"/>
                  </a:cubicBezTo>
                  <a:cubicBezTo>
                    <a:pt x="168" y="11"/>
                    <a:pt x="143" y="1"/>
                    <a:pt x="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5" name="Google Shape;25505;p69"/>
            <p:cNvSpPr/>
            <p:nvPr/>
          </p:nvSpPr>
          <p:spPr>
            <a:xfrm>
              <a:off x="4520481" y="1872566"/>
              <a:ext cx="188544" cy="149877"/>
            </a:xfrm>
            <a:custGeom>
              <a:avLst/>
              <a:gdLst/>
              <a:ahLst/>
              <a:cxnLst/>
              <a:rect l="l" t="t" r="r" b="b"/>
              <a:pathLst>
                <a:path w="4091" h="3252" extrusionOk="0">
                  <a:moveTo>
                    <a:pt x="147" y="1"/>
                  </a:moveTo>
                  <a:cubicBezTo>
                    <a:pt x="68" y="1"/>
                    <a:pt x="0" y="96"/>
                    <a:pt x="76" y="153"/>
                  </a:cubicBezTo>
                  <a:lnTo>
                    <a:pt x="3410" y="2843"/>
                  </a:lnTo>
                  <a:lnTo>
                    <a:pt x="3886" y="3224"/>
                  </a:lnTo>
                  <a:cubicBezTo>
                    <a:pt x="3907" y="3243"/>
                    <a:pt x="3931" y="3251"/>
                    <a:pt x="3953" y="3251"/>
                  </a:cubicBezTo>
                  <a:cubicBezTo>
                    <a:pt x="4029" y="3251"/>
                    <a:pt x="4091" y="3158"/>
                    <a:pt x="4017" y="3093"/>
                  </a:cubicBezTo>
                  <a:lnTo>
                    <a:pt x="695" y="414"/>
                  </a:lnTo>
                  <a:lnTo>
                    <a:pt x="207" y="22"/>
                  </a:lnTo>
                  <a:cubicBezTo>
                    <a:pt x="188" y="7"/>
                    <a:pt x="167" y="1"/>
                    <a:pt x="1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6" name="Google Shape;25506;p69"/>
            <p:cNvSpPr/>
            <p:nvPr/>
          </p:nvSpPr>
          <p:spPr>
            <a:xfrm>
              <a:off x="4508544" y="2018018"/>
              <a:ext cx="200895" cy="65951"/>
            </a:xfrm>
            <a:custGeom>
              <a:avLst/>
              <a:gdLst/>
              <a:ahLst/>
              <a:cxnLst/>
              <a:rect l="l" t="t" r="r" b="b"/>
              <a:pathLst>
                <a:path w="4359" h="1431" extrusionOk="0">
                  <a:moveTo>
                    <a:pt x="4220" y="1"/>
                  </a:moveTo>
                  <a:cubicBezTo>
                    <a:pt x="4208" y="1"/>
                    <a:pt x="4195" y="3"/>
                    <a:pt x="4181" y="9"/>
                  </a:cubicBezTo>
                  <a:cubicBezTo>
                    <a:pt x="2847" y="461"/>
                    <a:pt x="1466" y="854"/>
                    <a:pt x="109" y="1259"/>
                  </a:cubicBezTo>
                  <a:cubicBezTo>
                    <a:pt x="0" y="1281"/>
                    <a:pt x="50" y="1430"/>
                    <a:pt x="149" y="1430"/>
                  </a:cubicBezTo>
                  <a:cubicBezTo>
                    <a:pt x="159" y="1430"/>
                    <a:pt x="169" y="1429"/>
                    <a:pt x="180" y="1426"/>
                  </a:cubicBezTo>
                  <a:cubicBezTo>
                    <a:pt x="1549" y="1033"/>
                    <a:pt x="2919" y="640"/>
                    <a:pt x="4264" y="175"/>
                  </a:cubicBezTo>
                  <a:cubicBezTo>
                    <a:pt x="4359" y="144"/>
                    <a:pt x="4314" y="1"/>
                    <a:pt x="42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7" name="Google Shape;25507;p69"/>
            <p:cNvSpPr/>
            <p:nvPr/>
          </p:nvSpPr>
          <p:spPr>
            <a:xfrm>
              <a:off x="4374845" y="1623555"/>
              <a:ext cx="161998" cy="254956"/>
            </a:xfrm>
            <a:custGeom>
              <a:avLst/>
              <a:gdLst/>
              <a:ahLst/>
              <a:cxnLst/>
              <a:rect l="l" t="t" r="r" b="b"/>
              <a:pathLst>
                <a:path w="3515" h="5532" extrusionOk="0">
                  <a:moveTo>
                    <a:pt x="120" y="1"/>
                  </a:moveTo>
                  <a:cubicBezTo>
                    <a:pt x="58" y="1"/>
                    <a:pt x="0" y="61"/>
                    <a:pt x="33" y="126"/>
                  </a:cubicBezTo>
                  <a:cubicBezTo>
                    <a:pt x="1093" y="1936"/>
                    <a:pt x="2224" y="3698"/>
                    <a:pt x="3307" y="5484"/>
                  </a:cubicBezTo>
                  <a:cubicBezTo>
                    <a:pt x="3326" y="5518"/>
                    <a:pt x="3355" y="5531"/>
                    <a:pt x="3385" y="5531"/>
                  </a:cubicBezTo>
                  <a:cubicBezTo>
                    <a:pt x="3449" y="5531"/>
                    <a:pt x="3515" y="5466"/>
                    <a:pt x="3474" y="5401"/>
                  </a:cubicBezTo>
                  <a:cubicBezTo>
                    <a:pt x="2391" y="3615"/>
                    <a:pt x="1248" y="1841"/>
                    <a:pt x="200" y="43"/>
                  </a:cubicBezTo>
                  <a:cubicBezTo>
                    <a:pt x="178" y="13"/>
                    <a:pt x="148" y="1"/>
                    <a:pt x="1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8" name="Google Shape;25508;p69"/>
            <p:cNvSpPr/>
            <p:nvPr/>
          </p:nvSpPr>
          <p:spPr>
            <a:xfrm>
              <a:off x="4383924" y="1389845"/>
              <a:ext cx="45258" cy="248780"/>
            </a:xfrm>
            <a:custGeom>
              <a:avLst/>
              <a:gdLst/>
              <a:ahLst/>
              <a:cxnLst/>
              <a:rect l="l" t="t" r="r" b="b"/>
              <a:pathLst>
                <a:path w="982" h="5398" extrusionOk="0">
                  <a:moveTo>
                    <a:pt x="864" y="1"/>
                  </a:moveTo>
                  <a:cubicBezTo>
                    <a:pt x="829" y="1"/>
                    <a:pt x="798" y="20"/>
                    <a:pt x="789" y="66"/>
                  </a:cubicBezTo>
                  <a:lnTo>
                    <a:pt x="110" y="4626"/>
                  </a:lnTo>
                  <a:lnTo>
                    <a:pt x="15" y="5281"/>
                  </a:lnTo>
                  <a:cubicBezTo>
                    <a:pt x="1" y="5352"/>
                    <a:pt x="58" y="5397"/>
                    <a:pt x="112" y="5397"/>
                  </a:cubicBezTo>
                  <a:cubicBezTo>
                    <a:pt x="149" y="5397"/>
                    <a:pt x="184" y="5376"/>
                    <a:pt x="193" y="5328"/>
                  </a:cubicBezTo>
                  <a:lnTo>
                    <a:pt x="872" y="768"/>
                  </a:lnTo>
                  <a:lnTo>
                    <a:pt x="967" y="125"/>
                  </a:lnTo>
                  <a:cubicBezTo>
                    <a:pt x="982" y="52"/>
                    <a:pt x="919" y="1"/>
                    <a:pt x="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9" name="Google Shape;25509;p69"/>
            <p:cNvSpPr/>
            <p:nvPr/>
          </p:nvSpPr>
          <p:spPr>
            <a:xfrm>
              <a:off x="4425403" y="1281954"/>
              <a:ext cx="197715" cy="106093"/>
            </a:xfrm>
            <a:custGeom>
              <a:avLst/>
              <a:gdLst/>
              <a:ahLst/>
              <a:cxnLst/>
              <a:rect l="l" t="t" r="r" b="b"/>
              <a:pathLst>
                <a:path w="4290" h="2302" extrusionOk="0">
                  <a:moveTo>
                    <a:pt x="4150" y="1"/>
                  </a:moveTo>
                  <a:cubicBezTo>
                    <a:pt x="4135" y="1"/>
                    <a:pt x="4119" y="5"/>
                    <a:pt x="4103" y="14"/>
                  </a:cubicBezTo>
                  <a:lnTo>
                    <a:pt x="591" y="1871"/>
                  </a:lnTo>
                  <a:lnTo>
                    <a:pt x="91" y="2133"/>
                  </a:lnTo>
                  <a:cubicBezTo>
                    <a:pt x="1" y="2183"/>
                    <a:pt x="54" y="2301"/>
                    <a:pt x="138" y="2301"/>
                  </a:cubicBezTo>
                  <a:cubicBezTo>
                    <a:pt x="153" y="2301"/>
                    <a:pt x="170" y="2297"/>
                    <a:pt x="186" y="2288"/>
                  </a:cubicBezTo>
                  <a:lnTo>
                    <a:pt x="3699" y="430"/>
                  </a:lnTo>
                  <a:lnTo>
                    <a:pt x="4199" y="168"/>
                  </a:lnTo>
                  <a:cubicBezTo>
                    <a:pt x="4290" y="128"/>
                    <a:pt x="4234" y="1"/>
                    <a:pt x="41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0" name="Google Shape;25510;p69"/>
            <p:cNvSpPr/>
            <p:nvPr/>
          </p:nvSpPr>
          <p:spPr>
            <a:xfrm>
              <a:off x="4260548" y="1370350"/>
              <a:ext cx="43967" cy="34059"/>
            </a:xfrm>
            <a:custGeom>
              <a:avLst/>
              <a:gdLst/>
              <a:ahLst/>
              <a:cxnLst/>
              <a:rect l="l" t="t" r="r" b="b"/>
              <a:pathLst>
                <a:path w="954" h="739" extrusionOk="0">
                  <a:moveTo>
                    <a:pt x="477" y="1"/>
                  </a:moveTo>
                  <a:cubicBezTo>
                    <a:pt x="1" y="1"/>
                    <a:pt x="1" y="739"/>
                    <a:pt x="477" y="739"/>
                  </a:cubicBezTo>
                  <a:cubicBezTo>
                    <a:pt x="953" y="739"/>
                    <a:pt x="953" y="1"/>
                    <a:pt x="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1" name="Google Shape;25511;p69"/>
            <p:cNvSpPr/>
            <p:nvPr/>
          </p:nvSpPr>
          <p:spPr>
            <a:xfrm>
              <a:off x="4533846" y="2376164"/>
              <a:ext cx="31846" cy="25302"/>
            </a:xfrm>
            <a:custGeom>
              <a:avLst/>
              <a:gdLst/>
              <a:ahLst/>
              <a:cxnLst/>
              <a:rect l="l" t="t" r="r" b="b"/>
              <a:pathLst>
                <a:path w="691" h="549" extrusionOk="0">
                  <a:moveTo>
                    <a:pt x="346" y="1"/>
                  </a:moveTo>
                  <a:cubicBezTo>
                    <a:pt x="0" y="24"/>
                    <a:pt x="0" y="525"/>
                    <a:pt x="346" y="548"/>
                  </a:cubicBezTo>
                  <a:cubicBezTo>
                    <a:pt x="691" y="525"/>
                    <a:pt x="691" y="24"/>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2" name="Google Shape;25512;p69"/>
            <p:cNvSpPr/>
            <p:nvPr/>
          </p:nvSpPr>
          <p:spPr>
            <a:xfrm>
              <a:off x="4867474" y="1955846"/>
              <a:ext cx="37331" cy="29127"/>
            </a:xfrm>
            <a:custGeom>
              <a:avLst/>
              <a:gdLst/>
              <a:ahLst/>
              <a:cxnLst/>
              <a:rect l="l" t="t" r="r" b="b"/>
              <a:pathLst>
                <a:path w="810" h="632" extrusionOk="0">
                  <a:moveTo>
                    <a:pt x="405" y="0"/>
                  </a:moveTo>
                  <a:cubicBezTo>
                    <a:pt x="0" y="0"/>
                    <a:pt x="0" y="632"/>
                    <a:pt x="405" y="632"/>
                  </a:cubicBezTo>
                  <a:cubicBezTo>
                    <a:pt x="810" y="632"/>
                    <a:pt x="810" y="0"/>
                    <a:pt x="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3" name="Google Shape;25513;p69"/>
            <p:cNvSpPr/>
            <p:nvPr/>
          </p:nvSpPr>
          <p:spPr>
            <a:xfrm>
              <a:off x="4250132" y="1921280"/>
              <a:ext cx="37377" cy="29680"/>
            </a:xfrm>
            <a:custGeom>
              <a:avLst/>
              <a:gdLst/>
              <a:ahLst/>
              <a:cxnLst/>
              <a:rect l="l" t="t" r="r" b="b"/>
              <a:pathLst>
                <a:path w="811" h="644" extrusionOk="0">
                  <a:moveTo>
                    <a:pt x="406" y="0"/>
                  </a:moveTo>
                  <a:cubicBezTo>
                    <a:pt x="1" y="0"/>
                    <a:pt x="1" y="643"/>
                    <a:pt x="406" y="643"/>
                  </a:cubicBezTo>
                  <a:cubicBezTo>
                    <a:pt x="810" y="643"/>
                    <a:pt x="810" y="0"/>
                    <a:pt x="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4" name="Google Shape;25514;p69"/>
            <p:cNvSpPr/>
            <p:nvPr/>
          </p:nvSpPr>
          <p:spPr>
            <a:xfrm>
              <a:off x="4556890" y="1592031"/>
              <a:ext cx="54890" cy="43414"/>
            </a:xfrm>
            <a:custGeom>
              <a:avLst/>
              <a:gdLst/>
              <a:ahLst/>
              <a:cxnLst/>
              <a:rect l="l" t="t" r="r" b="b"/>
              <a:pathLst>
                <a:path w="1191" h="942" extrusionOk="0">
                  <a:moveTo>
                    <a:pt x="596" y="1"/>
                  </a:moveTo>
                  <a:cubicBezTo>
                    <a:pt x="0" y="1"/>
                    <a:pt x="0" y="941"/>
                    <a:pt x="596" y="941"/>
                  </a:cubicBezTo>
                  <a:cubicBezTo>
                    <a:pt x="1191" y="941"/>
                    <a:pt x="1191" y="1"/>
                    <a:pt x="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15" name="Google Shape;25515;p69"/>
          <p:cNvGrpSpPr/>
          <p:nvPr/>
        </p:nvGrpSpPr>
        <p:grpSpPr>
          <a:xfrm>
            <a:off x="1375801" y="1106725"/>
            <a:ext cx="1138480" cy="684213"/>
            <a:chOff x="1536620" y="2202550"/>
            <a:chExt cx="1138480" cy="684213"/>
          </a:xfrm>
        </p:grpSpPr>
        <p:sp>
          <p:nvSpPr>
            <p:cNvPr id="25516" name="Google Shape;25516;p69"/>
            <p:cNvSpPr/>
            <p:nvPr/>
          </p:nvSpPr>
          <p:spPr>
            <a:xfrm flipH="1">
              <a:off x="2481927" y="2780750"/>
              <a:ext cx="66684" cy="57341"/>
            </a:xfrm>
            <a:custGeom>
              <a:avLst/>
              <a:gdLst/>
              <a:ahLst/>
              <a:cxnLst/>
              <a:rect l="l" t="t" r="r" b="b"/>
              <a:pathLst>
                <a:path w="1299" h="1117" extrusionOk="0">
                  <a:moveTo>
                    <a:pt x="558" y="1"/>
                  </a:moveTo>
                  <a:cubicBezTo>
                    <a:pt x="272" y="1"/>
                    <a:pt x="1" y="219"/>
                    <a:pt x="1" y="557"/>
                  </a:cubicBezTo>
                  <a:cubicBezTo>
                    <a:pt x="1" y="866"/>
                    <a:pt x="251" y="1116"/>
                    <a:pt x="560" y="1116"/>
                  </a:cubicBezTo>
                  <a:cubicBezTo>
                    <a:pt x="1060" y="1116"/>
                    <a:pt x="1299" y="521"/>
                    <a:pt x="953" y="164"/>
                  </a:cubicBezTo>
                  <a:cubicBezTo>
                    <a:pt x="837" y="52"/>
                    <a:pt x="696" y="1"/>
                    <a:pt x="5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7" name="Google Shape;25517;p69"/>
            <p:cNvSpPr/>
            <p:nvPr/>
          </p:nvSpPr>
          <p:spPr>
            <a:xfrm flipH="1">
              <a:off x="2387163" y="2587373"/>
              <a:ext cx="67300" cy="57547"/>
            </a:xfrm>
            <a:custGeom>
              <a:avLst/>
              <a:gdLst/>
              <a:ahLst/>
              <a:cxnLst/>
              <a:rect l="l" t="t" r="r" b="b"/>
              <a:pathLst>
                <a:path w="1311" h="1121" extrusionOk="0">
                  <a:moveTo>
                    <a:pt x="557" y="0"/>
                  </a:moveTo>
                  <a:cubicBezTo>
                    <a:pt x="271" y="0"/>
                    <a:pt x="0" y="224"/>
                    <a:pt x="0" y="561"/>
                  </a:cubicBezTo>
                  <a:cubicBezTo>
                    <a:pt x="0" y="859"/>
                    <a:pt x="250" y="1109"/>
                    <a:pt x="560" y="1121"/>
                  </a:cubicBezTo>
                  <a:cubicBezTo>
                    <a:pt x="1060" y="1121"/>
                    <a:pt x="1310" y="514"/>
                    <a:pt x="953" y="168"/>
                  </a:cubicBezTo>
                  <a:cubicBezTo>
                    <a:pt x="837" y="52"/>
                    <a:pt x="695" y="0"/>
                    <a:pt x="5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8" name="Google Shape;25518;p69"/>
            <p:cNvSpPr/>
            <p:nvPr/>
          </p:nvSpPr>
          <p:spPr>
            <a:xfrm flipH="1">
              <a:off x="2089110" y="2455726"/>
              <a:ext cx="67300" cy="57598"/>
            </a:xfrm>
            <a:custGeom>
              <a:avLst/>
              <a:gdLst/>
              <a:ahLst/>
              <a:cxnLst/>
              <a:rect l="l" t="t" r="r" b="b"/>
              <a:pathLst>
                <a:path w="1311" h="1122" extrusionOk="0">
                  <a:moveTo>
                    <a:pt x="563" y="1"/>
                  </a:moveTo>
                  <a:cubicBezTo>
                    <a:pt x="277" y="1"/>
                    <a:pt x="0" y="224"/>
                    <a:pt x="0" y="562"/>
                  </a:cubicBezTo>
                  <a:cubicBezTo>
                    <a:pt x="0" y="871"/>
                    <a:pt x="251" y="1109"/>
                    <a:pt x="560" y="1121"/>
                  </a:cubicBezTo>
                  <a:cubicBezTo>
                    <a:pt x="1060" y="1121"/>
                    <a:pt x="1310" y="514"/>
                    <a:pt x="953" y="169"/>
                  </a:cubicBezTo>
                  <a:cubicBezTo>
                    <a:pt x="841" y="53"/>
                    <a:pt x="701" y="1"/>
                    <a:pt x="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9" name="Google Shape;25519;p69"/>
            <p:cNvSpPr/>
            <p:nvPr/>
          </p:nvSpPr>
          <p:spPr>
            <a:xfrm flipH="1">
              <a:off x="1536620" y="2328477"/>
              <a:ext cx="67249" cy="57598"/>
            </a:xfrm>
            <a:custGeom>
              <a:avLst/>
              <a:gdLst/>
              <a:ahLst/>
              <a:cxnLst/>
              <a:rect l="l" t="t" r="r" b="b"/>
              <a:pathLst>
                <a:path w="1310" h="1122" extrusionOk="0">
                  <a:moveTo>
                    <a:pt x="563" y="1"/>
                  </a:moveTo>
                  <a:cubicBezTo>
                    <a:pt x="277" y="1"/>
                    <a:pt x="0" y="224"/>
                    <a:pt x="0" y="562"/>
                  </a:cubicBezTo>
                  <a:cubicBezTo>
                    <a:pt x="12" y="871"/>
                    <a:pt x="250" y="1109"/>
                    <a:pt x="560" y="1121"/>
                  </a:cubicBezTo>
                  <a:cubicBezTo>
                    <a:pt x="1060" y="1121"/>
                    <a:pt x="1310" y="514"/>
                    <a:pt x="953" y="169"/>
                  </a:cubicBezTo>
                  <a:cubicBezTo>
                    <a:pt x="840" y="53"/>
                    <a:pt x="700" y="1"/>
                    <a:pt x="5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0" name="Google Shape;25520;p69"/>
            <p:cNvSpPr/>
            <p:nvPr/>
          </p:nvSpPr>
          <p:spPr>
            <a:xfrm flipH="1">
              <a:off x="2419453" y="2612937"/>
              <a:ext cx="112372" cy="203030"/>
            </a:xfrm>
            <a:custGeom>
              <a:avLst/>
              <a:gdLst/>
              <a:ahLst/>
              <a:cxnLst/>
              <a:rect l="l" t="t" r="r" b="b"/>
              <a:pathLst>
                <a:path w="2189" h="3955" extrusionOk="0">
                  <a:moveTo>
                    <a:pt x="2060" y="0"/>
                  </a:moveTo>
                  <a:cubicBezTo>
                    <a:pt x="2033" y="0"/>
                    <a:pt x="2005" y="12"/>
                    <a:pt x="1984" y="40"/>
                  </a:cubicBezTo>
                  <a:cubicBezTo>
                    <a:pt x="1114" y="1183"/>
                    <a:pt x="1031" y="2718"/>
                    <a:pt x="55" y="3790"/>
                  </a:cubicBezTo>
                  <a:cubicBezTo>
                    <a:pt x="1" y="3862"/>
                    <a:pt x="62" y="3954"/>
                    <a:pt x="126" y="3954"/>
                  </a:cubicBezTo>
                  <a:cubicBezTo>
                    <a:pt x="147" y="3954"/>
                    <a:pt x="168" y="3944"/>
                    <a:pt x="186" y="3921"/>
                  </a:cubicBezTo>
                  <a:cubicBezTo>
                    <a:pt x="674" y="3385"/>
                    <a:pt x="972" y="2730"/>
                    <a:pt x="1222" y="2064"/>
                  </a:cubicBezTo>
                  <a:cubicBezTo>
                    <a:pt x="1484" y="1385"/>
                    <a:pt x="1698" y="706"/>
                    <a:pt x="2138" y="135"/>
                  </a:cubicBezTo>
                  <a:cubicBezTo>
                    <a:pt x="2189" y="67"/>
                    <a:pt x="2126" y="0"/>
                    <a:pt x="20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1" name="Google Shape;25521;p69"/>
            <p:cNvSpPr/>
            <p:nvPr/>
          </p:nvSpPr>
          <p:spPr>
            <a:xfrm rot="2520091" flipH="1">
              <a:off x="2124336" y="2495982"/>
              <a:ext cx="305693" cy="104567"/>
            </a:xfrm>
            <a:custGeom>
              <a:avLst/>
              <a:gdLst/>
              <a:ahLst/>
              <a:cxnLst/>
              <a:rect l="l" t="t" r="r" b="b"/>
              <a:pathLst>
                <a:path w="5955" h="2037" extrusionOk="0">
                  <a:moveTo>
                    <a:pt x="110" y="0"/>
                  </a:moveTo>
                  <a:cubicBezTo>
                    <a:pt x="28" y="0"/>
                    <a:pt x="1" y="154"/>
                    <a:pt x="96" y="186"/>
                  </a:cubicBezTo>
                  <a:cubicBezTo>
                    <a:pt x="1941" y="960"/>
                    <a:pt x="3906" y="1377"/>
                    <a:pt x="5799" y="2032"/>
                  </a:cubicBezTo>
                  <a:cubicBezTo>
                    <a:pt x="5810" y="2035"/>
                    <a:pt x="5820" y="2036"/>
                    <a:pt x="5829" y="2036"/>
                  </a:cubicBezTo>
                  <a:cubicBezTo>
                    <a:pt x="5925" y="2036"/>
                    <a:pt x="5955" y="1886"/>
                    <a:pt x="5847" y="1853"/>
                  </a:cubicBezTo>
                  <a:cubicBezTo>
                    <a:pt x="3954" y="1198"/>
                    <a:pt x="1989" y="782"/>
                    <a:pt x="144" y="8"/>
                  </a:cubicBezTo>
                  <a:cubicBezTo>
                    <a:pt x="132" y="2"/>
                    <a:pt x="121"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2" name="Google Shape;25522;p69"/>
            <p:cNvSpPr/>
            <p:nvPr/>
          </p:nvSpPr>
          <p:spPr>
            <a:xfrm flipH="1">
              <a:off x="2633519" y="2481675"/>
              <a:ext cx="41581" cy="39785"/>
            </a:xfrm>
            <a:custGeom>
              <a:avLst/>
              <a:gdLst/>
              <a:ahLst/>
              <a:cxnLst/>
              <a:rect l="l" t="t" r="r" b="b"/>
              <a:pathLst>
                <a:path w="810" h="775" extrusionOk="0">
                  <a:moveTo>
                    <a:pt x="810" y="406"/>
                  </a:moveTo>
                  <a:cubicBezTo>
                    <a:pt x="774" y="572"/>
                    <a:pt x="750" y="775"/>
                    <a:pt x="524" y="763"/>
                  </a:cubicBezTo>
                  <a:cubicBezTo>
                    <a:pt x="357" y="751"/>
                    <a:pt x="0" y="715"/>
                    <a:pt x="24" y="465"/>
                  </a:cubicBezTo>
                  <a:cubicBezTo>
                    <a:pt x="48" y="275"/>
                    <a:pt x="191" y="49"/>
                    <a:pt x="393" y="25"/>
                  </a:cubicBezTo>
                  <a:cubicBezTo>
                    <a:pt x="619" y="1"/>
                    <a:pt x="798" y="180"/>
                    <a:pt x="798" y="394"/>
                  </a:cubicBezTo>
                  <a:cubicBezTo>
                    <a:pt x="798" y="442"/>
                    <a:pt x="810" y="156"/>
                    <a:pt x="810" y="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3" name="Google Shape;25523;p69"/>
            <p:cNvSpPr/>
            <p:nvPr/>
          </p:nvSpPr>
          <p:spPr>
            <a:xfrm flipH="1">
              <a:off x="1777029" y="2605982"/>
              <a:ext cx="66684" cy="57187"/>
            </a:xfrm>
            <a:custGeom>
              <a:avLst/>
              <a:gdLst/>
              <a:ahLst/>
              <a:cxnLst/>
              <a:rect l="l" t="t" r="r" b="b"/>
              <a:pathLst>
                <a:path w="1299" h="1114" extrusionOk="0">
                  <a:moveTo>
                    <a:pt x="563" y="1"/>
                  </a:moveTo>
                  <a:cubicBezTo>
                    <a:pt x="275" y="1"/>
                    <a:pt x="1" y="222"/>
                    <a:pt x="1" y="554"/>
                  </a:cubicBezTo>
                  <a:cubicBezTo>
                    <a:pt x="1" y="863"/>
                    <a:pt x="251" y="1113"/>
                    <a:pt x="560" y="1113"/>
                  </a:cubicBezTo>
                  <a:cubicBezTo>
                    <a:pt x="1048" y="1113"/>
                    <a:pt x="1299" y="518"/>
                    <a:pt x="953" y="161"/>
                  </a:cubicBezTo>
                  <a:cubicBezTo>
                    <a:pt x="839" y="50"/>
                    <a:pt x="699" y="1"/>
                    <a:pt x="5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4" name="Google Shape;25524;p69"/>
            <p:cNvSpPr/>
            <p:nvPr/>
          </p:nvSpPr>
          <p:spPr>
            <a:xfrm>
              <a:off x="2094618" y="2842888"/>
              <a:ext cx="56250" cy="43875"/>
            </a:xfrm>
            <a:custGeom>
              <a:avLst/>
              <a:gdLst/>
              <a:ahLst/>
              <a:cxnLst/>
              <a:rect l="l" t="t" r="r" b="b"/>
              <a:pathLst>
                <a:path w="2250" h="1755" extrusionOk="0">
                  <a:moveTo>
                    <a:pt x="1125" y="0"/>
                  </a:moveTo>
                  <a:cubicBezTo>
                    <a:pt x="1" y="0"/>
                    <a:pt x="1" y="1754"/>
                    <a:pt x="1125" y="1754"/>
                  </a:cubicBezTo>
                  <a:cubicBezTo>
                    <a:pt x="2249" y="1754"/>
                    <a:pt x="224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25" name="Google Shape;25525;p69"/>
            <p:cNvCxnSpPr/>
            <p:nvPr/>
          </p:nvCxnSpPr>
          <p:spPr>
            <a:xfrm>
              <a:off x="1579325" y="2353850"/>
              <a:ext cx="522000" cy="128400"/>
            </a:xfrm>
            <a:prstGeom prst="straightConnector1">
              <a:avLst/>
            </a:prstGeom>
            <a:noFill/>
            <a:ln w="9525" cap="flat" cmpd="sng">
              <a:solidFill>
                <a:schemeClr val="accent5"/>
              </a:solidFill>
              <a:prstDash val="solid"/>
              <a:round/>
              <a:headEnd type="none" w="med" len="med"/>
              <a:tailEnd type="none" w="med" len="med"/>
            </a:ln>
          </p:spPr>
        </p:cxnSp>
        <p:sp>
          <p:nvSpPr>
            <p:cNvPr id="25526" name="Google Shape;25526;p69"/>
            <p:cNvSpPr/>
            <p:nvPr/>
          </p:nvSpPr>
          <p:spPr>
            <a:xfrm>
              <a:off x="1955493" y="2202550"/>
              <a:ext cx="56250" cy="43875"/>
            </a:xfrm>
            <a:custGeom>
              <a:avLst/>
              <a:gdLst/>
              <a:ahLst/>
              <a:cxnLst/>
              <a:rect l="l" t="t" r="r" b="b"/>
              <a:pathLst>
                <a:path w="2250" h="1755" extrusionOk="0">
                  <a:moveTo>
                    <a:pt x="1125" y="0"/>
                  </a:moveTo>
                  <a:cubicBezTo>
                    <a:pt x="1" y="0"/>
                    <a:pt x="1" y="1754"/>
                    <a:pt x="1125" y="1754"/>
                  </a:cubicBezTo>
                  <a:cubicBezTo>
                    <a:pt x="2249" y="1754"/>
                    <a:pt x="2249" y="0"/>
                    <a:pt x="11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7" name="Google Shape;25527;p69"/>
            <p:cNvSpPr/>
            <p:nvPr/>
          </p:nvSpPr>
          <p:spPr>
            <a:xfrm flipH="1">
              <a:off x="2494469" y="2341900"/>
              <a:ext cx="41581" cy="39785"/>
            </a:xfrm>
            <a:custGeom>
              <a:avLst/>
              <a:gdLst/>
              <a:ahLst/>
              <a:cxnLst/>
              <a:rect l="l" t="t" r="r" b="b"/>
              <a:pathLst>
                <a:path w="810" h="775" extrusionOk="0">
                  <a:moveTo>
                    <a:pt x="810" y="406"/>
                  </a:moveTo>
                  <a:cubicBezTo>
                    <a:pt x="774" y="572"/>
                    <a:pt x="750" y="775"/>
                    <a:pt x="524" y="763"/>
                  </a:cubicBezTo>
                  <a:cubicBezTo>
                    <a:pt x="357" y="751"/>
                    <a:pt x="0" y="715"/>
                    <a:pt x="24" y="465"/>
                  </a:cubicBezTo>
                  <a:cubicBezTo>
                    <a:pt x="48" y="275"/>
                    <a:pt x="191" y="49"/>
                    <a:pt x="393" y="25"/>
                  </a:cubicBezTo>
                  <a:cubicBezTo>
                    <a:pt x="619" y="1"/>
                    <a:pt x="798" y="180"/>
                    <a:pt x="798" y="394"/>
                  </a:cubicBezTo>
                  <a:cubicBezTo>
                    <a:pt x="798" y="442"/>
                    <a:pt x="810" y="156"/>
                    <a:pt x="810" y="40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28" name="Google Shape;25528;p69"/>
          <p:cNvGrpSpPr/>
          <p:nvPr/>
        </p:nvGrpSpPr>
        <p:grpSpPr>
          <a:xfrm>
            <a:off x="3950489" y="4792679"/>
            <a:ext cx="363110" cy="151607"/>
            <a:chOff x="3708023" y="4792679"/>
            <a:chExt cx="363110" cy="151607"/>
          </a:xfrm>
        </p:grpSpPr>
        <p:cxnSp>
          <p:nvCxnSpPr>
            <p:cNvPr id="25529" name="Google Shape;25529;p69"/>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530" name="Google Shape;25530;p69"/>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31" name="Google Shape;25531;p69"/>
          <p:cNvGrpSpPr/>
          <p:nvPr/>
        </p:nvGrpSpPr>
        <p:grpSpPr>
          <a:xfrm>
            <a:off x="4831532" y="4792679"/>
            <a:ext cx="363110" cy="151607"/>
            <a:chOff x="5075473" y="4792679"/>
            <a:chExt cx="363110" cy="151607"/>
          </a:xfrm>
        </p:grpSpPr>
        <p:cxnSp>
          <p:nvCxnSpPr>
            <p:cNvPr id="25532" name="Google Shape;25532;p69"/>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5533" name="Google Shape;25533;p69"/>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34" name="Google Shape;25534;p69">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5" name="Google Shape;25535;p69">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36" name="Google Shape;25536;p69"/>
          <p:cNvGrpSpPr/>
          <p:nvPr/>
        </p:nvGrpSpPr>
        <p:grpSpPr>
          <a:xfrm>
            <a:off x="4406700" y="4764377"/>
            <a:ext cx="330600" cy="210673"/>
            <a:chOff x="4181350" y="4786752"/>
            <a:chExt cx="330600" cy="210673"/>
          </a:xfrm>
        </p:grpSpPr>
        <p:grpSp>
          <p:nvGrpSpPr>
            <p:cNvPr id="25537" name="Google Shape;25537;p69"/>
            <p:cNvGrpSpPr/>
            <p:nvPr/>
          </p:nvGrpSpPr>
          <p:grpSpPr>
            <a:xfrm>
              <a:off x="4257160" y="4786752"/>
              <a:ext cx="178983" cy="164217"/>
              <a:chOff x="3605095" y="3530536"/>
              <a:chExt cx="1280277" cy="1174657"/>
            </a:xfrm>
          </p:grpSpPr>
          <p:sp>
            <p:nvSpPr>
              <p:cNvPr id="25538" name="Google Shape;25538;p69"/>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9" name="Google Shape;25539;p69"/>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0" name="Google Shape;25540;p69"/>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1" name="Google Shape;25541;p69"/>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2" name="Google Shape;25542;p69"/>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5543" name="Google Shape;25543;p69"/>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5544" name="Google Shape;25544;p69">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45" name="Google Shape;25545;p69"/>
          <p:cNvGrpSpPr/>
          <p:nvPr/>
        </p:nvGrpSpPr>
        <p:grpSpPr>
          <a:xfrm>
            <a:off x="7327794" y="726263"/>
            <a:ext cx="823401" cy="694393"/>
            <a:chOff x="713213" y="903659"/>
            <a:chExt cx="823401" cy="694393"/>
          </a:xfrm>
        </p:grpSpPr>
        <p:grpSp>
          <p:nvGrpSpPr>
            <p:cNvPr id="25546" name="Google Shape;25546;p69"/>
            <p:cNvGrpSpPr/>
            <p:nvPr/>
          </p:nvGrpSpPr>
          <p:grpSpPr>
            <a:xfrm>
              <a:off x="943050" y="1019525"/>
              <a:ext cx="410425" cy="405025"/>
              <a:chOff x="943050" y="1019525"/>
              <a:chExt cx="410425" cy="405025"/>
            </a:xfrm>
          </p:grpSpPr>
          <p:sp>
            <p:nvSpPr>
              <p:cNvPr id="25547" name="Google Shape;25547;p69"/>
              <p:cNvSpPr/>
              <p:nvPr/>
            </p:nvSpPr>
            <p:spPr>
              <a:xfrm>
                <a:off x="945125" y="1019525"/>
                <a:ext cx="405000" cy="405025"/>
              </a:xfrm>
              <a:custGeom>
                <a:avLst/>
                <a:gdLst/>
                <a:ahLst/>
                <a:cxnLst/>
                <a:rect l="l" t="t" r="r" b="b"/>
                <a:pathLst>
                  <a:path w="16200" h="16201" extrusionOk="0">
                    <a:moveTo>
                      <a:pt x="8100" y="1"/>
                    </a:moveTo>
                    <a:cubicBezTo>
                      <a:pt x="5952" y="1"/>
                      <a:pt x="3892" y="854"/>
                      <a:pt x="2373" y="2373"/>
                    </a:cubicBezTo>
                    <a:cubicBezTo>
                      <a:pt x="854" y="3892"/>
                      <a:pt x="0" y="5952"/>
                      <a:pt x="0" y="8100"/>
                    </a:cubicBezTo>
                    <a:cubicBezTo>
                      <a:pt x="0" y="10248"/>
                      <a:pt x="854" y="12309"/>
                      <a:pt x="2373" y="13828"/>
                    </a:cubicBezTo>
                    <a:cubicBezTo>
                      <a:pt x="3892" y="15347"/>
                      <a:pt x="5952" y="16201"/>
                      <a:pt x="8100" y="16201"/>
                    </a:cubicBezTo>
                    <a:cubicBezTo>
                      <a:pt x="10248" y="16201"/>
                      <a:pt x="12308" y="15347"/>
                      <a:pt x="13827" y="13828"/>
                    </a:cubicBezTo>
                    <a:cubicBezTo>
                      <a:pt x="15346" y="12309"/>
                      <a:pt x="16199" y="10248"/>
                      <a:pt x="16199" y="8100"/>
                    </a:cubicBezTo>
                    <a:cubicBezTo>
                      <a:pt x="16199" y="5952"/>
                      <a:pt x="15346" y="3892"/>
                      <a:pt x="13827" y="2373"/>
                    </a:cubicBezTo>
                    <a:cubicBezTo>
                      <a:pt x="12308" y="854"/>
                      <a:pt x="10248" y="1"/>
                      <a:pt x="8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8" name="Google Shape;25548;p69"/>
              <p:cNvSpPr/>
              <p:nvPr/>
            </p:nvSpPr>
            <p:spPr>
              <a:xfrm>
                <a:off x="966125" y="1019625"/>
                <a:ext cx="283750" cy="367125"/>
              </a:xfrm>
              <a:custGeom>
                <a:avLst/>
                <a:gdLst/>
                <a:ahLst/>
                <a:cxnLst/>
                <a:rect l="l" t="t" r="r" b="b"/>
                <a:pathLst>
                  <a:path w="11350" h="14685" extrusionOk="0">
                    <a:moveTo>
                      <a:pt x="7015" y="1"/>
                    </a:moveTo>
                    <a:cubicBezTo>
                      <a:pt x="6335" y="22"/>
                      <a:pt x="5681" y="135"/>
                      <a:pt x="5054" y="312"/>
                    </a:cubicBezTo>
                    <a:cubicBezTo>
                      <a:pt x="5105" y="1295"/>
                      <a:pt x="5054" y="2265"/>
                      <a:pt x="4875" y="3223"/>
                    </a:cubicBezTo>
                    <a:cubicBezTo>
                      <a:pt x="5539" y="3287"/>
                      <a:pt x="6178" y="3850"/>
                      <a:pt x="5966" y="4686"/>
                    </a:cubicBezTo>
                    <a:cubicBezTo>
                      <a:pt x="5458" y="6693"/>
                      <a:pt x="4334" y="8463"/>
                      <a:pt x="2783" y="9832"/>
                    </a:cubicBezTo>
                    <a:cubicBezTo>
                      <a:pt x="1975" y="10546"/>
                      <a:pt x="1028" y="11281"/>
                      <a:pt x="0" y="11668"/>
                    </a:cubicBezTo>
                    <a:cubicBezTo>
                      <a:pt x="373" y="12426"/>
                      <a:pt x="864" y="13112"/>
                      <a:pt x="1442" y="13712"/>
                    </a:cubicBezTo>
                    <a:cubicBezTo>
                      <a:pt x="2444" y="13287"/>
                      <a:pt x="3222" y="12494"/>
                      <a:pt x="3946" y="11675"/>
                    </a:cubicBezTo>
                    <a:cubicBezTo>
                      <a:pt x="4184" y="11406"/>
                      <a:pt x="4459" y="11293"/>
                      <a:pt x="4726" y="11293"/>
                    </a:cubicBezTo>
                    <a:cubicBezTo>
                      <a:pt x="5593" y="11293"/>
                      <a:pt x="6385" y="12479"/>
                      <a:pt x="5618" y="13347"/>
                    </a:cubicBezTo>
                    <a:cubicBezTo>
                      <a:pt x="5195" y="13825"/>
                      <a:pt x="4742" y="14277"/>
                      <a:pt x="4255" y="14685"/>
                    </a:cubicBezTo>
                    <a:cubicBezTo>
                      <a:pt x="6412" y="13500"/>
                      <a:pt x="8445" y="10893"/>
                      <a:pt x="9445" y="9025"/>
                    </a:cubicBezTo>
                    <a:cubicBezTo>
                      <a:pt x="10731" y="6618"/>
                      <a:pt x="11127" y="3830"/>
                      <a:pt x="11349" y="1120"/>
                    </a:cubicBezTo>
                    <a:cubicBezTo>
                      <a:pt x="10783" y="787"/>
                      <a:pt x="10180" y="513"/>
                      <a:pt x="9538" y="326"/>
                    </a:cubicBezTo>
                    <a:lnTo>
                      <a:pt x="9538" y="326"/>
                    </a:lnTo>
                    <a:cubicBezTo>
                      <a:pt x="10088" y="3248"/>
                      <a:pt x="9346" y="6044"/>
                      <a:pt x="7572" y="8596"/>
                    </a:cubicBezTo>
                    <a:cubicBezTo>
                      <a:pt x="7313" y="8968"/>
                      <a:pt x="6948" y="9123"/>
                      <a:pt x="6587" y="9123"/>
                    </a:cubicBezTo>
                    <a:cubicBezTo>
                      <a:pt x="5743" y="9123"/>
                      <a:pt x="4921" y="8279"/>
                      <a:pt x="5530" y="7402"/>
                    </a:cubicBezTo>
                    <a:cubicBezTo>
                      <a:pt x="7163" y="5053"/>
                      <a:pt x="7769" y="2692"/>
                      <a:pt x="7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9" name="Google Shape;25549;p69"/>
              <p:cNvSpPr/>
              <p:nvPr/>
            </p:nvSpPr>
            <p:spPr>
              <a:xfrm>
                <a:off x="1224675" y="1137525"/>
                <a:ext cx="128050" cy="271575"/>
              </a:xfrm>
              <a:custGeom>
                <a:avLst/>
                <a:gdLst/>
                <a:ahLst/>
                <a:cxnLst/>
                <a:rect l="l" t="t" r="r" b="b"/>
                <a:pathLst>
                  <a:path w="5122" h="10863" extrusionOk="0">
                    <a:moveTo>
                      <a:pt x="4281" y="0"/>
                    </a:moveTo>
                    <a:cubicBezTo>
                      <a:pt x="4226" y="594"/>
                      <a:pt x="4141" y="1189"/>
                      <a:pt x="4029" y="1783"/>
                    </a:cubicBezTo>
                    <a:cubicBezTo>
                      <a:pt x="3915" y="2378"/>
                      <a:pt x="3489" y="2634"/>
                      <a:pt x="3033" y="2634"/>
                    </a:cubicBezTo>
                    <a:cubicBezTo>
                      <a:pt x="2808" y="2634"/>
                      <a:pt x="2575" y="2571"/>
                      <a:pt x="2369" y="2456"/>
                    </a:cubicBezTo>
                    <a:cubicBezTo>
                      <a:pt x="2055" y="3533"/>
                      <a:pt x="1647" y="4579"/>
                      <a:pt x="1110" y="5568"/>
                    </a:cubicBezTo>
                    <a:cubicBezTo>
                      <a:pt x="1339" y="5403"/>
                      <a:pt x="1614" y="5327"/>
                      <a:pt x="1884" y="5327"/>
                    </a:cubicBezTo>
                    <a:cubicBezTo>
                      <a:pt x="2616" y="5327"/>
                      <a:pt x="3315" y="5885"/>
                      <a:pt x="2967" y="6737"/>
                    </a:cubicBezTo>
                    <a:cubicBezTo>
                      <a:pt x="2306" y="8353"/>
                      <a:pt x="1274" y="9750"/>
                      <a:pt x="0" y="10862"/>
                    </a:cubicBezTo>
                    <a:cubicBezTo>
                      <a:pt x="3029" y="9615"/>
                      <a:pt x="5121" y="6599"/>
                      <a:pt x="5016" y="3133"/>
                    </a:cubicBezTo>
                    <a:cubicBezTo>
                      <a:pt x="4981" y="2014"/>
                      <a:pt x="4721" y="955"/>
                      <a:pt x="4281" y="0"/>
                    </a:cubicBezTo>
                    <a:close/>
                  </a:path>
                </a:pathLst>
              </a:custGeom>
              <a:solidFill>
                <a:srgbClr val="E29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0" name="Google Shape;25550;p69"/>
              <p:cNvSpPr/>
              <p:nvPr/>
            </p:nvSpPr>
            <p:spPr>
              <a:xfrm>
                <a:off x="943050" y="1054375"/>
                <a:ext cx="91350" cy="175575"/>
              </a:xfrm>
              <a:custGeom>
                <a:avLst/>
                <a:gdLst/>
                <a:ahLst/>
                <a:cxnLst/>
                <a:rect l="l" t="t" r="r" b="b"/>
                <a:pathLst>
                  <a:path w="3654" h="7023" extrusionOk="0">
                    <a:moveTo>
                      <a:pt x="3653" y="1"/>
                    </a:moveTo>
                    <a:lnTo>
                      <a:pt x="3653" y="1"/>
                    </a:lnTo>
                    <a:cubicBezTo>
                      <a:pt x="1432" y="1505"/>
                      <a:pt x="1" y="4074"/>
                      <a:pt x="89" y="6952"/>
                    </a:cubicBezTo>
                    <a:cubicBezTo>
                      <a:pt x="90" y="6975"/>
                      <a:pt x="92" y="7000"/>
                      <a:pt x="94" y="7023"/>
                    </a:cubicBezTo>
                    <a:cubicBezTo>
                      <a:pt x="1431" y="6244"/>
                      <a:pt x="2488" y="4181"/>
                      <a:pt x="2992" y="3039"/>
                    </a:cubicBezTo>
                    <a:cubicBezTo>
                      <a:pt x="3435" y="2033"/>
                      <a:pt x="3621" y="1020"/>
                      <a:pt x="3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1" name="Google Shape;25551;p69"/>
              <p:cNvSpPr/>
              <p:nvPr/>
            </p:nvSpPr>
            <p:spPr>
              <a:xfrm>
                <a:off x="1026025" y="1069250"/>
                <a:ext cx="327450" cy="355275"/>
              </a:xfrm>
              <a:custGeom>
                <a:avLst/>
                <a:gdLst/>
                <a:ahLst/>
                <a:cxnLst/>
                <a:rect l="l" t="t" r="r" b="b"/>
                <a:pathLst>
                  <a:path w="13098" h="14211" extrusionOk="0">
                    <a:moveTo>
                      <a:pt x="10167" y="0"/>
                    </a:moveTo>
                    <a:cubicBezTo>
                      <a:pt x="11758" y="6025"/>
                      <a:pt x="6750" y="12795"/>
                      <a:pt x="1565" y="12795"/>
                    </a:cubicBezTo>
                    <a:cubicBezTo>
                      <a:pt x="1043" y="12795"/>
                      <a:pt x="519" y="12726"/>
                      <a:pt x="1" y="12581"/>
                    </a:cubicBezTo>
                    <a:lnTo>
                      <a:pt x="1" y="12581"/>
                    </a:lnTo>
                    <a:cubicBezTo>
                      <a:pt x="1358" y="13603"/>
                      <a:pt x="3040" y="14210"/>
                      <a:pt x="4858" y="14210"/>
                    </a:cubicBezTo>
                    <a:cubicBezTo>
                      <a:pt x="4943" y="14210"/>
                      <a:pt x="5028" y="14209"/>
                      <a:pt x="5113" y="14206"/>
                    </a:cubicBezTo>
                    <a:cubicBezTo>
                      <a:pt x="9585" y="14070"/>
                      <a:pt x="13098" y="10335"/>
                      <a:pt x="12961" y="5864"/>
                    </a:cubicBezTo>
                    <a:cubicBezTo>
                      <a:pt x="12889" y="3511"/>
                      <a:pt x="11814" y="1430"/>
                      <a:pt x="101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2" name="Google Shape;25552;p69"/>
            <p:cNvSpPr/>
            <p:nvPr/>
          </p:nvSpPr>
          <p:spPr>
            <a:xfrm flipH="1">
              <a:off x="878380" y="903659"/>
              <a:ext cx="60065" cy="60230"/>
            </a:xfrm>
            <a:custGeom>
              <a:avLst/>
              <a:gdLst/>
              <a:ahLst/>
              <a:cxnLst/>
              <a:rect l="l" t="t" r="r" b="b"/>
              <a:pathLst>
                <a:path w="4737" h="4750" extrusionOk="0">
                  <a:moveTo>
                    <a:pt x="4194" y="1"/>
                  </a:moveTo>
                  <a:cubicBezTo>
                    <a:pt x="4142" y="1"/>
                    <a:pt x="4072" y="11"/>
                    <a:pt x="3979" y="32"/>
                  </a:cubicBezTo>
                  <a:cubicBezTo>
                    <a:pt x="3698" y="104"/>
                    <a:pt x="3449" y="260"/>
                    <a:pt x="3169" y="354"/>
                  </a:cubicBezTo>
                  <a:cubicBezTo>
                    <a:pt x="2801" y="476"/>
                    <a:pt x="2453" y="559"/>
                    <a:pt x="2095" y="559"/>
                  </a:cubicBezTo>
                  <a:cubicBezTo>
                    <a:pt x="1877" y="559"/>
                    <a:pt x="1656" y="528"/>
                    <a:pt x="1424" y="457"/>
                  </a:cubicBezTo>
                  <a:cubicBezTo>
                    <a:pt x="1050" y="344"/>
                    <a:pt x="686" y="177"/>
                    <a:pt x="312" y="83"/>
                  </a:cubicBezTo>
                  <a:cubicBezTo>
                    <a:pt x="290" y="76"/>
                    <a:pt x="263" y="69"/>
                    <a:pt x="238" y="69"/>
                  </a:cubicBezTo>
                  <a:cubicBezTo>
                    <a:pt x="228" y="69"/>
                    <a:pt x="217" y="70"/>
                    <a:pt x="208" y="74"/>
                  </a:cubicBezTo>
                  <a:cubicBezTo>
                    <a:pt x="115" y="94"/>
                    <a:pt x="63" y="198"/>
                    <a:pt x="74" y="302"/>
                  </a:cubicBezTo>
                  <a:cubicBezTo>
                    <a:pt x="115" y="925"/>
                    <a:pt x="437" y="1558"/>
                    <a:pt x="603" y="2151"/>
                  </a:cubicBezTo>
                  <a:cubicBezTo>
                    <a:pt x="634" y="2244"/>
                    <a:pt x="665" y="2338"/>
                    <a:pt x="665" y="2431"/>
                  </a:cubicBezTo>
                  <a:cubicBezTo>
                    <a:pt x="676" y="2639"/>
                    <a:pt x="572" y="2805"/>
                    <a:pt x="531" y="2992"/>
                  </a:cubicBezTo>
                  <a:cubicBezTo>
                    <a:pt x="416" y="3490"/>
                    <a:pt x="302" y="3937"/>
                    <a:pt x="84" y="4394"/>
                  </a:cubicBezTo>
                  <a:cubicBezTo>
                    <a:pt x="42" y="4477"/>
                    <a:pt x="0" y="4581"/>
                    <a:pt x="53" y="4654"/>
                  </a:cubicBezTo>
                  <a:cubicBezTo>
                    <a:pt x="98" y="4723"/>
                    <a:pt x="162" y="4750"/>
                    <a:pt x="235" y="4750"/>
                  </a:cubicBezTo>
                  <a:cubicBezTo>
                    <a:pt x="448" y="4750"/>
                    <a:pt x="736" y="4521"/>
                    <a:pt x="852" y="4436"/>
                  </a:cubicBezTo>
                  <a:cubicBezTo>
                    <a:pt x="1154" y="4207"/>
                    <a:pt x="1538" y="4093"/>
                    <a:pt x="1902" y="3979"/>
                  </a:cubicBezTo>
                  <a:cubicBezTo>
                    <a:pt x="2115" y="3912"/>
                    <a:pt x="2332" y="3884"/>
                    <a:pt x="2550" y="3884"/>
                  </a:cubicBezTo>
                  <a:cubicBezTo>
                    <a:pt x="3212" y="3884"/>
                    <a:pt x="3883" y="4144"/>
                    <a:pt x="4477" y="4363"/>
                  </a:cubicBezTo>
                  <a:cubicBezTo>
                    <a:pt x="4516" y="4379"/>
                    <a:pt x="4563" y="4393"/>
                    <a:pt x="4606" y="4393"/>
                  </a:cubicBezTo>
                  <a:cubicBezTo>
                    <a:pt x="4645" y="4393"/>
                    <a:pt x="4681" y="4382"/>
                    <a:pt x="4706" y="4353"/>
                  </a:cubicBezTo>
                  <a:cubicBezTo>
                    <a:pt x="4737" y="4311"/>
                    <a:pt x="4737" y="4270"/>
                    <a:pt x="4737" y="4228"/>
                  </a:cubicBezTo>
                  <a:cubicBezTo>
                    <a:pt x="4716" y="3709"/>
                    <a:pt x="4301" y="3303"/>
                    <a:pt x="4093" y="2826"/>
                  </a:cubicBezTo>
                  <a:cubicBezTo>
                    <a:pt x="3771" y="2109"/>
                    <a:pt x="4062" y="1247"/>
                    <a:pt x="4238" y="520"/>
                  </a:cubicBezTo>
                  <a:cubicBezTo>
                    <a:pt x="4301" y="291"/>
                    <a:pt x="4374" y="104"/>
                    <a:pt x="4301" y="32"/>
                  </a:cubicBezTo>
                  <a:cubicBezTo>
                    <a:pt x="4280" y="11"/>
                    <a:pt x="4246" y="1"/>
                    <a:pt x="41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3" name="Google Shape;25553;p69"/>
            <p:cNvSpPr/>
            <p:nvPr/>
          </p:nvSpPr>
          <p:spPr>
            <a:xfrm flipH="1">
              <a:off x="1044661" y="1537797"/>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4" name="Google Shape;25554;p69"/>
            <p:cNvSpPr/>
            <p:nvPr/>
          </p:nvSpPr>
          <p:spPr>
            <a:xfrm flipH="1">
              <a:off x="713213" y="1288729"/>
              <a:ext cx="69284" cy="41844"/>
            </a:xfrm>
            <a:custGeom>
              <a:avLst/>
              <a:gdLst/>
              <a:ahLst/>
              <a:cxnLst/>
              <a:rect l="l" t="t" r="r" b="b"/>
              <a:pathLst>
                <a:path w="5464" h="3300" extrusionOk="0">
                  <a:moveTo>
                    <a:pt x="2746" y="1"/>
                  </a:moveTo>
                  <a:cubicBezTo>
                    <a:pt x="2688" y="1"/>
                    <a:pt x="2628" y="2"/>
                    <a:pt x="2566" y="6"/>
                  </a:cubicBezTo>
                  <a:cubicBezTo>
                    <a:pt x="821" y="89"/>
                    <a:pt x="0" y="1947"/>
                    <a:pt x="1309" y="2882"/>
                  </a:cubicBezTo>
                  <a:cubicBezTo>
                    <a:pt x="1454" y="2986"/>
                    <a:pt x="1590" y="3059"/>
                    <a:pt x="1714" y="3122"/>
                  </a:cubicBezTo>
                  <a:cubicBezTo>
                    <a:pt x="1981" y="3245"/>
                    <a:pt x="2241" y="3299"/>
                    <a:pt x="2486" y="3299"/>
                  </a:cubicBezTo>
                  <a:cubicBezTo>
                    <a:pt x="4396" y="3299"/>
                    <a:pt x="5463" y="1"/>
                    <a:pt x="2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5" name="Google Shape;25555;p69"/>
            <p:cNvSpPr/>
            <p:nvPr/>
          </p:nvSpPr>
          <p:spPr>
            <a:xfrm flipH="1">
              <a:off x="1353463" y="963911"/>
              <a:ext cx="91962" cy="55606"/>
            </a:xfrm>
            <a:custGeom>
              <a:avLst/>
              <a:gdLst/>
              <a:ahLst/>
              <a:cxnLst/>
              <a:rect l="l" t="t" r="r" b="b"/>
              <a:pathLst>
                <a:path w="18739" h="11325" extrusionOk="0">
                  <a:moveTo>
                    <a:pt x="9395" y="1"/>
                  </a:moveTo>
                  <a:cubicBezTo>
                    <a:pt x="9201" y="1"/>
                    <a:pt x="9002" y="6"/>
                    <a:pt x="8798" y="16"/>
                  </a:cubicBezTo>
                  <a:cubicBezTo>
                    <a:pt x="2815" y="306"/>
                    <a:pt x="1" y="6674"/>
                    <a:pt x="4508" y="9904"/>
                  </a:cubicBezTo>
                  <a:cubicBezTo>
                    <a:pt x="4975" y="10236"/>
                    <a:pt x="5443" y="10506"/>
                    <a:pt x="5900" y="10714"/>
                  </a:cubicBezTo>
                  <a:cubicBezTo>
                    <a:pt x="6817" y="11137"/>
                    <a:pt x="7707" y="11325"/>
                    <a:pt x="8548" y="11325"/>
                  </a:cubicBezTo>
                  <a:cubicBezTo>
                    <a:pt x="15091" y="11325"/>
                    <a:pt x="18739" y="1"/>
                    <a:pt x="93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6" name="Google Shape;25556;p69"/>
            <p:cNvSpPr/>
            <p:nvPr/>
          </p:nvSpPr>
          <p:spPr>
            <a:xfrm flipH="1">
              <a:off x="1476536" y="1360422"/>
              <a:ext cx="60078" cy="60255"/>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5307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515"/>
                                        </p:tgtEl>
                                        <p:attrNameLst>
                                          <p:attrName>style.visibility</p:attrName>
                                        </p:attrNameLst>
                                      </p:cBhvr>
                                      <p:to>
                                        <p:strVal val="visible"/>
                                      </p:to>
                                    </p:set>
                                    <p:animEffect transition="in" filter="fade">
                                      <p:cBhvr>
                                        <p:cTn id="7" dur="1000"/>
                                        <p:tgtEl>
                                          <p:spTgt spid="2551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5493"/>
                                        </p:tgtEl>
                                        <p:attrNameLst>
                                          <p:attrName>style.visibility</p:attrName>
                                        </p:attrNameLst>
                                      </p:cBhvr>
                                      <p:to>
                                        <p:strVal val="visible"/>
                                      </p:to>
                                    </p:set>
                                    <p:animEffect transition="in" filter="fade">
                                      <p:cBhvr>
                                        <p:cTn id="11" dur="1000"/>
                                        <p:tgtEl>
                                          <p:spTgt spid="25493"/>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25475"/>
                                        </p:tgtEl>
                                        <p:attrNameLst>
                                          <p:attrName>style.visibility</p:attrName>
                                        </p:attrNameLst>
                                      </p:cBhvr>
                                      <p:to>
                                        <p:strVal val="visible"/>
                                      </p:to>
                                    </p:set>
                                    <p:animEffect transition="in" filter="fade">
                                      <p:cBhvr>
                                        <p:cTn id="15" dur="1000"/>
                                        <p:tgtEl>
                                          <p:spTgt spid="25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718"/>
        <p:cNvGrpSpPr/>
        <p:nvPr/>
      </p:nvGrpSpPr>
      <p:grpSpPr>
        <a:xfrm>
          <a:off x="0" y="0"/>
          <a:ext cx="0" cy="0"/>
          <a:chOff x="0" y="0"/>
          <a:chExt cx="0" cy="0"/>
        </a:xfrm>
      </p:grpSpPr>
      <p:grpSp>
        <p:nvGrpSpPr>
          <p:cNvPr id="26731" name="Google Shape;26731;p79"/>
          <p:cNvGrpSpPr/>
          <p:nvPr/>
        </p:nvGrpSpPr>
        <p:grpSpPr>
          <a:xfrm flipH="1">
            <a:off x="6145800" y="1276534"/>
            <a:ext cx="2998200" cy="2998200"/>
            <a:chOff x="1487625" y="1509750"/>
            <a:chExt cx="2998200" cy="2998200"/>
          </a:xfrm>
        </p:grpSpPr>
        <p:sp>
          <p:nvSpPr>
            <p:cNvPr id="26732" name="Google Shape;26732;p79"/>
            <p:cNvSpPr/>
            <p:nvPr/>
          </p:nvSpPr>
          <p:spPr>
            <a:xfrm>
              <a:off x="1487625" y="1509750"/>
              <a:ext cx="2998200" cy="2998200"/>
            </a:xfrm>
            <a:prstGeom prst="ellipse">
              <a:avLst/>
            </a:prstGeom>
            <a:solidFill>
              <a:schemeClr val="accent5">
                <a:alpha val="401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3" name="Google Shape;26733;p79"/>
            <p:cNvSpPr/>
            <p:nvPr/>
          </p:nvSpPr>
          <p:spPr>
            <a:xfrm>
              <a:off x="1684425" y="1706500"/>
              <a:ext cx="2604600" cy="2604600"/>
            </a:xfrm>
            <a:prstGeom prst="ellipse">
              <a:avLst/>
            </a:prstGeom>
            <a:solidFill>
              <a:schemeClr val="accent5">
                <a:alpha val="401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4" name="Google Shape;26734;p79"/>
            <p:cNvSpPr/>
            <p:nvPr/>
          </p:nvSpPr>
          <p:spPr>
            <a:xfrm>
              <a:off x="1847775" y="1869800"/>
              <a:ext cx="2277900" cy="2277900"/>
            </a:xfrm>
            <a:prstGeom prst="ellipse">
              <a:avLst/>
            </a:prstGeom>
            <a:solidFill>
              <a:schemeClr val="accent5">
                <a:alpha val="401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35" name="Google Shape;26735;p79"/>
          <p:cNvGrpSpPr/>
          <p:nvPr/>
        </p:nvGrpSpPr>
        <p:grpSpPr>
          <a:xfrm flipH="1">
            <a:off x="6327868" y="1846599"/>
            <a:ext cx="2649269" cy="2401957"/>
            <a:chOff x="1654489" y="2079815"/>
            <a:chExt cx="2649269" cy="2401957"/>
          </a:xfrm>
        </p:grpSpPr>
        <p:sp>
          <p:nvSpPr>
            <p:cNvPr id="26736" name="Google Shape;26736;p79"/>
            <p:cNvSpPr/>
            <p:nvPr/>
          </p:nvSpPr>
          <p:spPr>
            <a:xfrm>
              <a:off x="3527748" y="4211333"/>
              <a:ext cx="175729" cy="210605"/>
            </a:xfrm>
            <a:custGeom>
              <a:avLst/>
              <a:gdLst/>
              <a:ahLst/>
              <a:cxnLst/>
              <a:rect l="l" t="t" r="r" b="b"/>
              <a:pathLst>
                <a:path w="8203" h="9831" extrusionOk="0">
                  <a:moveTo>
                    <a:pt x="5586" y="1"/>
                  </a:moveTo>
                  <a:lnTo>
                    <a:pt x="1" y="1820"/>
                  </a:lnTo>
                  <a:lnTo>
                    <a:pt x="2618" y="9830"/>
                  </a:lnTo>
                  <a:lnTo>
                    <a:pt x="8203" y="8011"/>
                  </a:lnTo>
                  <a:lnTo>
                    <a:pt x="55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7" name="Google Shape;26737;p79"/>
            <p:cNvSpPr/>
            <p:nvPr/>
          </p:nvSpPr>
          <p:spPr>
            <a:xfrm>
              <a:off x="3539380" y="4306193"/>
              <a:ext cx="171616" cy="175579"/>
            </a:xfrm>
            <a:custGeom>
              <a:avLst/>
              <a:gdLst/>
              <a:ahLst/>
              <a:cxnLst/>
              <a:rect l="l" t="t" r="r" b="b"/>
              <a:pathLst>
                <a:path w="8011" h="8196" extrusionOk="0">
                  <a:moveTo>
                    <a:pt x="7196" y="1"/>
                  </a:moveTo>
                  <a:cubicBezTo>
                    <a:pt x="7127" y="1"/>
                    <a:pt x="7058" y="13"/>
                    <a:pt x="6989" y="41"/>
                  </a:cubicBezTo>
                  <a:lnTo>
                    <a:pt x="543" y="2147"/>
                  </a:lnTo>
                  <a:cubicBezTo>
                    <a:pt x="192" y="2243"/>
                    <a:pt x="0" y="2594"/>
                    <a:pt x="128" y="2945"/>
                  </a:cubicBezTo>
                  <a:lnTo>
                    <a:pt x="3415" y="7828"/>
                  </a:lnTo>
                  <a:cubicBezTo>
                    <a:pt x="3557" y="8064"/>
                    <a:pt x="3804" y="8196"/>
                    <a:pt x="4053" y="8196"/>
                  </a:cubicBezTo>
                  <a:cubicBezTo>
                    <a:pt x="4139" y="8196"/>
                    <a:pt x="4226" y="8180"/>
                    <a:pt x="4309" y="8147"/>
                  </a:cubicBezTo>
                  <a:lnTo>
                    <a:pt x="7468" y="7126"/>
                  </a:lnTo>
                  <a:cubicBezTo>
                    <a:pt x="7787" y="6998"/>
                    <a:pt x="8011" y="6679"/>
                    <a:pt x="8011" y="6328"/>
                  </a:cubicBezTo>
                  <a:lnTo>
                    <a:pt x="7755" y="424"/>
                  </a:lnTo>
                  <a:cubicBezTo>
                    <a:pt x="7680" y="173"/>
                    <a:pt x="7447" y="1"/>
                    <a:pt x="7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8" name="Google Shape;26738;p79"/>
            <p:cNvSpPr/>
            <p:nvPr/>
          </p:nvSpPr>
          <p:spPr>
            <a:xfrm>
              <a:off x="3395806" y="3805223"/>
              <a:ext cx="256384" cy="459448"/>
            </a:xfrm>
            <a:custGeom>
              <a:avLst/>
              <a:gdLst/>
              <a:ahLst/>
              <a:cxnLst/>
              <a:rect l="l" t="t" r="r" b="b"/>
              <a:pathLst>
                <a:path w="11968" h="21447" extrusionOk="0">
                  <a:moveTo>
                    <a:pt x="5617" y="0"/>
                  </a:moveTo>
                  <a:lnTo>
                    <a:pt x="0" y="1820"/>
                  </a:lnTo>
                  <a:lnTo>
                    <a:pt x="6383" y="21447"/>
                  </a:lnTo>
                  <a:lnTo>
                    <a:pt x="11968" y="19628"/>
                  </a:lnTo>
                  <a:lnTo>
                    <a:pt x="56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9" name="Google Shape;26739;p79"/>
            <p:cNvSpPr/>
            <p:nvPr/>
          </p:nvSpPr>
          <p:spPr>
            <a:xfrm>
              <a:off x="3360244" y="3753937"/>
              <a:ext cx="206491" cy="189996"/>
            </a:xfrm>
            <a:custGeom>
              <a:avLst/>
              <a:gdLst/>
              <a:ahLst/>
              <a:cxnLst/>
              <a:rect l="l" t="t" r="r" b="b"/>
              <a:pathLst>
                <a:path w="9639" h="8869" extrusionOk="0">
                  <a:moveTo>
                    <a:pt x="7596" y="1"/>
                  </a:moveTo>
                  <a:lnTo>
                    <a:pt x="1" y="2490"/>
                  </a:lnTo>
                  <a:lnTo>
                    <a:pt x="1947" y="8458"/>
                  </a:lnTo>
                  <a:cubicBezTo>
                    <a:pt x="2024" y="8715"/>
                    <a:pt x="2246" y="8869"/>
                    <a:pt x="2497" y="8869"/>
                  </a:cubicBezTo>
                  <a:cubicBezTo>
                    <a:pt x="2557" y="8869"/>
                    <a:pt x="2619" y="8860"/>
                    <a:pt x="2681" y="8841"/>
                  </a:cubicBezTo>
                  <a:lnTo>
                    <a:pt x="9160" y="6735"/>
                  </a:lnTo>
                  <a:cubicBezTo>
                    <a:pt x="9479" y="6607"/>
                    <a:pt x="9639" y="6288"/>
                    <a:pt x="9543" y="5969"/>
                  </a:cubicBezTo>
                  <a:lnTo>
                    <a:pt x="75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0" name="Google Shape;26740;p79"/>
            <p:cNvSpPr/>
            <p:nvPr/>
          </p:nvSpPr>
          <p:spPr>
            <a:xfrm>
              <a:off x="3357502" y="3753251"/>
              <a:ext cx="173694" cy="86868"/>
            </a:xfrm>
            <a:custGeom>
              <a:avLst/>
              <a:gdLst/>
              <a:ahLst/>
              <a:cxnLst/>
              <a:rect l="l" t="t" r="r" b="b"/>
              <a:pathLst>
                <a:path w="8108" h="4055" extrusionOk="0">
                  <a:moveTo>
                    <a:pt x="7596" y="1"/>
                  </a:moveTo>
                  <a:lnTo>
                    <a:pt x="1" y="2490"/>
                  </a:lnTo>
                  <a:lnTo>
                    <a:pt x="511" y="4054"/>
                  </a:lnTo>
                  <a:lnTo>
                    <a:pt x="8107" y="1565"/>
                  </a:lnTo>
                  <a:lnTo>
                    <a:pt x="75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1" name="Google Shape;26741;p79"/>
            <p:cNvSpPr/>
            <p:nvPr/>
          </p:nvSpPr>
          <p:spPr>
            <a:xfrm>
              <a:off x="3240599" y="3547465"/>
              <a:ext cx="216067" cy="217438"/>
            </a:xfrm>
            <a:custGeom>
              <a:avLst/>
              <a:gdLst/>
              <a:ahLst/>
              <a:cxnLst/>
              <a:rect l="l" t="t" r="r" b="b"/>
              <a:pathLst>
                <a:path w="10086" h="10150" extrusionOk="0">
                  <a:moveTo>
                    <a:pt x="4309" y="1"/>
                  </a:moveTo>
                  <a:lnTo>
                    <a:pt x="1" y="4022"/>
                  </a:lnTo>
                  <a:lnTo>
                    <a:pt x="5777" y="10149"/>
                  </a:lnTo>
                  <a:lnTo>
                    <a:pt x="10085" y="6128"/>
                  </a:lnTo>
                  <a:lnTo>
                    <a:pt x="43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2" name="Google Shape;26742;p79"/>
            <p:cNvSpPr/>
            <p:nvPr/>
          </p:nvSpPr>
          <p:spPr>
            <a:xfrm>
              <a:off x="2949337" y="3235014"/>
              <a:ext cx="393831" cy="409555"/>
            </a:xfrm>
            <a:custGeom>
              <a:avLst/>
              <a:gdLst/>
              <a:ahLst/>
              <a:cxnLst/>
              <a:rect l="l" t="t" r="r" b="b"/>
              <a:pathLst>
                <a:path w="18384" h="19118" extrusionOk="0">
                  <a:moveTo>
                    <a:pt x="4309" y="1"/>
                  </a:moveTo>
                  <a:lnTo>
                    <a:pt x="1" y="4022"/>
                  </a:lnTo>
                  <a:lnTo>
                    <a:pt x="14075" y="19118"/>
                  </a:lnTo>
                  <a:lnTo>
                    <a:pt x="18384" y="15096"/>
                  </a:lnTo>
                  <a:lnTo>
                    <a:pt x="43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3" name="Google Shape;26743;p79"/>
            <p:cNvSpPr/>
            <p:nvPr/>
          </p:nvSpPr>
          <p:spPr>
            <a:xfrm>
              <a:off x="2900814" y="3185785"/>
              <a:ext cx="222216" cy="219238"/>
            </a:xfrm>
            <a:custGeom>
              <a:avLst/>
              <a:gdLst/>
              <a:ahLst/>
              <a:cxnLst/>
              <a:rect l="l" t="t" r="r" b="b"/>
              <a:pathLst>
                <a:path w="10373" h="10234" extrusionOk="0">
                  <a:moveTo>
                    <a:pt x="5840" y="1"/>
                  </a:moveTo>
                  <a:lnTo>
                    <a:pt x="0" y="5490"/>
                  </a:lnTo>
                  <a:lnTo>
                    <a:pt x="4277" y="10054"/>
                  </a:lnTo>
                  <a:cubicBezTo>
                    <a:pt x="4392" y="10169"/>
                    <a:pt x="4550" y="10234"/>
                    <a:pt x="4711" y="10234"/>
                  </a:cubicBezTo>
                  <a:cubicBezTo>
                    <a:pt x="4862" y="10234"/>
                    <a:pt x="5015" y="10177"/>
                    <a:pt x="5138" y="10054"/>
                  </a:cubicBezTo>
                  <a:lnTo>
                    <a:pt x="10117" y="5426"/>
                  </a:lnTo>
                  <a:cubicBezTo>
                    <a:pt x="10340" y="5171"/>
                    <a:pt x="10372" y="4820"/>
                    <a:pt x="10117" y="4565"/>
                  </a:cubicBezTo>
                  <a:lnTo>
                    <a:pt x="58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44" name="Google Shape;26744;p79"/>
            <p:cNvGrpSpPr/>
            <p:nvPr/>
          </p:nvGrpSpPr>
          <p:grpSpPr>
            <a:xfrm>
              <a:off x="3273418" y="3593631"/>
              <a:ext cx="311783" cy="272473"/>
              <a:chOff x="4753781" y="3593631"/>
              <a:chExt cx="311783" cy="272473"/>
            </a:xfrm>
          </p:grpSpPr>
          <p:sp>
            <p:nvSpPr>
              <p:cNvPr id="26745" name="Google Shape;26745;p79"/>
              <p:cNvSpPr/>
              <p:nvPr/>
            </p:nvSpPr>
            <p:spPr>
              <a:xfrm>
                <a:off x="4753781" y="3593631"/>
                <a:ext cx="311783" cy="272473"/>
              </a:xfrm>
              <a:custGeom>
                <a:avLst/>
                <a:gdLst/>
                <a:ahLst/>
                <a:cxnLst/>
                <a:rect l="l" t="t" r="r" b="b"/>
                <a:pathLst>
                  <a:path w="14554" h="12719" extrusionOk="0">
                    <a:moveTo>
                      <a:pt x="7288" y="1"/>
                    </a:moveTo>
                    <a:cubicBezTo>
                      <a:pt x="6259" y="1"/>
                      <a:pt x="5215" y="252"/>
                      <a:pt x="4245" y="782"/>
                    </a:cubicBezTo>
                    <a:cubicBezTo>
                      <a:pt x="1149" y="2441"/>
                      <a:pt x="0" y="6303"/>
                      <a:pt x="1692" y="9399"/>
                    </a:cubicBezTo>
                    <a:cubicBezTo>
                      <a:pt x="2832" y="11526"/>
                      <a:pt x="5012" y="12719"/>
                      <a:pt x="7269" y="12719"/>
                    </a:cubicBezTo>
                    <a:cubicBezTo>
                      <a:pt x="8296" y="12719"/>
                      <a:pt x="9340" y="12471"/>
                      <a:pt x="10309" y="11952"/>
                    </a:cubicBezTo>
                    <a:cubicBezTo>
                      <a:pt x="13404" y="10260"/>
                      <a:pt x="14553" y="6399"/>
                      <a:pt x="12862" y="3335"/>
                    </a:cubicBezTo>
                    <a:cubicBezTo>
                      <a:pt x="11722" y="1209"/>
                      <a:pt x="9544" y="1"/>
                      <a:pt x="72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6" name="Google Shape;26746;p79"/>
              <p:cNvSpPr/>
              <p:nvPr/>
            </p:nvSpPr>
            <p:spPr>
              <a:xfrm>
                <a:off x="4823833" y="3656485"/>
                <a:ext cx="178150" cy="147687"/>
              </a:xfrm>
              <a:custGeom>
                <a:avLst/>
                <a:gdLst/>
                <a:ahLst/>
                <a:cxnLst/>
                <a:rect l="l" t="t" r="r" b="b"/>
                <a:pathLst>
                  <a:path w="8316" h="6894" extrusionOk="0">
                    <a:moveTo>
                      <a:pt x="4034" y="0"/>
                    </a:moveTo>
                    <a:cubicBezTo>
                      <a:pt x="2548" y="0"/>
                      <a:pt x="1164" y="955"/>
                      <a:pt x="720" y="2443"/>
                    </a:cubicBezTo>
                    <a:cubicBezTo>
                      <a:pt x="0" y="4782"/>
                      <a:pt x="1847" y="6893"/>
                      <a:pt x="4010" y="6893"/>
                    </a:cubicBezTo>
                    <a:cubicBezTo>
                      <a:pt x="4533" y="6893"/>
                      <a:pt x="5074" y="6770"/>
                      <a:pt x="5603" y="6497"/>
                    </a:cubicBezTo>
                    <a:cubicBezTo>
                      <a:pt x="8315" y="5060"/>
                      <a:pt x="7932" y="1071"/>
                      <a:pt x="5028" y="146"/>
                    </a:cubicBezTo>
                    <a:cubicBezTo>
                      <a:pt x="4698" y="47"/>
                      <a:pt x="4363" y="0"/>
                      <a:pt x="40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47" name="Google Shape;26747;p79"/>
            <p:cNvSpPr/>
            <p:nvPr/>
          </p:nvSpPr>
          <p:spPr>
            <a:xfrm>
              <a:off x="2094724" y="4211333"/>
              <a:ext cx="175729" cy="210605"/>
            </a:xfrm>
            <a:custGeom>
              <a:avLst/>
              <a:gdLst/>
              <a:ahLst/>
              <a:cxnLst/>
              <a:rect l="l" t="t" r="r" b="b"/>
              <a:pathLst>
                <a:path w="8203" h="9831" extrusionOk="0">
                  <a:moveTo>
                    <a:pt x="2618" y="1"/>
                  </a:moveTo>
                  <a:lnTo>
                    <a:pt x="1" y="8011"/>
                  </a:lnTo>
                  <a:lnTo>
                    <a:pt x="5586" y="9830"/>
                  </a:lnTo>
                  <a:lnTo>
                    <a:pt x="8203" y="1820"/>
                  </a:lnTo>
                  <a:lnTo>
                    <a:pt x="26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8" name="Google Shape;26748;p79"/>
            <p:cNvSpPr/>
            <p:nvPr/>
          </p:nvSpPr>
          <p:spPr>
            <a:xfrm>
              <a:off x="2087204" y="4306193"/>
              <a:ext cx="171637" cy="175579"/>
            </a:xfrm>
            <a:custGeom>
              <a:avLst/>
              <a:gdLst/>
              <a:ahLst/>
              <a:cxnLst/>
              <a:rect l="l" t="t" r="r" b="b"/>
              <a:pathLst>
                <a:path w="8012" h="8196" extrusionOk="0">
                  <a:moveTo>
                    <a:pt x="816" y="1"/>
                  </a:moveTo>
                  <a:cubicBezTo>
                    <a:pt x="565" y="1"/>
                    <a:pt x="331" y="173"/>
                    <a:pt x="256" y="424"/>
                  </a:cubicBezTo>
                  <a:lnTo>
                    <a:pt x="1" y="6328"/>
                  </a:lnTo>
                  <a:cubicBezTo>
                    <a:pt x="1" y="6679"/>
                    <a:pt x="224" y="6998"/>
                    <a:pt x="543" y="7126"/>
                  </a:cubicBezTo>
                  <a:lnTo>
                    <a:pt x="3703" y="8147"/>
                  </a:lnTo>
                  <a:cubicBezTo>
                    <a:pt x="3785" y="8180"/>
                    <a:pt x="3872" y="8196"/>
                    <a:pt x="3959" y="8196"/>
                  </a:cubicBezTo>
                  <a:cubicBezTo>
                    <a:pt x="4207" y="8196"/>
                    <a:pt x="4455" y="8064"/>
                    <a:pt x="4597" y="7828"/>
                  </a:cubicBezTo>
                  <a:lnTo>
                    <a:pt x="7884" y="2945"/>
                  </a:lnTo>
                  <a:cubicBezTo>
                    <a:pt x="8011" y="2594"/>
                    <a:pt x="7820" y="2243"/>
                    <a:pt x="7501" y="2147"/>
                  </a:cubicBezTo>
                  <a:lnTo>
                    <a:pt x="1022" y="41"/>
                  </a:lnTo>
                  <a:cubicBezTo>
                    <a:pt x="954" y="13"/>
                    <a:pt x="884" y="1"/>
                    <a:pt x="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9" name="Google Shape;26749;p79"/>
            <p:cNvSpPr/>
            <p:nvPr/>
          </p:nvSpPr>
          <p:spPr>
            <a:xfrm>
              <a:off x="2146009" y="3805223"/>
              <a:ext cx="256406" cy="459448"/>
            </a:xfrm>
            <a:custGeom>
              <a:avLst/>
              <a:gdLst/>
              <a:ahLst/>
              <a:cxnLst/>
              <a:rect l="l" t="t" r="r" b="b"/>
              <a:pathLst>
                <a:path w="11969" h="21447" extrusionOk="0">
                  <a:moveTo>
                    <a:pt x="6351" y="0"/>
                  </a:moveTo>
                  <a:lnTo>
                    <a:pt x="1" y="19628"/>
                  </a:lnTo>
                  <a:lnTo>
                    <a:pt x="5617" y="21447"/>
                  </a:lnTo>
                  <a:lnTo>
                    <a:pt x="11968" y="1820"/>
                  </a:lnTo>
                  <a:lnTo>
                    <a:pt x="63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0" name="Google Shape;26750;p79"/>
            <p:cNvSpPr/>
            <p:nvPr/>
          </p:nvSpPr>
          <p:spPr>
            <a:xfrm>
              <a:off x="2230779" y="3754622"/>
              <a:ext cx="207177" cy="189311"/>
            </a:xfrm>
            <a:custGeom>
              <a:avLst/>
              <a:gdLst/>
              <a:ahLst/>
              <a:cxnLst/>
              <a:rect l="l" t="t" r="r" b="b"/>
              <a:pathLst>
                <a:path w="9671" h="8837" extrusionOk="0">
                  <a:moveTo>
                    <a:pt x="2043" y="1"/>
                  </a:moveTo>
                  <a:lnTo>
                    <a:pt x="129" y="5937"/>
                  </a:lnTo>
                  <a:cubicBezTo>
                    <a:pt x="1" y="6256"/>
                    <a:pt x="192" y="6607"/>
                    <a:pt x="512" y="6703"/>
                  </a:cubicBezTo>
                  <a:lnTo>
                    <a:pt x="6958" y="8809"/>
                  </a:lnTo>
                  <a:cubicBezTo>
                    <a:pt x="7020" y="8828"/>
                    <a:pt x="7084" y="8837"/>
                    <a:pt x="7146" y="8837"/>
                  </a:cubicBezTo>
                  <a:cubicBezTo>
                    <a:pt x="7404" y="8837"/>
                    <a:pt x="7647" y="8683"/>
                    <a:pt x="7724" y="8426"/>
                  </a:cubicBezTo>
                  <a:lnTo>
                    <a:pt x="9671" y="2490"/>
                  </a:lnTo>
                  <a:lnTo>
                    <a:pt x="20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1" name="Google Shape;26751;p79"/>
            <p:cNvSpPr/>
            <p:nvPr/>
          </p:nvSpPr>
          <p:spPr>
            <a:xfrm>
              <a:off x="2263598" y="3753937"/>
              <a:ext cx="174358" cy="86847"/>
            </a:xfrm>
            <a:custGeom>
              <a:avLst/>
              <a:gdLst/>
              <a:ahLst/>
              <a:cxnLst/>
              <a:rect l="l" t="t" r="r" b="b"/>
              <a:pathLst>
                <a:path w="8139" h="4054" extrusionOk="0">
                  <a:moveTo>
                    <a:pt x="511" y="1"/>
                  </a:moveTo>
                  <a:lnTo>
                    <a:pt x="1" y="1597"/>
                  </a:lnTo>
                  <a:lnTo>
                    <a:pt x="7628" y="4054"/>
                  </a:lnTo>
                  <a:lnTo>
                    <a:pt x="8139" y="2490"/>
                  </a:lnTo>
                  <a:lnTo>
                    <a:pt x="5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2" name="Google Shape;26752;p79"/>
            <p:cNvSpPr/>
            <p:nvPr/>
          </p:nvSpPr>
          <p:spPr>
            <a:xfrm>
              <a:off x="2342219" y="3546779"/>
              <a:ext cx="215382" cy="218124"/>
            </a:xfrm>
            <a:custGeom>
              <a:avLst/>
              <a:gdLst/>
              <a:ahLst/>
              <a:cxnLst/>
              <a:rect l="l" t="t" r="r" b="b"/>
              <a:pathLst>
                <a:path w="10054" h="10182" extrusionOk="0">
                  <a:moveTo>
                    <a:pt x="5746" y="1"/>
                  </a:moveTo>
                  <a:lnTo>
                    <a:pt x="1" y="6160"/>
                  </a:lnTo>
                  <a:lnTo>
                    <a:pt x="4309" y="10181"/>
                  </a:lnTo>
                  <a:lnTo>
                    <a:pt x="10054" y="4022"/>
                  </a:lnTo>
                  <a:lnTo>
                    <a:pt x="57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3" name="Google Shape;26753;p79"/>
            <p:cNvSpPr/>
            <p:nvPr/>
          </p:nvSpPr>
          <p:spPr>
            <a:xfrm>
              <a:off x="2455031" y="3235014"/>
              <a:ext cx="393831" cy="409555"/>
            </a:xfrm>
            <a:custGeom>
              <a:avLst/>
              <a:gdLst/>
              <a:ahLst/>
              <a:cxnLst/>
              <a:rect l="l" t="t" r="r" b="b"/>
              <a:pathLst>
                <a:path w="18384" h="19118" extrusionOk="0">
                  <a:moveTo>
                    <a:pt x="14075" y="1"/>
                  </a:moveTo>
                  <a:lnTo>
                    <a:pt x="1" y="15096"/>
                  </a:lnTo>
                  <a:lnTo>
                    <a:pt x="4309" y="19118"/>
                  </a:lnTo>
                  <a:lnTo>
                    <a:pt x="18384" y="4022"/>
                  </a:lnTo>
                  <a:lnTo>
                    <a:pt x="140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4" name="Google Shape;26754;p79"/>
            <p:cNvSpPr/>
            <p:nvPr/>
          </p:nvSpPr>
          <p:spPr>
            <a:xfrm>
              <a:off x="2675191" y="3185785"/>
              <a:ext cx="221530" cy="219581"/>
            </a:xfrm>
            <a:custGeom>
              <a:avLst/>
              <a:gdLst/>
              <a:ahLst/>
              <a:cxnLst/>
              <a:rect l="l" t="t" r="r" b="b"/>
              <a:pathLst>
                <a:path w="10341" h="10250" extrusionOk="0">
                  <a:moveTo>
                    <a:pt x="4500" y="1"/>
                  </a:moveTo>
                  <a:lnTo>
                    <a:pt x="224" y="4565"/>
                  </a:lnTo>
                  <a:cubicBezTo>
                    <a:pt x="0" y="4820"/>
                    <a:pt x="0" y="5203"/>
                    <a:pt x="256" y="5426"/>
                  </a:cubicBezTo>
                  <a:lnTo>
                    <a:pt x="5202" y="10086"/>
                  </a:lnTo>
                  <a:cubicBezTo>
                    <a:pt x="5326" y="10194"/>
                    <a:pt x="5479" y="10250"/>
                    <a:pt x="5630" y="10250"/>
                  </a:cubicBezTo>
                  <a:cubicBezTo>
                    <a:pt x="5791" y="10250"/>
                    <a:pt x="5949" y="10186"/>
                    <a:pt x="6064" y="10054"/>
                  </a:cubicBezTo>
                  <a:lnTo>
                    <a:pt x="10341" y="5490"/>
                  </a:lnTo>
                  <a:lnTo>
                    <a:pt x="4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55" name="Google Shape;26755;p79"/>
            <p:cNvGrpSpPr/>
            <p:nvPr/>
          </p:nvGrpSpPr>
          <p:grpSpPr>
            <a:xfrm>
              <a:off x="2217111" y="3594209"/>
              <a:ext cx="303578" cy="272323"/>
              <a:chOff x="3697474" y="3594209"/>
              <a:chExt cx="303578" cy="272323"/>
            </a:xfrm>
          </p:grpSpPr>
          <p:sp>
            <p:nvSpPr>
              <p:cNvPr id="26756" name="Google Shape;26756;p79"/>
              <p:cNvSpPr/>
              <p:nvPr/>
            </p:nvSpPr>
            <p:spPr>
              <a:xfrm>
                <a:off x="3697474" y="3594209"/>
                <a:ext cx="303578" cy="272323"/>
              </a:xfrm>
              <a:custGeom>
                <a:avLst/>
                <a:gdLst/>
                <a:ahLst/>
                <a:cxnLst/>
                <a:rect l="l" t="t" r="r" b="b"/>
                <a:pathLst>
                  <a:path w="14171" h="12712" extrusionOk="0">
                    <a:moveTo>
                      <a:pt x="7094" y="0"/>
                    </a:moveTo>
                    <a:cubicBezTo>
                      <a:pt x="4324" y="0"/>
                      <a:pt x="1782" y="1817"/>
                      <a:pt x="990" y="4616"/>
                    </a:cubicBezTo>
                    <a:cubicBezTo>
                      <a:pt x="1" y="7999"/>
                      <a:pt x="1947" y="11510"/>
                      <a:pt x="5330" y="12467"/>
                    </a:cubicBezTo>
                    <a:cubicBezTo>
                      <a:pt x="5913" y="12632"/>
                      <a:pt x="6500" y="12711"/>
                      <a:pt x="7077" y="12711"/>
                    </a:cubicBezTo>
                    <a:cubicBezTo>
                      <a:pt x="9848" y="12711"/>
                      <a:pt x="12394" y="10895"/>
                      <a:pt x="13213" y="8095"/>
                    </a:cubicBezTo>
                    <a:cubicBezTo>
                      <a:pt x="14171" y="4744"/>
                      <a:pt x="12224" y="1202"/>
                      <a:pt x="8841" y="244"/>
                    </a:cubicBezTo>
                    <a:cubicBezTo>
                      <a:pt x="8258" y="79"/>
                      <a:pt x="7671" y="0"/>
                      <a:pt x="70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7" name="Google Shape;26757;p79"/>
              <p:cNvSpPr/>
              <p:nvPr/>
            </p:nvSpPr>
            <p:spPr>
              <a:xfrm>
                <a:off x="3757650" y="3656463"/>
                <a:ext cx="178064" cy="147580"/>
              </a:xfrm>
              <a:custGeom>
                <a:avLst/>
                <a:gdLst/>
                <a:ahLst/>
                <a:cxnLst/>
                <a:rect l="l" t="t" r="r" b="b"/>
                <a:pathLst>
                  <a:path w="8312" h="6889" extrusionOk="0">
                    <a:moveTo>
                      <a:pt x="4301" y="0"/>
                    </a:moveTo>
                    <a:cubicBezTo>
                      <a:pt x="3943" y="0"/>
                      <a:pt x="3580" y="58"/>
                      <a:pt x="3223" y="179"/>
                    </a:cubicBezTo>
                    <a:cubicBezTo>
                      <a:pt x="287" y="1136"/>
                      <a:pt x="0" y="5125"/>
                      <a:pt x="2713" y="6498"/>
                    </a:cubicBezTo>
                    <a:cubicBezTo>
                      <a:pt x="3239" y="6767"/>
                      <a:pt x="3775" y="6888"/>
                      <a:pt x="4293" y="6888"/>
                    </a:cubicBezTo>
                    <a:cubicBezTo>
                      <a:pt x="6474" y="6888"/>
                      <a:pt x="8312" y="4728"/>
                      <a:pt x="7564" y="2381"/>
                    </a:cubicBezTo>
                    <a:cubicBezTo>
                      <a:pt x="7078" y="925"/>
                      <a:pt x="5734" y="0"/>
                      <a:pt x="43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58" name="Google Shape;26758;p79"/>
            <p:cNvSpPr/>
            <p:nvPr/>
          </p:nvSpPr>
          <p:spPr>
            <a:xfrm>
              <a:off x="1795278" y="3152986"/>
              <a:ext cx="437576" cy="384234"/>
            </a:xfrm>
            <a:custGeom>
              <a:avLst/>
              <a:gdLst/>
              <a:ahLst/>
              <a:cxnLst/>
              <a:rect l="l" t="t" r="r" b="b"/>
              <a:pathLst>
                <a:path w="20426" h="17936" extrusionOk="0">
                  <a:moveTo>
                    <a:pt x="15415" y="0"/>
                  </a:moveTo>
                  <a:lnTo>
                    <a:pt x="0" y="7149"/>
                  </a:lnTo>
                  <a:lnTo>
                    <a:pt x="5011" y="17936"/>
                  </a:lnTo>
                  <a:lnTo>
                    <a:pt x="20426" y="10787"/>
                  </a:lnTo>
                  <a:lnTo>
                    <a:pt x="15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9" name="Google Shape;26759;p79"/>
            <p:cNvSpPr/>
            <p:nvPr/>
          </p:nvSpPr>
          <p:spPr>
            <a:xfrm>
              <a:off x="1691357" y="3187777"/>
              <a:ext cx="409555" cy="429435"/>
            </a:xfrm>
            <a:custGeom>
              <a:avLst/>
              <a:gdLst/>
              <a:ahLst/>
              <a:cxnLst/>
              <a:rect l="l" t="t" r="r" b="b"/>
              <a:pathLst>
                <a:path w="19118" h="20046" extrusionOk="0">
                  <a:moveTo>
                    <a:pt x="11947" y="0"/>
                  </a:moveTo>
                  <a:cubicBezTo>
                    <a:pt x="11783" y="0"/>
                    <a:pt x="11617" y="32"/>
                    <a:pt x="11458" y="99"/>
                  </a:cubicBezTo>
                  <a:lnTo>
                    <a:pt x="0" y="5397"/>
                  </a:lnTo>
                  <a:lnTo>
                    <a:pt x="6798" y="20046"/>
                  </a:lnTo>
                  <a:lnTo>
                    <a:pt x="18255" y="14748"/>
                  </a:lnTo>
                  <a:cubicBezTo>
                    <a:pt x="18830" y="14493"/>
                    <a:pt x="19117" y="13759"/>
                    <a:pt x="18830" y="13184"/>
                  </a:cubicBezTo>
                  <a:lnTo>
                    <a:pt x="13053" y="674"/>
                  </a:lnTo>
                  <a:cubicBezTo>
                    <a:pt x="12842" y="251"/>
                    <a:pt x="12405" y="0"/>
                    <a:pt x="119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0" name="Google Shape;26760;p79"/>
            <p:cNvSpPr/>
            <p:nvPr/>
          </p:nvSpPr>
          <p:spPr>
            <a:xfrm>
              <a:off x="1691357" y="3273318"/>
              <a:ext cx="210605" cy="344581"/>
            </a:xfrm>
            <a:custGeom>
              <a:avLst/>
              <a:gdLst/>
              <a:ahLst/>
              <a:cxnLst/>
              <a:rect l="l" t="t" r="r" b="b"/>
              <a:pathLst>
                <a:path w="9831" h="16085" extrusionOk="0">
                  <a:moveTo>
                    <a:pt x="3032" y="0"/>
                  </a:moveTo>
                  <a:lnTo>
                    <a:pt x="0" y="1404"/>
                  </a:lnTo>
                  <a:lnTo>
                    <a:pt x="6798" y="16085"/>
                  </a:lnTo>
                  <a:lnTo>
                    <a:pt x="9830" y="14681"/>
                  </a:lnTo>
                  <a:lnTo>
                    <a:pt x="30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1" name="Google Shape;26761;p79"/>
            <p:cNvSpPr/>
            <p:nvPr/>
          </p:nvSpPr>
          <p:spPr>
            <a:xfrm>
              <a:off x="2098151" y="3012818"/>
              <a:ext cx="437576" cy="384255"/>
            </a:xfrm>
            <a:custGeom>
              <a:avLst/>
              <a:gdLst/>
              <a:ahLst/>
              <a:cxnLst/>
              <a:rect l="l" t="t" r="r" b="b"/>
              <a:pathLst>
                <a:path w="20426" h="17937" extrusionOk="0">
                  <a:moveTo>
                    <a:pt x="15415" y="1"/>
                  </a:moveTo>
                  <a:lnTo>
                    <a:pt x="1" y="7118"/>
                  </a:lnTo>
                  <a:lnTo>
                    <a:pt x="4979" y="17937"/>
                  </a:lnTo>
                  <a:lnTo>
                    <a:pt x="20426" y="10788"/>
                  </a:lnTo>
                  <a:lnTo>
                    <a:pt x="1541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2" name="Google Shape;26762;p79"/>
            <p:cNvSpPr/>
            <p:nvPr/>
          </p:nvSpPr>
          <p:spPr>
            <a:xfrm>
              <a:off x="2230779" y="2932825"/>
              <a:ext cx="408870" cy="429178"/>
            </a:xfrm>
            <a:custGeom>
              <a:avLst/>
              <a:gdLst/>
              <a:ahLst/>
              <a:cxnLst/>
              <a:rect l="l" t="t" r="r" b="b"/>
              <a:pathLst>
                <a:path w="19086" h="20034" extrusionOk="0">
                  <a:moveTo>
                    <a:pt x="12288" y="1"/>
                  </a:moveTo>
                  <a:lnTo>
                    <a:pt x="863" y="5298"/>
                  </a:lnTo>
                  <a:cubicBezTo>
                    <a:pt x="256" y="5586"/>
                    <a:pt x="1" y="6288"/>
                    <a:pt x="256" y="6894"/>
                  </a:cubicBezTo>
                  <a:lnTo>
                    <a:pt x="6033" y="19341"/>
                  </a:lnTo>
                  <a:cubicBezTo>
                    <a:pt x="6240" y="19778"/>
                    <a:pt x="6663" y="20033"/>
                    <a:pt x="7111" y="20033"/>
                  </a:cubicBezTo>
                  <a:cubicBezTo>
                    <a:pt x="7283" y="20033"/>
                    <a:pt x="7460" y="19995"/>
                    <a:pt x="7628" y="19915"/>
                  </a:cubicBezTo>
                  <a:lnTo>
                    <a:pt x="19086" y="14617"/>
                  </a:lnTo>
                  <a:lnTo>
                    <a:pt x="122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3" name="Google Shape;26763;p79"/>
            <p:cNvSpPr/>
            <p:nvPr/>
          </p:nvSpPr>
          <p:spPr>
            <a:xfrm>
              <a:off x="2429067" y="2932140"/>
              <a:ext cx="209898" cy="344602"/>
            </a:xfrm>
            <a:custGeom>
              <a:avLst/>
              <a:gdLst/>
              <a:ahLst/>
              <a:cxnLst/>
              <a:rect l="l" t="t" r="r" b="b"/>
              <a:pathLst>
                <a:path w="9798" h="16086" extrusionOk="0">
                  <a:moveTo>
                    <a:pt x="3032" y="1"/>
                  </a:moveTo>
                  <a:lnTo>
                    <a:pt x="0" y="1405"/>
                  </a:lnTo>
                  <a:lnTo>
                    <a:pt x="6798" y="16086"/>
                  </a:lnTo>
                  <a:lnTo>
                    <a:pt x="9798" y="14681"/>
                  </a:lnTo>
                  <a:lnTo>
                    <a:pt x="303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4" name="Google Shape;26764;p79"/>
            <p:cNvSpPr/>
            <p:nvPr/>
          </p:nvSpPr>
          <p:spPr>
            <a:xfrm>
              <a:off x="2978750" y="2334595"/>
              <a:ext cx="828644" cy="727465"/>
            </a:xfrm>
            <a:custGeom>
              <a:avLst/>
              <a:gdLst/>
              <a:ahLst/>
              <a:cxnLst/>
              <a:rect l="l" t="t" r="r" b="b"/>
              <a:pathLst>
                <a:path w="38681" h="33958" extrusionOk="0">
                  <a:moveTo>
                    <a:pt x="29234" y="1"/>
                  </a:moveTo>
                  <a:lnTo>
                    <a:pt x="0" y="13500"/>
                  </a:lnTo>
                  <a:lnTo>
                    <a:pt x="9447" y="33957"/>
                  </a:lnTo>
                  <a:lnTo>
                    <a:pt x="38681" y="20458"/>
                  </a:lnTo>
                  <a:lnTo>
                    <a:pt x="292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5" name="Google Shape;26765;p79"/>
            <p:cNvSpPr/>
            <p:nvPr/>
          </p:nvSpPr>
          <p:spPr>
            <a:xfrm>
              <a:off x="3235136" y="2188278"/>
              <a:ext cx="773952" cy="812791"/>
            </a:xfrm>
            <a:custGeom>
              <a:avLst/>
              <a:gdLst/>
              <a:ahLst/>
              <a:cxnLst/>
              <a:rect l="l" t="t" r="r" b="b"/>
              <a:pathLst>
                <a:path w="36128" h="37941" extrusionOk="0">
                  <a:moveTo>
                    <a:pt x="36127" y="27703"/>
                  </a:moveTo>
                  <a:lnTo>
                    <a:pt x="36115" y="27708"/>
                  </a:lnTo>
                  <a:lnTo>
                    <a:pt x="36115" y="27708"/>
                  </a:lnTo>
                  <a:lnTo>
                    <a:pt x="36127" y="27734"/>
                  </a:lnTo>
                  <a:lnTo>
                    <a:pt x="36127" y="27703"/>
                  </a:lnTo>
                  <a:close/>
                  <a:moveTo>
                    <a:pt x="23298" y="1"/>
                  </a:moveTo>
                  <a:lnTo>
                    <a:pt x="1660" y="10022"/>
                  </a:lnTo>
                  <a:cubicBezTo>
                    <a:pt x="479" y="10533"/>
                    <a:pt x="0" y="11905"/>
                    <a:pt x="511" y="13054"/>
                  </a:cubicBezTo>
                  <a:lnTo>
                    <a:pt x="11426" y="36607"/>
                  </a:lnTo>
                  <a:cubicBezTo>
                    <a:pt x="11820" y="37443"/>
                    <a:pt x="12655" y="37941"/>
                    <a:pt x="13523" y="37941"/>
                  </a:cubicBezTo>
                  <a:cubicBezTo>
                    <a:pt x="13847" y="37941"/>
                    <a:pt x="14177" y="37871"/>
                    <a:pt x="14489" y="37724"/>
                  </a:cubicBezTo>
                  <a:lnTo>
                    <a:pt x="36115" y="27708"/>
                  </a:lnTo>
                  <a:lnTo>
                    <a:pt x="36115" y="27708"/>
                  </a:lnTo>
                  <a:lnTo>
                    <a:pt x="232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6" name="Google Shape;26766;p79"/>
            <p:cNvSpPr/>
            <p:nvPr/>
          </p:nvSpPr>
          <p:spPr>
            <a:xfrm>
              <a:off x="3611853" y="2188278"/>
              <a:ext cx="397237" cy="650901"/>
            </a:xfrm>
            <a:custGeom>
              <a:avLst/>
              <a:gdLst/>
              <a:ahLst/>
              <a:cxnLst/>
              <a:rect l="l" t="t" r="r" b="b"/>
              <a:pathLst>
                <a:path w="18543" h="30384" extrusionOk="0">
                  <a:moveTo>
                    <a:pt x="5713" y="1"/>
                  </a:moveTo>
                  <a:lnTo>
                    <a:pt x="0" y="2650"/>
                  </a:lnTo>
                  <a:lnTo>
                    <a:pt x="12830" y="30383"/>
                  </a:lnTo>
                  <a:lnTo>
                    <a:pt x="18542" y="27734"/>
                  </a:lnTo>
                  <a:lnTo>
                    <a:pt x="57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7" name="Google Shape;26767;p79"/>
            <p:cNvSpPr/>
            <p:nvPr/>
          </p:nvSpPr>
          <p:spPr>
            <a:xfrm>
              <a:off x="3721922" y="2108800"/>
              <a:ext cx="581835" cy="711227"/>
            </a:xfrm>
            <a:custGeom>
              <a:avLst/>
              <a:gdLst/>
              <a:ahLst/>
              <a:cxnLst/>
              <a:rect l="l" t="t" r="r" b="b"/>
              <a:pathLst>
                <a:path w="27160" h="33200" extrusionOk="0">
                  <a:moveTo>
                    <a:pt x="7283" y="0"/>
                  </a:moveTo>
                  <a:cubicBezTo>
                    <a:pt x="4840" y="0"/>
                    <a:pt x="2359" y="516"/>
                    <a:pt x="0" y="1604"/>
                  </a:cubicBezTo>
                  <a:lnTo>
                    <a:pt x="14649" y="33200"/>
                  </a:lnTo>
                  <a:cubicBezTo>
                    <a:pt x="23362" y="29179"/>
                    <a:pt x="27159" y="18806"/>
                    <a:pt x="23106" y="10094"/>
                  </a:cubicBezTo>
                  <a:cubicBezTo>
                    <a:pt x="20174" y="3740"/>
                    <a:pt x="13864" y="0"/>
                    <a:pt x="7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8" name="Google Shape;26768;p79"/>
            <p:cNvSpPr/>
            <p:nvPr/>
          </p:nvSpPr>
          <p:spPr>
            <a:xfrm>
              <a:off x="4007015" y="2303147"/>
              <a:ext cx="246830" cy="430742"/>
            </a:xfrm>
            <a:custGeom>
              <a:avLst/>
              <a:gdLst/>
              <a:ahLst/>
              <a:cxnLst/>
              <a:rect l="l" t="t" r="r" b="b"/>
              <a:pathLst>
                <a:path w="11522" h="20107" extrusionOk="0">
                  <a:moveTo>
                    <a:pt x="7756" y="0"/>
                  </a:moveTo>
                  <a:cubicBezTo>
                    <a:pt x="6064" y="3766"/>
                    <a:pt x="3383" y="7022"/>
                    <a:pt x="1" y="9415"/>
                  </a:cubicBezTo>
                  <a:lnTo>
                    <a:pt x="4979" y="20107"/>
                  </a:lnTo>
                  <a:cubicBezTo>
                    <a:pt x="10054" y="15351"/>
                    <a:pt x="11522" y="7883"/>
                    <a:pt x="8617" y="1596"/>
                  </a:cubicBezTo>
                  <a:cubicBezTo>
                    <a:pt x="8362" y="1054"/>
                    <a:pt x="8075" y="511"/>
                    <a:pt x="77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9" name="Google Shape;26769;p79"/>
            <p:cNvSpPr/>
            <p:nvPr/>
          </p:nvSpPr>
          <p:spPr>
            <a:xfrm>
              <a:off x="3816953" y="2147061"/>
              <a:ext cx="289225" cy="106877"/>
            </a:xfrm>
            <a:custGeom>
              <a:avLst/>
              <a:gdLst/>
              <a:ahLst/>
              <a:cxnLst/>
              <a:rect l="l" t="t" r="r" b="b"/>
              <a:pathLst>
                <a:path w="13501" h="4989" extrusionOk="0">
                  <a:moveTo>
                    <a:pt x="1849" y="0"/>
                  </a:moveTo>
                  <a:cubicBezTo>
                    <a:pt x="1235" y="0"/>
                    <a:pt x="617" y="35"/>
                    <a:pt x="0" y="106"/>
                  </a:cubicBezTo>
                  <a:lnTo>
                    <a:pt x="2234" y="4925"/>
                  </a:lnTo>
                  <a:cubicBezTo>
                    <a:pt x="3989" y="4745"/>
                    <a:pt x="5759" y="4656"/>
                    <a:pt x="7529" y="4656"/>
                  </a:cubicBezTo>
                  <a:cubicBezTo>
                    <a:pt x="9524" y="4656"/>
                    <a:pt x="11521" y="4769"/>
                    <a:pt x="13500" y="4989"/>
                  </a:cubicBezTo>
                  <a:cubicBezTo>
                    <a:pt x="10450" y="1770"/>
                    <a:pt x="6222" y="0"/>
                    <a:pt x="18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0" name="Google Shape;26770;p79"/>
            <p:cNvSpPr/>
            <p:nvPr/>
          </p:nvSpPr>
          <p:spPr>
            <a:xfrm>
              <a:off x="3635782" y="2079815"/>
              <a:ext cx="485434" cy="803687"/>
            </a:xfrm>
            <a:custGeom>
              <a:avLst/>
              <a:gdLst/>
              <a:ahLst/>
              <a:cxnLst/>
              <a:rect l="l" t="t" r="r" b="b"/>
              <a:pathLst>
                <a:path w="22660" h="37516" extrusionOk="0">
                  <a:moveTo>
                    <a:pt x="4452" y="0"/>
                  </a:moveTo>
                  <a:cubicBezTo>
                    <a:pt x="3900" y="0"/>
                    <a:pt x="3340" y="120"/>
                    <a:pt x="2808" y="372"/>
                  </a:cubicBezTo>
                  <a:cubicBezTo>
                    <a:pt x="862" y="1266"/>
                    <a:pt x="0" y="3596"/>
                    <a:pt x="926" y="5574"/>
                  </a:cubicBezTo>
                  <a:lnTo>
                    <a:pt x="14681" y="35255"/>
                  </a:lnTo>
                  <a:cubicBezTo>
                    <a:pt x="15327" y="36686"/>
                    <a:pt x="16724" y="37516"/>
                    <a:pt x="18184" y="37516"/>
                  </a:cubicBezTo>
                  <a:cubicBezTo>
                    <a:pt x="18743" y="37516"/>
                    <a:pt x="19312" y="37394"/>
                    <a:pt x="19851" y="37138"/>
                  </a:cubicBezTo>
                  <a:cubicBezTo>
                    <a:pt x="21829" y="36244"/>
                    <a:pt x="22659" y="33914"/>
                    <a:pt x="21766" y="31968"/>
                  </a:cubicBezTo>
                  <a:lnTo>
                    <a:pt x="8011" y="2287"/>
                  </a:lnTo>
                  <a:cubicBezTo>
                    <a:pt x="7338" y="849"/>
                    <a:pt x="5922" y="0"/>
                    <a:pt x="4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1" name="Google Shape;26771;p79"/>
            <p:cNvSpPr/>
            <p:nvPr/>
          </p:nvSpPr>
          <p:spPr>
            <a:xfrm>
              <a:off x="2424268" y="2534748"/>
              <a:ext cx="927102" cy="811549"/>
            </a:xfrm>
            <a:custGeom>
              <a:avLst/>
              <a:gdLst/>
              <a:ahLst/>
              <a:cxnLst/>
              <a:rect l="l" t="t" r="r" b="b"/>
              <a:pathLst>
                <a:path w="43277" h="37883" extrusionOk="0">
                  <a:moveTo>
                    <a:pt x="21627" y="0"/>
                  </a:moveTo>
                  <a:cubicBezTo>
                    <a:pt x="18374" y="0"/>
                    <a:pt x="15077" y="837"/>
                    <a:pt x="12064" y="2594"/>
                  </a:cubicBezTo>
                  <a:cubicBezTo>
                    <a:pt x="3033" y="7891"/>
                    <a:pt x="1" y="19508"/>
                    <a:pt x="5298" y="28540"/>
                  </a:cubicBezTo>
                  <a:cubicBezTo>
                    <a:pt x="8828" y="34536"/>
                    <a:pt x="15162" y="37883"/>
                    <a:pt x="21658" y="37883"/>
                  </a:cubicBezTo>
                  <a:cubicBezTo>
                    <a:pt x="24913" y="37883"/>
                    <a:pt x="28209" y="37042"/>
                    <a:pt x="31213" y="35274"/>
                  </a:cubicBezTo>
                  <a:cubicBezTo>
                    <a:pt x="40245" y="29976"/>
                    <a:pt x="43277" y="18391"/>
                    <a:pt x="37979" y="9359"/>
                  </a:cubicBezTo>
                  <a:cubicBezTo>
                    <a:pt x="34448" y="3340"/>
                    <a:pt x="28125" y="0"/>
                    <a:pt x="216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2" name="Google Shape;26772;p79"/>
            <p:cNvSpPr/>
            <p:nvPr/>
          </p:nvSpPr>
          <p:spPr>
            <a:xfrm>
              <a:off x="2538451" y="2616283"/>
              <a:ext cx="678922" cy="648459"/>
            </a:xfrm>
            <a:custGeom>
              <a:avLst/>
              <a:gdLst/>
              <a:ahLst/>
              <a:cxnLst/>
              <a:rect l="l" t="t" r="r" b="b"/>
              <a:pathLst>
                <a:path w="31692" h="30270" extrusionOk="0">
                  <a:moveTo>
                    <a:pt x="16308" y="1"/>
                  </a:moveTo>
                  <a:cubicBezTo>
                    <a:pt x="12154" y="1"/>
                    <a:pt x="8093" y="1714"/>
                    <a:pt x="5171" y="4883"/>
                  </a:cubicBezTo>
                  <a:cubicBezTo>
                    <a:pt x="1022" y="9383"/>
                    <a:pt x="0" y="15957"/>
                    <a:pt x="2585" y="21511"/>
                  </a:cubicBezTo>
                  <a:cubicBezTo>
                    <a:pt x="5146" y="27028"/>
                    <a:pt x="10628" y="30270"/>
                    <a:pt x="16355" y="30270"/>
                  </a:cubicBezTo>
                  <a:cubicBezTo>
                    <a:pt x="18479" y="30270"/>
                    <a:pt x="20637" y="29824"/>
                    <a:pt x="22692" y="28883"/>
                  </a:cubicBezTo>
                  <a:cubicBezTo>
                    <a:pt x="28245" y="26298"/>
                    <a:pt x="31691" y="20617"/>
                    <a:pt x="31436" y="14489"/>
                  </a:cubicBezTo>
                  <a:cubicBezTo>
                    <a:pt x="31181" y="8394"/>
                    <a:pt x="27255" y="3032"/>
                    <a:pt x="21511" y="926"/>
                  </a:cubicBezTo>
                  <a:cubicBezTo>
                    <a:pt x="19812" y="303"/>
                    <a:pt x="18052" y="1"/>
                    <a:pt x="163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3" name="Google Shape;26773;p79"/>
            <p:cNvSpPr/>
            <p:nvPr/>
          </p:nvSpPr>
          <p:spPr>
            <a:xfrm>
              <a:off x="2618443" y="2721211"/>
              <a:ext cx="538647" cy="439076"/>
            </a:xfrm>
            <a:custGeom>
              <a:avLst/>
              <a:gdLst/>
              <a:ahLst/>
              <a:cxnLst/>
              <a:rect l="l" t="t" r="r" b="b"/>
              <a:pathLst>
                <a:path w="25144" h="20496" extrusionOk="0">
                  <a:moveTo>
                    <a:pt x="12556" y="1"/>
                  </a:moveTo>
                  <a:cubicBezTo>
                    <a:pt x="11118" y="1"/>
                    <a:pt x="9657" y="303"/>
                    <a:pt x="8266" y="943"/>
                  </a:cubicBezTo>
                  <a:cubicBezTo>
                    <a:pt x="0" y="4772"/>
                    <a:pt x="479" y="16708"/>
                    <a:pt x="9064" y="19836"/>
                  </a:cubicBezTo>
                  <a:cubicBezTo>
                    <a:pt x="10287" y="20288"/>
                    <a:pt x="11500" y="20495"/>
                    <a:pt x="12670" y="20495"/>
                  </a:cubicBezTo>
                  <a:cubicBezTo>
                    <a:pt x="19683" y="20495"/>
                    <a:pt x="25144" y="13033"/>
                    <a:pt x="21862" y="5921"/>
                  </a:cubicBezTo>
                  <a:cubicBezTo>
                    <a:pt x="20139" y="2197"/>
                    <a:pt x="16431" y="1"/>
                    <a:pt x="125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4" name="Google Shape;26774;p79"/>
            <p:cNvSpPr/>
            <p:nvPr/>
          </p:nvSpPr>
          <p:spPr>
            <a:xfrm>
              <a:off x="2679283" y="2761957"/>
              <a:ext cx="386997" cy="252935"/>
            </a:xfrm>
            <a:custGeom>
              <a:avLst/>
              <a:gdLst/>
              <a:ahLst/>
              <a:cxnLst/>
              <a:rect l="l" t="t" r="r" b="b"/>
              <a:pathLst>
                <a:path w="18065" h="11807" extrusionOk="0">
                  <a:moveTo>
                    <a:pt x="9780" y="0"/>
                  </a:moveTo>
                  <a:cubicBezTo>
                    <a:pt x="9073" y="0"/>
                    <a:pt x="8351" y="92"/>
                    <a:pt x="7628" y="285"/>
                  </a:cubicBezTo>
                  <a:cubicBezTo>
                    <a:pt x="2618" y="1594"/>
                    <a:pt x="1" y="7115"/>
                    <a:pt x="2171" y="11806"/>
                  </a:cubicBezTo>
                  <a:cubicBezTo>
                    <a:pt x="5021" y="8583"/>
                    <a:pt x="9651" y="7250"/>
                    <a:pt x="14073" y="7250"/>
                  </a:cubicBezTo>
                  <a:cubicBezTo>
                    <a:pt x="14949" y="7250"/>
                    <a:pt x="15816" y="7302"/>
                    <a:pt x="16660" y="7402"/>
                  </a:cubicBezTo>
                  <a:cubicBezTo>
                    <a:pt x="17139" y="7466"/>
                    <a:pt x="17586" y="7530"/>
                    <a:pt x="18064" y="7657"/>
                  </a:cubicBezTo>
                  <a:cubicBezTo>
                    <a:pt x="17682" y="3233"/>
                    <a:pt x="13980" y="0"/>
                    <a:pt x="97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5" name="Google Shape;26775;p79"/>
            <p:cNvSpPr/>
            <p:nvPr/>
          </p:nvSpPr>
          <p:spPr>
            <a:xfrm>
              <a:off x="1654489" y="3210378"/>
              <a:ext cx="101843" cy="109448"/>
            </a:xfrm>
            <a:custGeom>
              <a:avLst/>
              <a:gdLst/>
              <a:ahLst/>
              <a:cxnLst/>
              <a:rect l="l" t="t" r="r" b="b"/>
              <a:pathLst>
                <a:path w="4754" h="5109" extrusionOk="0">
                  <a:moveTo>
                    <a:pt x="947" y="0"/>
                  </a:moveTo>
                  <a:cubicBezTo>
                    <a:pt x="392" y="0"/>
                    <a:pt x="0" y="584"/>
                    <a:pt x="253" y="1119"/>
                  </a:cubicBezTo>
                  <a:lnTo>
                    <a:pt x="1721" y="4342"/>
                  </a:lnTo>
                  <a:lnTo>
                    <a:pt x="2455" y="5108"/>
                  </a:lnTo>
                  <a:lnTo>
                    <a:pt x="4753" y="2938"/>
                  </a:lnTo>
                  <a:cubicBezTo>
                    <a:pt x="4051" y="1502"/>
                    <a:pt x="2743" y="449"/>
                    <a:pt x="1179" y="34"/>
                  </a:cubicBezTo>
                  <a:cubicBezTo>
                    <a:pt x="1099" y="11"/>
                    <a:pt x="1022" y="0"/>
                    <a:pt x="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6" name="Google Shape;26776;p79"/>
            <p:cNvSpPr/>
            <p:nvPr/>
          </p:nvSpPr>
          <p:spPr>
            <a:xfrm>
              <a:off x="1830818" y="3579599"/>
              <a:ext cx="80699" cy="108912"/>
            </a:xfrm>
            <a:custGeom>
              <a:avLst/>
              <a:gdLst/>
              <a:ahLst/>
              <a:cxnLst/>
              <a:rect l="l" t="t" r="r" b="b"/>
              <a:pathLst>
                <a:path w="3767" h="5084" extrusionOk="0">
                  <a:moveTo>
                    <a:pt x="3129" y="1"/>
                  </a:moveTo>
                  <a:lnTo>
                    <a:pt x="1" y="352"/>
                  </a:lnTo>
                  <a:lnTo>
                    <a:pt x="129" y="1405"/>
                  </a:lnTo>
                  <a:lnTo>
                    <a:pt x="1629" y="4628"/>
                  </a:lnTo>
                  <a:cubicBezTo>
                    <a:pt x="1756" y="4931"/>
                    <a:pt x="2036" y="5083"/>
                    <a:pt x="2319" y="5083"/>
                  </a:cubicBezTo>
                  <a:cubicBezTo>
                    <a:pt x="2602" y="5083"/>
                    <a:pt x="2889" y="4931"/>
                    <a:pt x="3033" y="4628"/>
                  </a:cubicBezTo>
                  <a:cubicBezTo>
                    <a:pt x="3735" y="3192"/>
                    <a:pt x="3767" y="1501"/>
                    <a:pt x="3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77" name="Google Shape;26777;p79"/>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Navigation Overview</a:t>
            </a:r>
            <a:endParaRPr dirty="0"/>
          </a:p>
        </p:txBody>
      </p:sp>
      <p:grpSp>
        <p:nvGrpSpPr>
          <p:cNvPr id="26778" name="Google Shape;26778;p79"/>
          <p:cNvGrpSpPr/>
          <p:nvPr/>
        </p:nvGrpSpPr>
        <p:grpSpPr>
          <a:xfrm>
            <a:off x="3950489" y="4792679"/>
            <a:ext cx="363110" cy="151607"/>
            <a:chOff x="3708023" y="4792679"/>
            <a:chExt cx="363110" cy="151607"/>
          </a:xfrm>
        </p:grpSpPr>
        <p:cxnSp>
          <p:nvCxnSpPr>
            <p:cNvPr id="26779" name="Google Shape;26779;p79"/>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6780" name="Google Shape;26780;p79"/>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81" name="Google Shape;26781;p79"/>
          <p:cNvGrpSpPr/>
          <p:nvPr/>
        </p:nvGrpSpPr>
        <p:grpSpPr>
          <a:xfrm>
            <a:off x="4831532" y="4792679"/>
            <a:ext cx="363110" cy="151607"/>
            <a:chOff x="5075473" y="4792679"/>
            <a:chExt cx="363110" cy="151607"/>
          </a:xfrm>
        </p:grpSpPr>
        <p:cxnSp>
          <p:nvCxnSpPr>
            <p:cNvPr id="26782" name="Google Shape;26782;p79"/>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6783" name="Google Shape;26783;p79"/>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4" name="Google Shape;26784;p79">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5" name="Google Shape;26785;p79">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86" name="Google Shape;26786;p79"/>
          <p:cNvGrpSpPr/>
          <p:nvPr/>
        </p:nvGrpSpPr>
        <p:grpSpPr>
          <a:xfrm>
            <a:off x="4406700" y="4764377"/>
            <a:ext cx="330600" cy="210673"/>
            <a:chOff x="4181350" y="4786752"/>
            <a:chExt cx="330600" cy="210673"/>
          </a:xfrm>
        </p:grpSpPr>
        <p:grpSp>
          <p:nvGrpSpPr>
            <p:cNvPr id="26787" name="Google Shape;26787;p79"/>
            <p:cNvGrpSpPr/>
            <p:nvPr/>
          </p:nvGrpSpPr>
          <p:grpSpPr>
            <a:xfrm>
              <a:off x="4257160" y="4786752"/>
              <a:ext cx="178983" cy="164217"/>
              <a:chOff x="3605095" y="3530536"/>
              <a:chExt cx="1280277" cy="1174657"/>
            </a:xfrm>
          </p:grpSpPr>
          <p:sp>
            <p:nvSpPr>
              <p:cNvPr id="26788" name="Google Shape;26788;p79"/>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9" name="Google Shape;26789;p79"/>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0" name="Google Shape;26790;p79"/>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1" name="Google Shape;26791;p79"/>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2" name="Google Shape;26792;p79"/>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793" name="Google Shape;26793;p79"/>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6794" name="Google Shape;26794;p79">
            <a:hlinkClick r:id="rId3"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black screen with white text">
            <a:extLst>
              <a:ext uri="{FF2B5EF4-FFF2-40B4-BE49-F238E27FC236}">
                <a16:creationId xmlns:a16="http://schemas.microsoft.com/office/drawing/2014/main" id="{6558B21A-923F-25E6-15F1-76058532BA1F}"/>
              </a:ext>
            </a:extLst>
          </p:cNvPr>
          <p:cNvPicPr>
            <a:picLocks noChangeAspect="1"/>
          </p:cNvPicPr>
          <p:nvPr/>
        </p:nvPicPr>
        <p:blipFill>
          <a:blip r:embed="rId4"/>
          <a:stretch>
            <a:fillRect/>
          </a:stretch>
        </p:blipFill>
        <p:spPr>
          <a:xfrm>
            <a:off x="94470" y="2387484"/>
            <a:ext cx="5981598" cy="958899"/>
          </a:xfrm>
          <a:prstGeom prst="rect">
            <a:avLst/>
          </a:prstGeom>
        </p:spPr>
      </p:pic>
    </p:spTree>
    <p:extLst>
      <p:ext uri="{BB962C8B-B14F-4D97-AF65-F5344CB8AC3E}">
        <p14:creationId xmlns:p14="http://schemas.microsoft.com/office/powerpoint/2010/main" val="217748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848"/>
        <p:cNvGrpSpPr/>
        <p:nvPr/>
      </p:nvGrpSpPr>
      <p:grpSpPr>
        <a:xfrm>
          <a:off x="0" y="0"/>
          <a:ext cx="0" cy="0"/>
          <a:chOff x="0" y="0"/>
          <a:chExt cx="0" cy="0"/>
        </a:xfrm>
      </p:grpSpPr>
      <p:sp>
        <p:nvSpPr>
          <p:cNvPr id="26849" name="Google Shape;26849;p82"/>
          <p:cNvSpPr txBox="1">
            <a:spLocks noGrp="1"/>
          </p:cNvSpPr>
          <p:nvPr>
            <p:ph type="title"/>
          </p:nvPr>
        </p:nvSpPr>
        <p:spPr>
          <a:xfrm>
            <a:off x="713225" y="1454248"/>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Explore and Search</a:t>
            </a:r>
            <a:endParaRPr dirty="0"/>
          </a:p>
        </p:txBody>
      </p:sp>
      <p:cxnSp>
        <p:nvCxnSpPr>
          <p:cNvPr id="26850" name="Google Shape;26850;p82"/>
          <p:cNvCxnSpPr/>
          <p:nvPr/>
        </p:nvCxnSpPr>
        <p:spPr>
          <a:xfrm>
            <a:off x="2298725" y="2035825"/>
            <a:ext cx="4546500" cy="0"/>
          </a:xfrm>
          <a:prstGeom prst="straightConnector1">
            <a:avLst/>
          </a:prstGeom>
          <a:noFill/>
          <a:ln w="19050" cap="flat" cmpd="sng">
            <a:solidFill>
              <a:schemeClr val="accent3"/>
            </a:solidFill>
            <a:prstDash val="solid"/>
            <a:round/>
            <a:headEnd type="none" w="med" len="med"/>
            <a:tailEnd type="none" w="med" len="med"/>
          </a:ln>
        </p:spPr>
      </p:cxnSp>
      <p:grpSp>
        <p:nvGrpSpPr>
          <p:cNvPr id="26851" name="Google Shape;26851;p82"/>
          <p:cNvGrpSpPr/>
          <p:nvPr/>
        </p:nvGrpSpPr>
        <p:grpSpPr>
          <a:xfrm>
            <a:off x="-267241" y="-1856681"/>
            <a:ext cx="10104527" cy="7057924"/>
            <a:chOff x="-486266" y="-1781156"/>
            <a:chExt cx="10104527" cy="7057924"/>
          </a:xfrm>
        </p:grpSpPr>
        <p:grpSp>
          <p:nvGrpSpPr>
            <p:cNvPr id="26852" name="Google Shape;26852;p82"/>
            <p:cNvGrpSpPr/>
            <p:nvPr/>
          </p:nvGrpSpPr>
          <p:grpSpPr>
            <a:xfrm>
              <a:off x="-486266" y="2305518"/>
              <a:ext cx="3233786" cy="2837982"/>
              <a:chOff x="-486266" y="2305518"/>
              <a:chExt cx="3233786" cy="2837982"/>
            </a:xfrm>
          </p:grpSpPr>
          <p:grpSp>
            <p:nvGrpSpPr>
              <p:cNvPr id="26853" name="Google Shape;26853;p82"/>
              <p:cNvGrpSpPr/>
              <p:nvPr/>
            </p:nvGrpSpPr>
            <p:grpSpPr>
              <a:xfrm rot="-9258217">
                <a:off x="828406" y="2692818"/>
                <a:ext cx="1509442" cy="2233894"/>
                <a:chOff x="713225" y="2235300"/>
                <a:chExt cx="1509450" cy="2233905"/>
              </a:xfrm>
            </p:grpSpPr>
            <p:sp>
              <p:nvSpPr>
                <p:cNvPr id="26854" name="Google Shape;26854;p82"/>
                <p:cNvSpPr/>
                <p:nvPr/>
              </p:nvSpPr>
              <p:spPr>
                <a:xfrm>
                  <a:off x="2168519" y="4094921"/>
                  <a:ext cx="54156" cy="54213"/>
                </a:xfrm>
                <a:custGeom>
                  <a:avLst/>
                  <a:gdLst/>
                  <a:ahLst/>
                  <a:cxnLst/>
                  <a:rect l="l" t="t" r="r" b="b"/>
                  <a:pathLst>
                    <a:path w="945" h="946" extrusionOk="0">
                      <a:moveTo>
                        <a:pt x="945" y="417"/>
                      </a:moveTo>
                      <a:cubicBezTo>
                        <a:pt x="945" y="769"/>
                        <a:pt x="513" y="945"/>
                        <a:pt x="256" y="689"/>
                      </a:cubicBezTo>
                      <a:cubicBezTo>
                        <a:pt x="0" y="433"/>
                        <a:pt x="192" y="1"/>
                        <a:pt x="545" y="17"/>
                      </a:cubicBezTo>
                      <a:cubicBezTo>
                        <a:pt x="769" y="17"/>
                        <a:pt x="945" y="193"/>
                        <a:pt x="945" y="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5" name="Google Shape;26855;p82"/>
                <p:cNvSpPr/>
                <p:nvPr/>
              </p:nvSpPr>
              <p:spPr>
                <a:xfrm>
                  <a:off x="2147430" y="3617193"/>
                  <a:ext cx="53239" cy="54156"/>
                </a:xfrm>
                <a:custGeom>
                  <a:avLst/>
                  <a:gdLst/>
                  <a:ahLst/>
                  <a:cxnLst/>
                  <a:rect l="l" t="t" r="r" b="b"/>
                  <a:pathLst>
                    <a:path w="929" h="945" extrusionOk="0">
                      <a:moveTo>
                        <a:pt x="929" y="400"/>
                      </a:moveTo>
                      <a:cubicBezTo>
                        <a:pt x="929" y="752"/>
                        <a:pt x="496" y="944"/>
                        <a:pt x="240" y="688"/>
                      </a:cubicBezTo>
                      <a:cubicBezTo>
                        <a:pt x="0" y="432"/>
                        <a:pt x="176" y="0"/>
                        <a:pt x="528" y="0"/>
                      </a:cubicBezTo>
                      <a:cubicBezTo>
                        <a:pt x="753" y="0"/>
                        <a:pt x="929" y="176"/>
                        <a:pt x="929" y="4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6" name="Google Shape;26856;p82"/>
                <p:cNvSpPr/>
                <p:nvPr/>
              </p:nvSpPr>
              <p:spPr>
                <a:xfrm>
                  <a:off x="1029626" y="3003298"/>
                  <a:ext cx="53239" cy="52322"/>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7" name="Google Shape;26857;p82"/>
                <p:cNvSpPr/>
                <p:nvPr/>
              </p:nvSpPr>
              <p:spPr>
                <a:xfrm>
                  <a:off x="1547695" y="3244913"/>
                  <a:ext cx="54156" cy="54156"/>
                </a:xfrm>
                <a:custGeom>
                  <a:avLst/>
                  <a:gdLst/>
                  <a:ahLst/>
                  <a:cxnLst/>
                  <a:rect l="l" t="t" r="r" b="b"/>
                  <a:pathLst>
                    <a:path w="945" h="945" extrusionOk="0">
                      <a:moveTo>
                        <a:pt x="945" y="401"/>
                      </a:moveTo>
                      <a:cubicBezTo>
                        <a:pt x="945" y="753"/>
                        <a:pt x="513" y="945"/>
                        <a:pt x="257" y="689"/>
                      </a:cubicBezTo>
                      <a:cubicBezTo>
                        <a:pt x="1" y="433"/>
                        <a:pt x="177" y="1"/>
                        <a:pt x="545" y="1"/>
                      </a:cubicBezTo>
                      <a:cubicBezTo>
                        <a:pt x="753" y="1"/>
                        <a:pt x="929" y="177"/>
                        <a:pt x="945" y="4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8" name="Google Shape;26858;p82"/>
                <p:cNvSpPr/>
                <p:nvPr/>
              </p:nvSpPr>
              <p:spPr>
                <a:xfrm>
                  <a:off x="1203844" y="3823562"/>
                  <a:ext cx="52322" cy="51405"/>
                </a:xfrm>
                <a:custGeom>
                  <a:avLst/>
                  <a:gdLst/>
                  <a:ahLst/>
                  <a:cxnLst/>
                  <a:rect l="l" t="t" r="r" b="b"/>
                  <a:pathLst>
                    <a:path w="913" h="897" extrusionOk="0">
                      <a:moveTo>
                        <a:pt x="913" y="384"/>
                      </a:moveTo>
                      <a:cubicBezTo>
                        <a:pt x="913" y="736"/>
                        <a:pt x="496" y="896"/>
                        <a:pt x="256" y="656"/>
                      </a:cubicBezTo>
                      <a:cubicBezTo>
                        <a:pt x="0" y="416"/>
                        <a:pt x="176" y="0"/>
                        <a:pt x="528" y="0"/>
                      </a:cubicBezTo>
                      <a:cubicBezTo>
                        <a:pt x="736" y="0"/>
                        <a:pt x="913" y="176"/>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9" name="Google Shape;26859;p82"/>
                <p:cNvSpPr/>
                <p:nvPr/>
              </p:nvSpPr>
              <p:spPr>
                <a:xfrm>
                  <a:off x="713225" y="2823119"/>
                  <a:ext cx="54156" cy="54156"/>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0" name="Google Shape;26860;p82"/>
                <p:cNvSpPr/>
                <p:nvPr/>
              </p:nvSpPr>
              <p:spPr>
                <a:xfrm>
                  <a:off x="1506433" y="3973884"/>
                  <a:ext cx="12894" cy="11977"/>
                </a:xfrm>
                <a:custGeom>
                  <a:avLst/>
                  <a:gdLst/>
                  <a:ahLst/>
                  <a:cxnLst/>
                  <a:rect l="l" t="t" r="r" b="b"/>
                  <a:pathLst>
                    <a:path w="225" h="209" extrusionOk="0">
                      <a:moveTo>
                        <a:pt x="225" y="81"/>
                      </a:moveTo>
                      <a:cubicBezTo>
                        <a:pt x="225" y="209"/>
                        <a:pt x="1" y="1"/>
                        <a:pt x="129" y="1"/>
                      </a:cubicBezTo>
                      <a:cubicBezTo>
                        <a:pt x="177" y="1"/>
                        <a:pt x="225" y="33"/>
                        <a:pt x="225"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1" name="Google Shape;26861;p82"/>
                <p:cNvSpPr/>
                <p:nvPr/>
              </p:nvSpPr>
              <p:spPr>
                <a:xfrm>
                  <a:off x="1758591" y="3940874"/>
                  <a:ext cx="11977" cy="11977"/>
                </a:xfrm>
                <a:custGeom>
                  <a:avLst/>
                  <a:gdLst/>
                  <a:ahLst/>
                  <a:cxnLst/>
                  <a:rect l="l" t="t" r="r" b="b"/>
                  <a:pathLst>
                    <a:path w="209" h="209" extrusionOk="0">
                      <a:moveTo>
                        <a:pt x="209" y="81"/>
                      </a:moveTo>
                      <a:cubicBezTo>
                        <a:pt x="209" y="209"/>
                        <a:pt x="1" y="1"/>
                        <a:pt x="129" y="1"/>
                      </a:cubicBezTo>
                      <a:cubicBezTo>
                        <a:pt x="177" y="1"/>
                        <a:pt x="209" y="33"/>
                        <a:pt x="209"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2" name="Google Shape;26862;p82"/>
                <p:cNvSpPr/>
                <p:nvPr/>
              </p:nvSpPr>
              <p:spPr>
                <a:xfrm>
                  <a:off x="1650879" y="2571819"/>
                  <a:ext cx="11977" cy="11060"/>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3" name="Google Shape;26863;p82"/>
                <p:cNvSpPr/>
                <p:nvPr/>
              </p:nvSpPr>
              <p:spPr>
                <a:xfrm>
                  <a:off x="1740309" y="3247664"/>
                  <a:ext cx="11977" cy="11977"/>
                </a:xfrm>
                <a:custGeom>
                  <a:avLst/>
                  <a:gdLst/>
                  <a:ahLst/>
                  <a:cxnLst/>
                  <a:rect l="l" t="t" r="r" b="b"/>
                  <a:pathLst>
                    <a:path w="209" h="209" extrusionOk="0">
                      <a:moveTo>
                        <a:pt x="208" y="81"/>
                      </a:moveTo>
                      <a:cubicBezTo>
                        <a:pt x="208" y="209"/>
                        <a:pt x="0" y="1"/>
                        <a:pt x="128" y="1"/>
                      </a:cubicBezTo>
                      <a:cubicBezTo>
                        <a:pt x="176"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4" name="Google Shape;26864;p82"/>
                <p:cNvSpPr/>
                <p:nvPr/>
              </p:nvSpPr>
              <p:spPr>
                <a:xfrm>
                  <a:off x="2109835" y="4290287"/>
                  <a:ext cx="9227" cy="9227"/>
                </a:xfrm>
                <a:custGeom>
                  <a:avLst/>
                  <a:gdLst/>
                  <a:ahLst/>
                  <a:cxnLst/>
                  <a:rect l="l" t="t" r="r" b="b"/>
                  <a:pathLst>
                    <a:path w="161" h="161" extrusionOk="0">
                      <a:moveTo>
                        <a:pt x="160" y="80"/>
                      </a:moveTo>
                      <a:cubicBezTo>
                        <a:pt x="160" y="112"/>
                        <a:pt x="112" y="160"/>
                        <a:pt x="80" y="160"/>
                      </a:cubicBezTo>
                      <a:cubicBezTo>
                        <a:pt x="32" y="160"/>
                        <a:pt x="0" y="112"/>
                        <a:pt x="0" y="80"/>
                      </a:cubicBezTo>
                      <a:cubicBezTo>
                        <a:pt x="0" y="32"/>
                        <a:pt x="32" y="0"/>
                        <a:pt x="80" y="0"/>
                      </a:cubicBezTo>
                      <a:cubicBezTo>
                        <a:pt x="112" y="0"/>
                        <a:pt x="160" y="32"/>
                        <a:pt x="160"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5" name="Google Shape;26865;p82"/>
                <p:cNvSpPr/>
                <p:nvPr/>
              </p:nvSpPr>
              <p:spPr>
                <a:xfrm>
                  <a:off x="1729306" y="4353556"/>
                  <a:ext cx="11977" cy="11977"/>
                </a:xfrm>
                <a:custGeom>
                  <a:avLst/>
                  <a:gdLst/>
                  <a:ahLst/>
                  <a:cxnLst/>
                  <a:rect l="l" t="t" r="r" b="b"/>
                  <a:pathLst>
                    <a:path w="209" h="209" extrusionOk="0">
                      <a:moveTo>
                        <a:pt x="208" y="81"/>
                      </a:moveTo>
                      <a:cubicBezTo>
                        <a:pt x="208" y="209"/>
                        <a:pt x="0" y="1"/>
                        <a:pt x="128" y="1"/>
                      </a:cubicBezTo>
                      <a:cubicBezTo>
                        <a:pt x="176"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6" name="Google Shape;26866;p82"/>
                <p:cNvSpPr/>
                <p:nvPr/>
              </p:nvSpPr>
              <p:spPr>
                <a:xfrm>
                  <a:off x="1617383" y="3758402"/>
                  <a:ext cx="11977" cy="11977"/>
                </a:xfrm>
                <a:custGeom>
                  <a:avLst/>
                  <a:gdLst/>
                  <a:ahLst/>
                  <a:cxnLst/>
                  <a:rect l="l" t="t" r="r" b="b"/>
                  <a:pathLst>
                    <a:path w="209" h="209" extrusionOk="0">
                      <a:moveTo>
                        <a:pt x="209" y="81"/>
                      </a:moveTo>
                      <a:cubicBezTo>
                        <a:pt x="209" y="209"/>
                        <a:pt x="1" y="1"/>
                        <a:pt x="129" y="1"/>
                      </a:cubicBezTo>
                      <a:cubicBezTo>
                        <a:pt x="161" y="1"/>
                        <a:pt x="209" y="33"/>
                        <a:pt x="209"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7" name="Google Shape;26867;p82"/>
                <p:cNvSpPr/>
                <p:nvPr/>
              </p:nvSpPr>
              <p:spPr>
                <a:xfrm>
                  <a:off x="809504" y="3971191"/>
                  <a:ext cx="10143" cy="11977"/>
                </a:xfrm>
                <a:custGeom>
                  <a:avLst/>
                  <a:gdLst/>
                  <a:ahLst/>
                  <a:cxnLst/>
                  <a:rect l="l" t="t" r="r" b="b"/>
                  <a:pathLst>
                    <a:path w="177" h="209" extrusionOk="0">
                      <a:moveTo>
                        <a:pt x="177" y="112"/>
                      </a:moveTo>
                      <a:cubicBezTo>
                        <a:pt x="161" y="208"/>
                        <a:pt x="1" y="208"/>
                        <a:pt x="17" y="112"/>
                      </a:cubicBezTo>
                      <a:cubicBezTo>
                        <a:pt x="17" y="0"/>
                        <a:pt x="177" y="0"/>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8" name="Google Shape;26868;p82"/>
                <p:cNvSpPr/>
                <p:nvPr/>
              </p:nvSpPr>
              <p:spPr>
                <a:xfrm>
                  <a:off x="950769" y="3399877"/>
                  <a:ext cx="9227" cy="11977"/>
                </a:xfrm>
                <a:custGeom>
                  <a:avLst/>
                  <a:gdLst/>
                  <a:ahLst/>
                  <a:cxnLst/>
                  <a:rect l="l" t="t" r="r" b="b"/>
                  <a:pathLst>
                    <a:path w="161" h="209" extrusionOk="0">
                      <a:moveTo>
                        <a:pt x="160" y="113"/>
                      </a:moveTo>
                      <a:cubicBezTo>
                        <a:pt x="160" y="209"/>
                        <a:pt x="0" y="209"/>
                        <a:pt x="0" y="113"/>
                      </a:cubicBezTo>
                      <a:cubicBezTo>
                        <a:pt x="0" y="1"/>
                        <a:pt x="160" y="1"/>
                        <a:pt x="160" y="1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9" name="Google Shape;26869;p82"/>
                <p:cNvSpPr/>
                <p:nvPr/>
              </p:nvSpPr>
              <p:spPr>
                <a:xfrm>
                  <a:off x="1323963" y="3949184"/>
                  <a:ext cx="11060" cy="13811"/>
                </a:xfrm>
                <a:custGeom>
                  <a:avLst/>
                  <a:gdLst/>
                  <a:ahLst/>
                  <a:cxnLst/>
                  <a:rect l="l" t="t" r="r" b="b"/>
                  <a:pathLst>
                    <a:path w="193" h="241" extrusionOk="0">
                      <a:moveTo>
                        <a:pt x="193" y="112"/>
                      </a:moveTo>
                      <a:cubicBezTo>
                        <a:pt x="161" y="240"/>
                        <a:pt x="1" y="0"/>
                        <a:pt x="129" y="16"/>
                      </a:cubicBezTo>
                      <a:cubicBezTo>
                        <a:pt x="177" y="32"/>
                        <a:pt x="193" y="64"/>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0" name="Google Shape;26870;p82"/>
                <p:cNvSpPr/>
                <p:nvPr/>
              </p:nvSpPr>
              <p:spPr>
                <a:xfrm>
                  <a:off x="1688474" y="2746955"/>
                  <a:ext cx="11977" cy="13811"/>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1" name="Google Shape;26871;p82"/>
                <p:cNvSpPr/>
                <p:nvPr/>
              </p:nvSpPr>
              <p:spPr>
                <a:xfrm>
                  <a:off x="864520" y="2361838"/>
                  <a:ext cx="10143" cy="10143"/>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2" name="Google Shape;26872;p82"/>
                <p:cNvSpPr/>
                <p:nvPr/>
              </p:nvSpPr>
              <p:spPr>
                <a:xfrm>
                  <a:off x="1172439" y="2810711"/>
                  <a:ext cx="11977" cy="11060"/>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3" name="Google Shape;26873;p82"/>
                <p:cNvSpPr/>
                <p:nvPr/>
              </p:nvSpPr>
              <p:spPr>
                <a:xfrm>
                  <a:off x="1150174" y="2423274"/>
                  <a:ext cx="11977" cy="11977"/>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4" name="Google Shape;26874;p82"/>
                <p:cNvSpPr/>
                <p:nvPr/>
              </p:nvSpPr>
              <p:spPr>
                <a:xfrm>
                  <a:off x="1665980" y="3981220"/>
                  <a:ext cx="23897" cy="23897"/>
                </a:xfrm>
                <a:custGeom>
                  <a:avLst/>
                  <a:gdLst/>
                  <a:ahLst/>
                  <a:cxnLst/>
                  <a:rect l="l" t="t" r="r" b="b"/>
                  <a:pathLst>
                    <a:path w="417" h="417" extrusionOk="0">
                      <a:moveTo>
                        <a:pt x="417" y="193"/>
                      </a:moveTo>
                      <a:cubicBezTo>
                        <a:pt x="417" y="337"/>
                        <a:pt x="225" y="417"/>
                        <a:pt x="113" y="305"/>
                      </a:cubicBezTo>
                      <a:cubicBezTo>
                        <a:pt x="1" y="193"/>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5" name="Google Shape;26875;p82"/>
                <p:cNvSpPr/>
                <p:nvPr/>
              </p:nvSpPr>
              <p:spPr>
                <a:xfrm>
                  <a:off x="1606379" y="4444391"/>
                  <a:ext cx="24871" cy="24814"/>
                </a:xfrm>
                <a:custGeom>
                  <a:avLst/>
                  <a:gdLst/>
                  <a:ahLst/>
                  <a:cxnLst/>
                  <a:rect l="l" t="t" r="r" b="b"/>
                  <a:pathLst>
                    <a:path w="434" h="433" extrusionOk="0">
                      <a:moveTo>
                        <a:pt x="433" y="192"/>
                      </a:moveTo>
                      <a:cubicBezTo>
                        <a:pt x="433" y="352"/>
                        <a:pt x="241" y="432"/>
                        <a:pt x="129" y="320"/>
                      </a:cubicBezTo>
                      <a:cubicBezTo>
                        <a:pt x="1" y="208"/>
                        <a:pt x="97" y="16"/>
                        <a:pt x="257" y="16"/>
                      </a:cubicBezTo>
                      <a:cubicBezTo>
                        <a:pt x="353" y="0"/>
                        <a:pt x="433" y="96"/>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6" name="Google Shape;26876;p82"/>
                <p:cNvSpPr/>
                <p:nvPr/>
              </p:nvSpPr>
              <p:spPr>
                <a:xfrm>
                  <a:off x="866354" y="4077556"/>
                  <a:ext cx="23955" cy="23897"/>
                </a:xfrm>
                <a:custGeom>
                  <a:avLst/>
                  <a:gdLst/>
                  <a:ahLst/>
                  <a:cxnLst/>
                  <a:rect l="l" t="t" r="r" b="b"/>
                  <a:pathLst>
                    <a:path w="418" h="417" extrusionOk="0">
                      <a:moveTo>
                        <a:pt x="417" y="177"/>
                      </a:moveTo>
                      <a:cubicBezTo>
                        <a:pt x="417" y="337"/>
                        <a:pt x="225" y="417"/>
                        <a:pt x="113" y="305"/>
                      </a:cubicBezTo>
                      <a:cubicBezTo>
                        <a:pt x="1" y="193"/>
                        <a:pt x="81" y="1"/>
                        <a:pt x="241" y="1"/>
                      </a:cubicBezTo>
                      <a:cubicBezTo>
                        <a:pt x="337" y="1"/>
                        <a:pt x="417" y="81"/>
                        <a:pt x="417"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7" name="Google Shape;26877;p82"/>
                <p:cNvSpPr/>
                <p:nvPr/>
              </p:nvSpPr>
              <p:spPr>
                <a:xfrm>
                  <a:off x="804919" y="3114707"/>
                  <a:ext cx="24814" cy="24814"/>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8" name="Google Shape;26878;p82"/>
                <p:cNvSpPr/>
                <p:nvPr/>
              </p:nvSpPr>
              <p:spPr>
                <a:xfrm>
                  <a:off x="1710910" y="3846429"/>
                  <a:ext cx="23897" cy="24814"/>
                </a:xfrm>
                <a:custGeom>
                  <a:avLst/>
                  <a:gdLst/>
                  <a:ahLst/>
                  <a:cxnLst/>
                  <a:rect l="l" t="t" r="r" b="b"/>
                  <a:pathLst>
                    <a:path w="417" h="433" extrusionOk="0">
                      <a:moveTo>
                        <a:pt x="417" y="193"/>
                      </a:moveTo>
                      <a:cubicBezTo>
                        <a:pt x="417" y="353"/>
                        <a:pt x="225" y="433"/>
                        <a:pt x="113" y="321"/>
                      </a:cubicBezTo>
                      <a:cubicBezTo>
                        <a:pt x="1" y="209"/>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9" name="Google Shape;26879;p82"/>
                <p:cNvSpPr/>
                <p:nvPr/>
              </p:nvSpPr>
              <p:spPr>
                <a:xfrm>
                  <a:off x="2095164" y="3542920"/>
                  <a:ext cx="24814" cy="24814"/>
                </a:xfrm>
                <a:custGeom>
                  <a:avLst/>
                  <a:gdLst/>
                  <a:ahLst/>
                  <a:cxnLst/>
                  <a:rect l="l" t="t" r="r" b="b"/>
                  <a:pathLst>
                    <a:path w="433" h="433" extrusionOk="0">
                      <a:moveTo>
                        <a:pt x="432" y="176"/>
                      </a:moveTo>
                      <a:cubicBezTo>
                        <a:pt x="432" y="352"/>
                        <a:pt x="240" y="432"/>
                        <a:pt x="112" y="304"/>
                      </a:cubicBezTo>
                      <a:cubicBezTo>
                        <a:pt x="0" y="192"/>
                        <a:pt x="80" y="0"/>
                        <a:pt x="256" y="0"/>
                      </a:cubicBezTo>
                      <a:cubicBezTo>
                        <a:pt x="352" y="0"/>
                        <a:pt x="432" y="80"/>
                        <a:pt x="432"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0" name="Google Shape;26880;p82"/>
                <p:cNvSpPr/>
                <p:nvPr/>
              </p:nvSpPr>
              <p:spPr>
                <a:xfrm>
                  <a:off x="1461990" y="2560815"/>
                  <a:ext cx="23897" cy="27565"/>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1" name="Google Shape;26881;p82"/>
                <p:cNvSpPr/>
                <p:nvPr/>
              </p:nvSpPr>
              <p:spPr>
                <a:xfrm>
                  <a:off x="905839" y="3730034"/>
                  <a:ext cx="23897" cy="27565"/>
                </a:xfrm>
                <a:custGeom>
                  <a:avLst/>
                  <a:gdLst/>
                  <a:ahLst/>
                  <a:cxnLst/>
                  <a:rect l="l" t="t" r="r" b="b"/>
                  <a:pathLst>
                    <a:path w="417" h="481" extrusionOk="0">
                      <a:moveTo>
                        <a:pt x="384" y="272"/>
                      </a:moveTo>
                      <a:cubicBezTo>
                        <a:pt x="368" y="480"/>
                        <a:pt x="48" y="480"/>
                        <a:pt x="32" y="272"/>
                      </a:cubicBezTo>
                      <a:cubicBezTo>
                        <a:pt x="0" y="0"/>
                        <a:pt x="416" y="0"/>
                        <a:pt x="384" y="2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2" name="Google Shape;26882;p82"/>
                <p:cNvSpPr/>
                <p:nvPr/>
              </p:nvSpPr>
              <p:spPr>
                <a:xfrm>
                  <a:off x="1274878" y="2235300"/>
                  <a:ext cx="24814" cy="24814"/>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3" name="Google Shape;26883;p82"/>
                <p:cNvSpPr/>
                <p:nvPr/>
              </p:nvSpPr>
              <p:spPr>
                <a:xfrm>
                  <a:off x="1720137" y="3324687"/>
                  <a:ext cx="23897" cy="27565"/>
                </a:xfrm>
                <a:custGeom>
                  <a:avLst/>
                  <a:gdLst/>
                  <a:ahLst/>
                  <a:cxnLst/>
                  <a:rect l="l" t="t" r="r" b="b"/>
                  <a:pathLst>
                    <a:path w="417" h="481" extrusionOk="0">
                      <a:moveTo>
                        <a:pt x="384" y="257"/>
                      </a:moveTo>
                      <a:cubicBezTo>
                        <a:pt x="368" y="481"/>
                        <a:pt x="48" y="481"/>
                        <a:pt x="32" y="257"/>
                      </a:cubicBezTo>
                      <a:cubicBezTo>
                        <a:pt x="0" y="1"/>
                        <a:pt x="416" y="1"/>
                        <a:pt x="384" y="2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4" name="Google Shape;26884;p82"/>
                <p:cNvSpPr/>
                <p:nvPr/>
              </p:nvSpPr>
              <p:spPr>
                <a:xfrm>
                  <a:off x="1301039" y="3509910"/>
                  <a:ext cx="23897" cy="24814"/>
                </a:xfrm>
                <a:custGeom>
                  <a:avLst/>
                  <a:gdLst/>
                  <a:ahLst/>
                  <a:cxnLst/>
                  <a:rect l="l" t="t" r="r" b="b"/>
                  <a:pathLst>
                    <a:path w="417" h="433" extrusionOk="0">
                      <a:moveTo>
                        <a:pt x="416" y="192"/>
                      </a:moveTo>
                      <a:cubicBezTo>
                        <a:pt x="416" y="352"/>
                        <a:pt x="224" y="432"/>
                        <a:pt x="112" y="320"/>
                      </a:cubicBezTo>
                      <a:cubicBezTo>
                        <a:pt x="0" y="208"/>
                        <a:pt x="80" y="0"/>
                        <a:pt x="240" y="0"/>
                      </a:cubicBezTo>
                      <a:cubicBezTo>
                        <a:pt x="336" y="0"/>
                        <a:pt x="416" y="80"/>
                        <a:pt x="416"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5" name="Google Shape;26885;p82"/>
                <p:cNvSpPr/>
                <p:nvPr/>
              </p:nvSpPr>
              <p:spPr>
                <a:xfrm>
                  <a:off x="1025958" y="3570428"/>
                  <a:ext cx="23897" cy="27565"/>
                </a:xfrm>
                <a:custGeom>
                  <a:avLst/>
                  <a:gdLst/>
                  <a:ahLst/>
                  <a:cxnLst/>
                  <a:rect l="l" t="t" r="r" b="b"/>
                  <a:pathLst>
                    <a:path w="417" h="481" extrusionOk="0">
                      <a:moveTo>
                        <a:pt x="400" y="225"/>
                      </a:moveTo>
                      <a:cubicBezTo>
                        <a:pt x="416" y="481"/>
                        <a:pt x="0" y="481"/>
                        <a:pt x="32" y="225"/>
                      </a:cubicBezTo>
                      <a:cubicBezTo>
                        <a:pt x="48" y="1"/>
                        <a:pt x="368" y="1"/>
                        <a:pt x="400" y="2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6" name="Google Shape;26886;p82"/>
                <p:cNvSpPr/>
                <p:nvPr/>
              </p:nvSpPr>
              <p:spPr>
                <a:xfrm>
                  <a:off x="1654547" y="2403101"/>
                  <a:ext cx="23897" cy="23897"/>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7" name="Google Shape;26887;p82"/>
                <p:cNvSpPr/>
                <p:nvPr/>
              </p:nvSpPr>
              <p:spPr>
                <a:xfrm>
                  <a:off x="959022" y="4245357"/>
                  <a:ext cx="23897" cy="23897"/>
                </a:xfrm>
                <a:custGeom>
                  <a:avLst/>
                  <a:gdLst/>
                  <a:ahLst/>
                  <a:cxnLst/>
                  <a:rect l="l" t="t" r="r" b="b"/>
                  <a:pathLst>
                    <a:path w="417" h="417" extrusionOk="0">
                      <a:moveTo>
                        <a:pt x="416" y="177"/>
                      </a:moveTo>
                      <a:cubicBezTo>
                        <a:pt x="416" y="337"/>
                        <a:pt x="224" y="417"/>
                        <a:pt x="112" y="305"/>
                      </a:cubicBezTo>
                      <a:cubicBezTo>
                        <a:pt x="0" y="193"/>
                        <a:pt x="80" y="1"/>
                        <a:pt x="240" y="1"/>
                      </a:cubicBezTo>
                      <a:cubicBezTo>
                        <a:pt x="336" y="1"/>
                        <a:pt x="416" y="81"/>
                        <a:pt x="416"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8" name="Google Shape;26888;p82"/>
                <p:cNvSpPr/>
                <p:nvPr/>
              </p:nvSpPr>
              <p:spPr>
                <a:xfrm>
                  <a:off x="1013121" y="2675433"/>
                  <a:ext cx="24814" cy="23897"/>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9" name="Google Shape;26889;p82"/>
                <p:cNvSpPr/>
                <p:nvPr/>
              </p:nvSpPr>
              <p:spPr>
                <a:xfrm>
                  <a:off x="724228" y="4075722"/>
                  <a:ext cx="24814" cy="27565"/>
                </a:xfrm>
                <a:custGeom>
                  <a:avLst/>
                  <a:gdLst/>
                  <a:ahLst/>
                  <a:cxnLst/>
                  <a:rect l="l" t="t" r="r" b="b"/>
                  <a:pathLst>
                    <a:path w="433" h="481" extrusionOk="0">
                      <a:moveTo>
                        <a:pt x="401" y="209"/>
                      </a:moveTo>
                      <a:cubicBezTo>
                        <a:pt x="433" y="481"/>
                        <a:pt x="1" y="481"/>
                        <a:pt x="33" y="209"/>
                      </a:cubicBezTo>
                      <a:cubicBezTo>
                        <a:pt x="65" y="1"/>
                        <a:pt x="369" y="1"/>
                        <a:pt x="40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0" name="Google Shape;26890;p82"/>
                <p:cNvSpPr/>
                <p:nvPr/>
              </p:nvSpPr>
              <p:spPr>
                <a:xfrm>
                  <a:off x="791165" y="3263252"/>
                  <a:ext cx="24814" cy="23897"/>
                </a:xfrm>
                <a:custGeom>
                  <a:avLst/>
                  <a:gdLst/>
                  <a:ahLst/>
                  <a:cxnLst/>
                  <a:rect l="l" t="t" r="r" b="b"/>
                  <a:pathLst>
                    <a:path w="433" h="417" extrusionOk="0">
                      <a:moveTo>
                        <a:pt x="433" y="177"/>
                      </a:moveTo>
                      <a:cubicBezTo>
                        <a:pt x="433" y="337"/>
                        <a:pt x="241" y="417"/>
                        <a:pt x="129" y="305"/>
                      </a:cubicBezTo>
                      <a:cubicBezTo>
                        <a:pt x="1" y="193"/>
                        <a:pt x="81" y="1"/>
                        <a:pt x="241" y="1"/>
                      </a:cubicBezTo>
                      <a:cubicBezTo>
                        <a:pt x="353" y="1"/>
                        <a:pt x="433" y="81"/>
                        <a:pt x="433"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1" name="Google Shape;26891;p82"/>
                <p:cNvSpPr/>
                <p:nvPr/>
              </p:nvSpPr>
              <p:spPr>
                <a:xfrm>
                  <a:off x="1340467" y="3551173"/>
                  <a:ext cx="23897" cy="24814"/>
                </a:xfrm>
                <a:custGeom>
                  <a:avLst/>
                  <a:gdLst/>
                  <a:ahLst/>
                  <a:cxnLst/>
                  <a:rect l="l" t="t" r="r" b="b"/>
                  <a:pathLst>
                    <a:path w="417" h="433" extrusionOk="0">
                      <a:moveTo>
                        <a:pt x="417" y="193"/>
                      </a:moveTo>
                      <a:cubicBezTo>
                        <a:pt x="417" y="353"/>
                        <a:pt x="225" y="433"/>
                        <a:pt x="113" y="321"/>
                      </a:cubicBezTo>
                      <a:cubicBezTo>
                        <a:pt x="1" y="209"/>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2" name="Google Shape;26892;p82"/>
                <p:cNvSpPr/>
                <p:nvPr/>
              </p:nvSpPr>
              <p:spPr>
                <a:xfrm>
                  <a:off x="1205620" y="3043644"/>
                  <a:ext cx="24814" cy="24814"/>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3" name="Google Shape;26893;p82"/>
                <p:cNvSpPr/>
                <p:nvPr/>
              </p:nvSpPr>
              <p:spPr>
                <a:xfrm>
                  <a:off x="1242355" y="3309099"/>
                  <a:ext cx="24814" cy="23897"/>
                </a:xfrm>
                <a:custGeom>
                  <a:avLst/>
                  <a:gdLst/>
                  <a:ahLst/>
                  <a:cxnLst/>
                  <a:rect l="l" t="t" r="r" b="b"/>
                  <a:pathLst>
                    <a:path w="433" h="417" extrusionOk="0">
                      <a:moveTo>
                        <a:pt x="433" y="177"/>
                      </a:moveTo>
                      <a:cubicBezTo>
                        <a:pt x="433" y="337"/>
                        <a:pt x="225" y="417"/>
                        <a:pt x="112" y="305"/>
                      </a:cubicBezTo>
                      <a:cubicBezTo>
                        <a:pt x="0" y="193"/>
                        <a:pt x="80" y="1"/>
                        <a:pt x="241" y="1"/>
                      </a:cubicBezTo>
                      <a:cubicBezTo>
                        <a:pt x="353" y="1"/>
                        <a:pt x="433" y="81"/>
                        <a:pt x="433"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4" name="Google Shape;26894;p82"/>
                <p:cNvSpPr/>
                <p:nvPr/>
              </p:nvSpPr>
              <p:spPr>
                <a:xfrm>
                  <a:off x="1765926" y="3497073"/>
                  <a:ext cx="89056" cy="88999"/>
                </a:xfrm>
                <a:custGeom>
                  <a:avLst/>
                  <a:gdLst/>
                  <a:ahLst/>
                  <a:cxnLst/>
                  <a:rect l="l" t="t" r="r" b="b"/>
                  <a:pathLst>
                    <a:path w="1554" h="1553" extrusionOk="0">
                      <a:moveTo>
                        <a:pt x="769" y="1552"/>
                      </a:moveTo>
                      <a:lnTo>
                        <a:pt x="769" y="1552"/>
                      </a:lnTo>
                      <a:cubicBezTo>
                        <a:pt x="769" y="1120"/>
                        <a:pt x="433" y="768"/>
                        <a:pt x="1" y="768"/>
                      </a:cubicBezTo>
                      <a:lnTo>
                        <a:pt x="1" y="768"/>
                      </a:lnTo>
                      <a:cubicBezTo>
                        <a:pt x="433" y="768"/>
                        <a:pt x="769" y="432"/>
                        <a:pt x="769" y="0"/>
                      </a:cubicBezTo>
                      <a:lnTo>
                        <a:pt x="769" y="0"/>
                      </a:lnTo>
                      <a:cubicBezTo>
                        <a:pt x="769" y="416"/>
                        <a:pt x="1121" y="768"/>
                        <a:pt x="1553" y="768"/>
                      </a:cubicBezTo>
                      <a:lnTo>
                        <a:pt x="1553" y="768"/>
                      </a:lnTo>
                      <a:cubicBezTo>
                        <a:pt x="1121" y="768"/>
                        <a:pt x="769" y="1120"/>
                        <a:pt x="769" y="15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5" name="Google Shape;26895;p82"/>
                <p:cNvSpPr/>
                <p:nvPr/>
              </p:nvSpPr>
              <p:spPr>
                <a:xfrm>
                  <a:off x="825091" y="3483319"/>
                  <a:ext cx="89056" cy="88999"/>
                </a:xfrm>
                <a:custGeom>
                  <a:avLst/>
                  <a:gdLst/>
                  <a:ahLst/>
                  <a:cxnLst/>
                  <a:rect l="l" t="t" r="r" b="b"/>
                  <a:pathLst>
                    <a:path w="1554" h="1553" extrusionOk="0">
                      <a:moveTo>
                        <a:pt x="785" y="1553"/>
                      </a:moveTo>
                      <a:lnTo>
                        <a:pt x="785" y="1553"/>
                      </a:lnTo>
                      <a:cubicBezTo>
                        <a:pt x="785" y="1121"/>
                        <a:pt x="433" y="785"/>
                        <a:pt x="1" y="785"/>
                      </a:cubicBezTo>
                      <a:lnTo>
                        <a:pt x="1" y="785"/>
                      </a:lnTo>
                      <a:cubicBezTo>
                        <a:pt x="433" y="785"/>
                        <a:pt x="785" y="433"/>
                        <a:pt x="785" y="1"/>
                      </a:cubicBezTo>
                      <a:lnTo>
                        <a:pt x="785" y="1"/>
                      </a:lnTo>
                      <a:cubicBezTo>
                        <a:pt x="785" y="433"/>
                        <a:pt x="1137" y="785"/>
                        <a:pt x="1553" y="785"/>
                      </a:cubicBezTo>
                      <a:lnTo>
                        <a:pt x="1553" y="785"/>
                      </a:lnTo>
                      <a:cubicBezTo>
                        <a:pt x="1137" y="785"/>
                        <a:pt x="785" y="1121"/>
                        <a:pt x="785"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6" name="Google Shape;26896;p82"/>
                <p:cNvSpPr/>
                <p:nvPr/>
              </p:nvSpPr>
              <p:spPr>
                <a:xfrm>
                  <a:off x="938849" y="2381094"/>
                  <a:ext cx="88999" cy="88999"/>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7" name="Google Shape;26897;p82"/>
                <p:cNvSpPr/>
                <p:nvPr/>
              </p:nvSpPr>
              <p:spPr>
                <a:xfrm>
                  <a:off x="1427577" y="2872834"/>
                  <a:ext cx="89056" cy="88082"/>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98" name="Google Shape;26898;p82"/>
              <p:cNvGrpSpPr/>
              <p:nvPr/>
            </p:nvGrpSpPr>
            <p:grpSpPr>
              <a:xfrm>
                <a:off x="358288" y="2739075"/>
                <a:ext cx="1509450" cy="2233905"/>
                <a:chOff x="713225" y="2235300"/>
                <a:chExt cx="1509450" cy="2233905"/>
              </a:xfrm>
            </p:grpSpPr>
            <p:sp>
              <p:nvSpPr>
                <p:cNvPr id="26899" name="Google Shape;26899;p82"/>
                <p:cNvSpPr/>
                <p:nvPr/>
              </p:nvSpPr>
              <p:spPr>
                <a:xfrm>
                  <a:off x="2168519" y="4094921"/>
                  <a:ext cx="54156" cy="54213"/>
                </a:xfrm>
                <a:custGeom>
                  <a:avLst/>
                  <a:gdLst/>
                  <a:ahLst/>
                  <a:cxnLst/>
                  <a:rect l="l" t="t" r="r" b="b"/>
                  <a:pathLst>
                    <a:path w="945" h="946" extrusionOk="0">
                      <a:moveTo>
                        <a:pt x="945" y="417"/>
                      </a:moveTo>
                      <a:cubicBezTo>
                        <a:pt x="945" y="769"/>
                        <a:pt x="513" y="945"/>
                        <a:pt x="256" y="689"/>
                      </a:cubicBezTo>
                      <a:cubicBezTo>
                        <a:pt x="0" y="433"/>
                        <a:pt x="192" y="1"/>
                        <a:pt x="545" y="17"/>
                      </a:cubicBezTo>
                      <a:cubicBezTo>
                        <a:pt x="769" y="17"/>
                        <a:pt x="945" y="193"/>
                        <a:pt x="945" y="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0" name="Google Shape;26900;p82"/>
                <p:cNvSpPr/>
                <p:nvPr/>
              </p:nvSpPr>
              <p:spPr>
                <a:xfrm>
                  <a:off x="2147430" y="3617193"/>
                  <a:ext cx="53239" cy="54156"/>
                </a:xfrm>
                <a:custGeom>
                  <a:avLst/>
                  <a:gdLst/>
                  <a:ahLst/>
                  <a:cxnLst/>
                  <a:rect l="l" t="t" r="r" b="b"/>
                  <a:pathLst>
                    <a:path w="929" h="945" extrusionOk="0">
                      <a:moveTo>
                        <a:pt x="929" y="400"/>
                      </a:moveTo>
                      <a:cubicBezTo>
                        <a:pt x="929" y="752"/>
                        <a:pt x="496" y="944"/>
                        <a:pt x="240" y="688"/>
                      </a:cubicBezTo>
                      <a:cubicBezTo>
                        <a:pt x="0" y="432"/>
                        <a:pt x="176" y="0"/>
                        <a:pt x="528" y="0"/>
                      </a:cubicBezTo>
                      <a:cubicBezTo>
                        <a:pt x="753" y="0"/>
                        <a:pt x="929" y="176"/>
                        <a:pt x="929" y="4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1" name="Google Shape;26901;p82"/>
                <p:cNvSpPr/>
                <p:nvPr/>
              </p:nvSpPr>
              <p:spPr>
                <a:xfrm>
                  <a:off x="1029626" y="3003298"/>
                  <a:ext cx="53239" cy="52322"/>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2" name="Google Shape;26902;p82"/>
                <p:cNvSpPr/>
                <p:nvPr/>
              </p:nvSpPr>
              <p:spPr>
                <a:xfrm>
                  <a:off x="1547695" y="3244913"/>
                  <a:ext cx="54156" cy="54156"/>
                </a:xfrm>
                <a:custGeom>
                  <a:avLst/>
                  <a:gdLst/>
                  <a:ahLst/>
                  <a:cxnLst/>
                  <a:rect l="l" t="t" r="r" b="b"/>
                  <a:pathLst>
                    <a:path w="945" h="945" extrusionOk="0">
                      <a:moveTo>
                        <a:pt x="945" y="401"/>
                      </a:moveTo>
                      <a:cubicBezTo>
                        <a:pt x="945" y="753"/>
                        <a:pt x="513" y="945"/>
                        <a:pt x="257" y="689"/>
                      </a:cubicBezTo>
                      <a:cubicBezTo>
                        <a:pt x="1" y="433"/>
                        <a:pt x="177" y="1"/>
                        <a:pt x="545" y="1"/>
                      </a:cubicBezTo>
                      <a:cubicBezTo>
                        <a:pt x="753" y="1"/>
                        <a:pt x="929" y="177"/>
                        <a:pt x="945" y="4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3" name="Google Shape;26903;p82"/>
                <p:cNvSpPr/>
                <p:nvPr/>
              </p:nvSpPr>
              <p:spPr>
                <a:xfrm>
                  <a:off x="1203844" y="3823562"/>
                  <a:ext cx="52322" cy="51405"/>
                </a:xfrm>
                <a:custGeom>
                  <a:avLst/>
                  <a:gdLst/>
                  <a:ahLst/>
                  <a:cxnLst/>
                  <a:rect l="l" t="t" r="r" b="b"/>
                  <a:pathLst>
                    <a:path w="913" h="897" extrusionOk="0">
                      <a:moveTo>
                        <a:pt x="913" y="384"/>
                      </a:moveTo>
                      <a:cubicBezTo>
                        <a:pt x="913" y="736"/>
                        <a:pt x="496" y="896"/>
                        <a:pt x="256" y="656"/>
                      </a:cubicBezTo>
                      <a:cubicBezTo>
                        <a:pt x="0" y="416"/>
                        <a:pt x="176" y="0"/>
                        <a:pt x="528" y="0"/>
                      </a:cubicBezTo>
                      <a:cubicBezTo>
                        <a:pt x="736" y="0"/>
                        <a:pt x="913" y="176"/>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4" name="Google Shape;26904;p82"/>
                <p:cNvSpPr/>
                <p:nvPr/>
              </p:nvSpPr>
              <p:spPr>
                <a:xfrm>
                  <a:off x="713225" y="2823119"/>
                  <a:ext cx="54156" cy="54156"/>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5" name="Google Shape;26905;p82"/>
                <p:cNvSpPr/>
                <p:nvPr/>
              </p:nvSpPr>
              <p:spPr>
                <a:xfrm>
                  <a:off x="1506433" y="3973884"/>
                  <a:ext cx="12894" cy="11977"/>
                </a:xfrm>
                <a:custGeom>
                  <a:avLst/>
                  <a:gdLst/>
                  <a:ahLst/>
                  <a:cxnLst/>
                  <a:rect l="l" t="t" r="r" b="b"/>
                  <a:pathLst>
                    <a:path w="225" h="209" extrusionOk="0">
                      <a:moveTo>
                        <a:pt x="225" y="81"/>
                      </a:moveTo>
                      <a:cubicBezTo>
                        <a:pt x="225" y="209"/>
                        <a:pt x="1" y="1"/>
                        <a:pt x="129" y="1"/>
                      </a:cubicBezTo>
                      <a:cubicBezTo>
                        <a:pt x="177" y="1"/>
                        <a:pt x="225" y="33"/>
                        <a:pt x="225"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6" name="Google Shape;26906;p82"/>
                <p:cNvSpPr/>
                <p:nvPr/>
              </p:nvSpPr>
              <p:spPr>
                <a:xfrm>
                  <a:off x="1758591" y="3940874"/>
                  <a:ext cx="11977" cy="11977"/>
                </a:xfrm>
                <a:custGeom>
                  <a:avLst/>
                  <a:gdLst/>
                  <a:ahLst/>
                  <a:cxnLst/>
                  <a:rect l="l" t="t" r="r" b="b"/>
                  <a:pathLst>
                    <a:path w="209" h="209" extrusionOk="0">
                      <a:moveTo>
                        <a:pt x="209" y="81"/>
                      </a:moveTo>
                      <a:cubicBezTo>
                        <a:pt x="209" y="209"/>
                        <a:pt x="1" y="1"/>
                        <a:pt x="129" y="1"/>
                      </a:cubicBezTo>
                      <a:cubicBezTo>
                        <a:pt x="177" y="1"/>
                        <a:pt x="209" y="33"/>
                        <a:pt x="209"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7" name="Google Shape;26907;p82"/>
                <p:cNvSpPr/>
                <p:nvPr/>
              </p:nvSpPr>
              <p:spPr>
                <a:xfrm>
                  <a:off x="1650879" y="2571819"/>
                  <a:ext cx="11977" cy="11060"/>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8" name="Google Shape;26908;p82"/>
                <p:cNvSpPr/>
                <p:nvPr/>
              </p:nvSpPr>
              <p:spPr>
                <a:xfrm>
                  <a:off x="1740309" y="3247664"/>
                  <a:ext cx="11977" cy="11977"/>
                </a:xfrm>
                <a:custGeom>
                  <a:avLst/>
                  <a:gdLst/>
                  <a:ahLst/>
                  <a:cxnLst/>
                  <a:rect l="l" t="t" r="r" b="b"/>
                  <a:pathLst>
                    <a:path w="209" h="209" extrusionOk="0">
                      <a:moveTo>
                        <a:pt x="208" y="81"/>
                      </a:moveTo>
                      <a:cubicBezTo>
                        <a:pt x="208" y="209"/>
                        <a:pt x="0" y="1"/>
                        <a:pt x="128" y="1"/>
                      </a:cubicBezTo>
                      <a:cubicBezTo>
                        <a:pt x="176"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9" name="Google Shape;26909;p82"/>
                <p:cNvSpPr/>
                <p:nvPr/>
              </p:nvSpPr>
              <p:spPr>
                <a:xfrm>
                  <a:off x="2109835" y="4290287"/>
                  <a:ext cx="9227" cy="9227"/>
                </a:xfrm>
                <a:custGeom>
                  <a:avLst/>
                  <a:gdLst/>
                  <a:ahLst/>
                  <a:cxnLst/>
                  <a:rect l="l" t="t" r="r" b="b"/>
                  <a:pathLst>
                    <a:path w="161" h="161" extrusionOk="0">
                      <a:moveTo>
                        <a:pt x="160" y="80"/>
                      </a:moveTo>
                      <a:cubicBezTo>
                        <a:pt x="160" y="112"/>
                        <a:pt x="112" y="160"/>
                        <a:pt x="80" y="160"/>
                      </a:cubicBezTo>
                      <a:cubicBezTo>
                        <a:pt x="32" y="160"/>
                        <a:pt x="0" y="112"/>
                        <a:pt x="0" y="80"/>
                      </a:cubicBezTo>
                      <a:cubicBezTo>
                        <a:pt x="0" y="32"/>
                        <a:pt x="32" y="0"/>
                        <a:pt x="80" y="0"/>
                      </a:cubicBezTo>
                      <a:cubicBezTo>
                        <a:pt x="112" y="0"/>
                        <a:pt x="160" y="32"/>
                        <a:pt x="160"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0" name="Google Shape;26910;p82"/>
                <p:cNvSpPr/>
                <p:nvPr/>
              </p:nvSpPr>
              <p:spPr>
                <a:xfrm>
                  <a:off x="1729306" y="4353556"/>
                  <a:ext cx="11977" cy="11977"/>
                </a:xfrm>
                <a:custGeom>
                  <a:avLst/>
                  <a:gdLst/>
                  <a:ahLst/>
                  <a:cxnLst/>
                  <a:rect l="l" t="t" r="r" b="b"/>
                  <a:pathLst>
                    <a:path w="209" h="209" extrusionOk="0">
                      <a:moveTo>
                        <a:pt x="208" y="81"/>
                      </a:moveTo>
                      <a:cubicBezTo>
                        <a:pt x="208" y="209"/>
                        <a:pt x="0" y="1"/>
                        <a:pt x="128" y="1"/>
                      </a:cubicBezTo>
                      <a:cubicBezTo>
                        <a:pt x="176"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1" name="Google Shape;26911;p82"/>
                <p:cNvSpPr/>
                <p:nvPr/>
              </p:nvSpPr>
              <p:spPr>
                <a:xfrm>
                  <a:off x="1617383" y="3758402"/>
                  <a:ext cx="11977" cy="11977"/>
                </a:xfrm>
                <a:custGeom>
                  <a:avLst/>
                  <a:gdLst/>
                  <a:ahLst/>
                  <a:cxnLst/>
                  <a:rect l="l" t="t" r="r" b="b"/>
                  <a:pathLst>
                    <a:path w="209" h="209" extrusionOk="0">
                      <a:moveTo>
                        <a:pt x="209" y="81"/>
                      </a:moveTo>
                      <a:cubicBezTo>
                        <a:pt x="209" y="209"/>
                        <a:pt x="1" y="1"/>
                        <a:pt x="129" y="1"/>
                      </a:cubicBezTo>
                      <a:cubicBezTo>
                        <a:pt x="161" y="1"/>
                        <a:pt x="209" y="33"/>
                        <a:pt x="209"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2" name="Google Shape;26912;p82"/>
                <p:cNvSpPr/>
                <p:nvPr/>
              </p:nvSpPr>
              <p:spPr>
                <a:xfrm>
                  <a:off x="809504" y="3971191"/>
                  <a:ext cx="10143" cy="11977"/>
                </a:xfrm>
                <a:custGeom>
                  <a:avLst/>
                  <a:gdLst/>
                  <a:ahLst/>
                  <a:cxnLst/>
                  <a:rect l="l" t="t" r="r" b="b"/>
                  <a:pathLst>
                    <a:path w="177" h="209" extrusionOk="0">
                      <a:moveTo>
                        <a:pt x="177" y="112"/>
                      </a:moveTo>
                      <a:cubicBezTo>
                        <a:pt x="161" y="208"/>
                        <a:pt x="1" y="208"/>
                        <a:pt x="17" y="112"/>
                      </a:cubicBezTo>
                      <a:cubicBezTo>
                        <a:pt x="17" y="0"/>
                        <a:pt x="177" y="0"/>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3" name="Google Shape;26913;p82"/>
                <p:cNvSpPr/>
                <p:nvPr/>
              </p:nvSpPr>
              <p:spPr>
                <a:xfrm>
                  <a:off x="950769" y="3399877"/>
                  <a:ext cx="9227" cy="11977"/>
                </a:xfrm>
                <a:custGeom>
                  <a:avLst/>
                  <a:gdLst/>
                  <a:ahLst/>
                  <a:cxnLst/>
                  <a:rect l="l" t="t" r="r" b="b"/>
                  <a:pathLst>
                    <a:path w="161" h="209" extrusionOk="0">
                      <a:moveTo>
                        <a:pt x="160" y="113"/>
                      </a:moveTo>
                      <a:cubicBezTo>
                        <a:pt x="160" y="209"/>
                        <a:pt x="0" y="209"/>
                        <a:pt x="0" y="113"/>
                      </a:cubicBezTo>
                      <a:cubicBezTo>
                        <a:pt x="0" y="1"/>
                        <a:pt x="160" y="1"/>
                        <a:pt x="160" y="1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4" name="Google Shape;26914;p82"/>
                <p:cNvSpPr/>
                <p:nvPr/>
              </p:nvSpPr>
              <p:spPr>
                <a:xfrm>
                  <a:off x="1323963" y="3949184"/>
                  <a:ext cx="11060" cy="13811"/>
                </a:xfrm>
                <a:custGeom>
                  <a:avLst/>
                  <a:gdLst/>
                  <a:ahLst/>
                  <a:cxnLst/>
                  <a:rect l="l" t="t" r="r" b="b"/>
                  <a:pathLst>
                    <a:path w="193" h="241" extrusionOk="0">
                      <a:moveTo>
                        <a:pt x="193" y="112"/>
                      </a:moveTo>
                      <a:cubicBezTo>
                        <a:pt x="161" y="240"/>
                        <a:pt x="1" y="0"/>
                        <a:pt x="129" y="16"/>
                      </a:cubicBezTo>
                      <a:cubicBezTo>
                        <a:pt x="177" y="32"/>
                        <a:pt x="193" y="64"/>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5" name="Google Shape;26915;p82"/>
                <p:cNvSpPr/>
                <p:nvPr/>
              </p:nvSpPr>
              <p:spPr>
                <a:xfrm>
                  <a:off x="1688474" y="2746955"/>
                  <a:ext cx="11977" cy="13811"/>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6" name="Google Shape;26916;p82"/>
                <p:cNvSpPr/>
                <p:nvPr/>
              </p:nvSpPr>
              <p:spPr>
                <a:xfrm>
                  <a:off x="864520" y="2361838"/>
                  <a:ext cx="10143" cy="10143"/>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7" name="Google Shape;26917;p82"/>
                <p:cNvSpPr/>
                <p:nvPr/>
              </p:nvSpPr>
              <p:spPr>
                <a:xfrm>
                  <a:off x="1172439" y="2810711"/>
                  <a:ext cx="11977" cy="11060"/>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8" name="Google Shape;26918;p82"/>
                <p:cNvSpPr/>
                <p:nvPr/>
              </p:nvSpPr>
              <p:spPr>
                <a:xfrm>
                  <a:off x="1150174" y="2423274"/>
                  <a:ext cx="11977" cy="11977"/>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9" name="Google Shape;26919;p82"/>
                <p:cNvSpPr/>
                <p:nvPr/>
              </p:nvSpPr>
              <p:spPr>
                <a:xfrm>
                  <a:off x="1665980" y="3981220"/>
                  <a:ext cx="23897" cy="23897"/>
                </a:xfrm>
                <a:custGeom>
                  <a:avLst/>
                  <a:gdLst/>
                  <a:ahLst/>
                  <a:cxnLst/>
                  <a:rect l="l" t="t" r="r" b="b"/>
                  <a:pathLst>
                    <a:path w="417" h="417" extrusionOk="0">
                      <a:moveTo>
                        <a:pt x="417" y="193"/>
                      </a:moveTo>
                      <a:cubicBezTo>
                        <a:pt x="417" y="337"/>
                        <a:pt x="225" y="417"/>
                        <a:pt x="113" y="305"/>
                      </a:cubicBezTo>
                      <a:cubicBezTo>
                        <a:pt x="1" y="193"/>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0" name="Google Shape;26920;p82"/>
                <p:cNvSpPr/>
                <p:nvPr/>
              </p:nvSpPr>
              <p:spPr>
                <a:xfrm>
                  <a:off x="1606379" y="4444391"/>
                  <a:ext cx="24871" cy="24814"/>
                </a:xfrm>
                <a:custGeom>
                  <a:avLst/>
                  <a:gdLst/>
                  <a:ahLst/>
                  <a:cxnLst/>
                  <a:rect l="l" t="t" r="r" b="b"/>
                  <a:pathLst>
                    <a:path w="434" h="433" extrusionOk="0">
                      <a:moveTo>
                        <a:pt x="433" y="192"/>
                      </a:moveTo>
                      <a:cubicBezTo>
                        <a:pt x="433" y="352"/>
                        <a:pt x="241" y="432"/>
                        <a:pt x="129" y="320"/>
                      </a:cubicBezTo>
                      <a:cubicBezTo>
                        <a:pt x="1" y="208"/>
                        <a:pt x="97" y="16"/>
                        <a:pt x="257" y="16"/>
                      </a:cubicBezTo>
                      <a:cubicBezTo>
                        <a:pt x="353" y="0"/>
                        <a:pt x="433" y="96"/>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1" name="Google Shape;26921;p82"/>
                <p:cNvSpPr/>
                <p:nvPr/>
              </p:nvSpPr>
              <p:spPr>
                <a:xfrm>
                  <a:off x="866354" y="4077556"/>
                  <a:ext cx="23955" cy="23897"/>
                </a:xfrm>
                <a:custGeom>
                  <a:avLst/>
                  <a:gdLst/>
                  <a:ahLst/>
                  <a:cxnLst/>
                  <a:rect l="l" t="t" r="r" b="b"/>
                  <a:pathLst>
                    <a:path w="418" h="417" extrusionOk="0">
                      <a:moveTo>
                        <a:pt x="417" y="177"/>
                      </a:moveTo>
                      <a:cubicBezTo>
                        <a:pt x="417" y="337"/>
                        <a:pt x="225" y="417"/>
                        <a:pt x="113" y="305"/>
                      </a:cubicBezTo>
                      <a:cubicBezTo>
                        <a:pt x="1" y="193"/>
                        <a:pt x="81" y="1"/>
                        <a:pt x="241" y="1"/>
                      </a:cubicBezTo>
                      <a:cubicBezTo>
                        <a:pt x="337" y="1"/>
                        <a:pt x="417" y="81"/>
                        <a:pt x="417"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2" name="Google Shape;26922;p82"/>
                <p:cNvSpPr/>
                <p:nvPr/>
              </p:nvSpPr>
              <p:spPr>
                <a:xfrm>
                  <a:off x="804919" y="3114707"/>
                  <a:ext cx="24814" cy="24814"/>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3" name="Google Shape;26923;p82"/>
                <p:cNvSpPr/>
                <p:nvPr/>
              </p:nvSpPr>
              <p:spPr>
                <a:xfrm>
                  <a:off x="1710910" y="3846429"/>
                  <a:ext cx="23897" cy="24814"/>
                </a:xfrm>
                <a:custGeom>
                  <a:avLst/>
                  <a:gdLst/>
                  <a:ahLst/>
                  <a:cxnLst/>
                  <a:rect l="l" t="t" r="r" b="b"/>
                  <a:pathLst>
                    <a:path w="417" h="433" extrusionOk="0">
                      <a:moveTo>
                        <a:pt x="417" y="193"/>
                      </a:moveTo>
                      <a:cubicBezTo>
                        <a:pt x="417" y="353"/>
                        <a:pt x="225" y="433"/>
                        <a:pt x="113" y="321"/>
                      </a:cubicBezTo>
                      <a:cubicBezTo>
                        <a:pt x="1" y="209"/>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4" name="Google Shape;26924;p82"/>
                <p:cNvSpPr/>
                <p:nvPr/>
              </p:nvSpPr>
              <p:spPr>
                <a:xfrm>
                  <a:off x="2095164" y="3542920"/>
                  <a:ext cx="24814" cy="24814"/>
                </a:xfrm>
                <a:custGeom>
                  <a:avLst/>
                  <a:gdLst/>
                  <a:ahLst/>
                  <a:cxnLst/>
                  <a:rect l="l" t="t" r="r" b="b"/>
                  <a:pathLst>
                    <a:path w="433" h="433" extrusionOk="0">
                      <a:moveTo>
                        <a:pt x="432" y="176"/>
                      </a:moveTo>
                      <a:cubicBezTo>
                        <a:pt x="432" y="352"/>
                        <a:pt x="240" y="432"/>
                        <a:pt x="112" y="304"/>
                      </a:cubicBezTo>
                      <a:cubicBezTo>
                        <a:pt x="0" y="192"/>
                        <a:pt x="80" y="0"/>
                        <a:pt x="256" y="0"/>
                      </a:cubicBezTo>
                      <a:cubicBezTo>
                        <a:pt x="352" y="0"/>
                        <a:pt x="432" y="80"/>
                        <a:pt x="432"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5" name="Google Shape;26925;p82"/>
                <p:cNvSpPr/>
                <p:nvPr/>
              </p:nvSpPr>
              <p:spPr>
                <a:xfrm>
                  <a:off x="1461990" y="2560815"/>
                  <a:ext cx="23897" cy="27565"/>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6" name="Google Shape;26926;p82"/>
                <p:cNvSpPr/>
                <p:nvPr/>
              </p:nvSpPr>
              <p:spPr>
                <a:xfrm>
                  <a:off x="905839" y="3730034"/>
                  <a:ext cx="23897" cy="27565"/>
                </a:xfrm>
                <a:custGeom>
                  <a:avLst/>
                  <a:gdLst/>
                  <a:ahLst/>
                  <a:cxnLst/>
                  <a:rect l="l" t="t" r="r" b="b"/>
                  <a:pathLst>
                    <a:path w="417" h="481" extrusionOk="0">
                      <a:moveTo>
                        <a:pt x="384" y="272"/>
                      </a:moveTo>
                      <a:cubicBezTo>
                        <a:pt x="368" y="480"/>
                        <a:pt x="48" y="480"/>
                        <a:pt x="32" y="272"/>
                      </a:cubicBezTo>
                      <a:cubicBezTo>
                        <a:pt x="0" y="0"/>
                        <a:pt x="416" y="0"/>
                        <a:pt x="384" y="2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7" name="Google Shape;26927;p82"/>
                <p:cNvSpPr/>
                <p:nvPr/>
              </p:nvSpPr>
              <p:spPr>
                <a:xfrm>
                  <a:off x="1274878" y="2235300"/>
                  <a:ext cx="24814" cy="24814"/>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8" name="Google Shape;26928;p82"/>
                <p:cNvSpPr/>
                <p:nvPr/>
              </p:nvSpPr>
              <p:spPr>
                <a:xfrm>
                  <a:off x="1720137" y="3324687"/>
                  <a:ext cx="23897" cy="27565"/>
                </a:xfrm>
                <a:custGeom>
                  <a:avLst/>
                  <a:gdLst/>
                  <a:ahLst/>
                  <a:cxnLst/>
                  <a:rect l="l" t="t" r="r" b="b"/>
                  <a:pathLst>
                    <a:path w="417" h="481" extrusionOk="0">
                      <a:moveTo>
                        <a:pt x="384" y="257"/>
                      </a:moveTo>
                      <a:cubicBezTo>
                        <a:pt x="368" y="481"/>
                        <a:pt x="48" y="481"/>
                        <a:pt x="32" y="257"/>
                      </a:cubicBezTo>
                      <a:cubicBezTo>
                        <a:pt x="0" y="1"/>
                        <a:pt x="416" y="1"/>
                        <a:pt x="384" y="2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9" name="Google Shape;26929;p82"/>
                <p:cNvSpPr/>
                <p:nvPr/>
              </p:nvSpPr>
              <p:spPr>
                <a:xfrm>
                  <a:off x="1301039" y="3509910"/>
                  <a:ext cx="23897" cy="24814"/>
                </a:xfrm>
                <a:custGeom>
                  <a:avLst/>
                  <a:gdLst/>
                  <a:ahLst/>
                  <a:cxnLst/>
                  <a:rect l="l" t="t" r="r" b="b"/>
                  <a:pathLst>
                    <a:path w="417" h="433" extrusionOk="0">
                      <a:moveTo>
                        <a:pt x="416" y="192"/>
                      </a:moveTo>
                      <a:cubicBezTo>
                        <a:pt x="416" y="352"/>
                        <a:pt x="224" y="432"/>
                        <a:pt x="112" y="320"/>
                      </a:cubicBezTo>
                      <a:cubicBezTo>
                        <a:pt x="0" y="208"/>
                        <a:pt x="80" y="0"/>
                        <a:pt x="240" y="0"/>
                      </a:cubicBezTo>
                      <a:cubicBezTo>
                        <a:pt x="336" y="0"/>
                        <a:pt x="416" y="80"/>
                        <a:pt x="416"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0" name="Google Shape;26930;p82"/>
                <p:cNvSpPr/>
                <p:nvPr/>
              </p:nvSpPr>
              <p:spPr>
                <a:xfrm>
                  <a:off x="1025958" y="3570428"/>
                  <a:ext cx="23897" cy="27565"/>
                </a:xfrm>
                <a:custGeom>
                  <a:avLst/>
                  <a:gdLst/>
                  <a:ahLst/>
                  <a:cxnLst/>
                  <a:rect l="l" t="t" r="r" b="b"/>
                  <a:pathLst>
                    <a:path w="417" h="481" extrusionOk="0">
                      <a:moveTo>
                        <a:pt x="400" y="225"/>
                      </a:moveTo>
                      <a:cubicBezTo>
                        <a:pt x="416" y="481"/>
                        <a:pt x="0" y="481"/>
                        <a:pt x="32" y="225"/>
                      </a:cubicBezTo>
                      <a:cubicBezTo>
                        <a:pt x="48" y="1"/>
                        <a:pt x="368" y="1"/>
                        <a:pt x="400" y="2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1" name="Google Shape;26931;p82"/>
                <p:cNvSpPr/>
                <p:nvPr/>
              </p:nvSpPr>
              <p:spPr>
                <a:xfrm>
                  <a:off x="1654547" y="2403101"/>
                  <a:ext cx="23897" cy="23897"/>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2" name="Google Shape;26932;p82"/>
                <p:cNvSpPr/>
                <p:nvPr/>
              </p:nvSpPr>
              <p:spPr>
                <a:xfrm>
                  <a:off x="959022" y="4245357"/>
                  <a:ext cx="23897" cy="23897"/>
                </a:xfrm>
                <a:custGeom>
                  <a:avLst/>
                  <a:gdLst/>
                  <a:ahLst/>
                  <a:cxnLst/>
                  <a:rect l="l" t="t" r="r" b="b"/>
                  <a:pathLst>
                    <a:path w="417" h="417" extrusionOk="0">
                      <a:moveTo>
                        <a:pt x="416" y="177"/>
                      </a:moveTo>
                      <a:cubicBezTo>
                        <a:pt x="416" y="337"/>
                        <a:pt x="224" y="417"/>
                        <a:pt x="112" y="305"/>
                      </a:cubicBezTo>
                      <a:cubicBezTo>
                        <a:pt x="0" y="193"/>
                        <a:pt x="80" y="1"/>
                        <a:pt x="240" y="1"/>
                      </a:cubicBezTo>
                      <a:cubicBezTo>
                        <a:pt x="336" y="1"/>
                        <a:pt x="416" y="81"/>
                        <a:pt x="416"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3" name="Google Shape;26933;p82"/>
                <p:cNvSpPr/>
                <p:nvPr/>
              </p:nvSpPr>
              <p:spPr>
                <a:xfrm>
                  <a:off x="1013121" y="2675433"/>
                  <a:ext cx="24814" cy="23897"/>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4" name="Google Shape;26934;p82"/>
                <p:cNvSpPr/>
                <p:nvPr/>
              </p:nvSpPr>
              <p:spPr>
                <a:xfrm>
                  <a:off x="724228" y="4075722"/>
                  <a:ext cx="24814" cy="27565"/>
                </a:xfrm>
                <a:custGeom>
                  <a:avLst/>
                  <a:gdLst/>
                  <a:ahLst/>
                  <a:cxnLst/>
                  <a:rect l="l" t="t" r="r" b="b"/>
                  <a:pathLst>
                    <a:path w="433" h="481" extrusionOk="0">
                      <a:moveTo>
                        <a:pt x="401" y="209"/>
                      </a:moveTo>
                      <a:cubicBezTo>
                        <a:pt x="433" y="481"/>
                        <a:pt x="1" y="481"/>
                        <a:pt x="33" y="209"/>
                      </a:cubicBezTo>
                      <a:cubicBezTo>
                        <a:pt x="65" y="1"/>
                        <a:pt x="369" y="1"/>
                        <a:pt x="40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5" name="Google Shape;26935;p82"/>
                <p:cNvSpPr/>
                <p:nvPr/>
              </p:nvSpPr>
              <p:spPr>
                <a:xfrm>
                  <a:off x="791165" y="3263252"/>
                  <a:ext cx="24814" cy="23897"/>
                </a:xfrm>
                <a:custGeom>
                  <a:avLst/>
                  <a:gdLst/>
                  <a:ahLst/>
                  <a:cxnLst/>
                  <a:rect l="l" t="t" r="r" b="b"/>
                  <a:pathLst>
                    <a:path w="433" h="417" extrusionOk="0">
                      <a:moveTo>
                        <a:pt x="433" y="177"/>
                      </a:moveTo>
                      <a:cubicBezTo>
                        <a:pt x="433" y="337"/>
                        <a:pt x="241" y="417"/>
                        <a:pt x="129" y="305"/>
                      </a:cubicBezTo>
                      <a:cubicBezTo>
                        <a:pt x="1" y="193"/>
                        <a:pt x="81" y="1"/>
                        <a:pt x="241" y="1"/>
                      </a:cubicBezTo>
                      <a:cubicBezTo>
                        <a:pt x="353" y="1"/>
                        <a:pt x="433" y="81"/>
                        <a:pt x="433"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6" name="Google Shape;26936;p82"/>
                <p:cNvSpPr/>
                <p:nvPr/>
              </p:nvSpPr>
              <p:spPr>
                <a:xfrm>
                  <a:off x="1340467" y="3551173"/>
                  <a:ext cx="23897" cy="24814"/>
                </a:xfrm>
                <a:custGeom>
                  <a:avLst/>
                  <a:gdLst/>
                  <a:ahLst/>
                  <a:cxnLst/>
                  <a:rect l="l" t="t" r="r" b="b"/>
                  <a:pathLst>
                    <a:path w="417" h="433" extrusionOk="0">
                      <a:moveTo>
                        <a:pt x="417" y="193"/>
                      </a:moveTo>
                      <a:cubicBezTo>
                        <a:pt x="417" y="353"/>
                        <a:pt x="225" y="433"/>
                        <a:pt x="113" y="321"/>
                      </a:cubicBezTo>
                      <a:cubicBezTo>
                        <a:pt x="1" y="209"/>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7" name="Google Shape;26937;p82"/>
                <p:cNvSpPr/>
                <p:nvPr/>
              </p:nvSpPr>
              <p:spPr>
                <a:xfrm>
                  <a:off x="1205620" y="3043644"/>
                  <a:ext cx="24814" cy="24814"/>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8" name="Google Shape;26938;p82"/>
                <p:cNvSpPr/>
                <p:nvPr/>
              </p:nvSpPr>
              <p:spPr>
                <a:xfrm>
                  <a:off x="1242355" y="3309099"/>
                  <a:ext cx="24814" cy="23897"/>
                </a:xfrm>
                <a:custGeom>
                  <a:avLst/>
                  <a:gdLst/>
                  <a:ahLst/>
                  <a:cxnLst/>
                  <a:rect l="l" t="t" r="r" b="b"/>
                  <a:pathLst>
                    <a:path w="433" h="417" extrusionOk="0">
                      <a:moveTo>
                        <a:pt x="433" y="177"/>
                      </a:moveTo>
                      <a:cubicBezTo>
                        <a:pt x="433" y="337"/>
                        <a:pt x="225" y="417"/>
                        <a:pt x="112" y="305"/>
                      </a:cubicBezTo>
                      <a:cubicBezTo>
                        <a:pt x="0" y="193"/>
                        <a:pt x="80" y="1"/>
                        <a:pt x="241" y="1"/>
                      </a:cubicBezTo>
                      <a:cubicBezTo>
                        <a:pt x="353" y="1"/>
                        <a:pt x="433" y="81"/>
                        <a:pt x="433"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9" name="Google Shape;26939;p82"/>
                <p:cNvSpPr/>
                <p:nvPr/>
              </p:nvSpPr>
              <p:spPr>
                <a:xfrm>
                  <a:off x="1765926" y="3497073"/>
                  <a:ext cx="89056" cy="88999"/>
                </a:xfrm>
                <a:custGeom>
                  <a:avLst/>
                  <a:gdLst/>
                  <a:ahLst/>
                  <a:cxnLst/>
                  <a:rect l="l" t="t" r="r" b="b"/>
                  <a:pathLst>
                    <a:path w="1554" h="1553" extrusionOk="0">
                      <a:moveTo>
                        <a:pt x="769" y="1552"/>
                      </a:moveTo>
                      <a:lnTo>
                        <a:pt x="769" y="1552"/>
                      </a:lnTo>
                      <a:cubicBezTo>
                        <a:pt x="769" y="1120"/>
                        <a:pt x="433" y="768"/>
                        <a:pt x="1" y="768"/>
                      </a:cubicBezTo>
                      <a:lnTo>
                        <a:pt x="1" y="768"/>
                      </a:lnTo>
                      <a:cubicBezTo>
                        <a:pt x="433" y="768"/>
                        <a:pt x="769" y="432"/>
                        <a:pt x="769" y="0"/>
                      </a:cubicBezTo>
                      <a:lnTo>
                        <a:pt x="769" y="0"/>
                      </a:lnTo>
                      <a:cubicBezTo>
                        <a:pt x="769" y="416"/>
                        <a:pt x="1121" y="768"/>
                        <a:pt x="1553" y="768"/>
                      </a:cubicBezTo>
                      <a:lnTo>
                        <a:pt x="1553" y="768"/>
                      </a:lnTo>
                      <a:cubicBezTo>
                        <a:pt x="1121" y="768"/>
                        <a:pt x="769" y="1120"/>
                        <a:pt x="769" y="15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0" name="Google Shape;26940;p82"/>
                <p:cNvSpPr/>
                <p:nvPr/>
              </p:nvSpPr>
              <p:spPr>
                <a:xfrm>
                  <a:off x="825091" y="3483319"/>
                  <a:ext cx="89056" cy="88999"/>
                </a:xfrm>
                <a:custGeom>
                  <a:avLst/>
                  <a:gdLst/>
                  <a:ahLst/>
                  <a:cxnLst/>
                  <a:rect l="l" t="t" r="r" b="b"/>
                  <a:pathLst>
                    <a:path w="1554" h="1553" extrusionOk="0">
                      <a:moveTo>
                        <a:pt x="785" y="1553"/>
                      </a:moveTo>
                      <a:lnTo>
                        <a:pt x="785" y="1553"/>
                      </a:lnTo>
                      <a:cubicBezTo>
                        <a:pt x="785" y="1121"/>
                        <a:pt x="433" y="785"/>
                        <a:pt x="1" y="785"/>
                      </a:cubicBezTo>
                      <a:lnTo>
                        <a:pt x="1" y="785"/>
                      </a:lnTo>
                      <a:cubicBezTo>
                        <a:pt x="433" y="785"/>
                        <a:pt x="785" y="433"/>
                        <a:pt x="785" y="1"/>
                      </a:cubicBezTo>
                      <a:lnTo>
                        <a:pt x="785" y="1"/>
                      </a:lnTo>
                      <a:cubicBezTo>
                        <a:pt x="785" y="433"/>
                        <a:pt x="1137" y="785"/>
                        <a:pt x="1553" y="785"/>
                      </a:cubicBezTo>
                      <a:lnTo>
                        <a:pt x="1553" y="785"/>
                      </a:lnTo>
                      <a:cubicBezTo>
                        <a:pt x="1137" y="785"/>
                        <a:pt x="785" y="1121"/>
                        <a:pt x="785"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1" name="Google Shape;26941;p82"/>
                <p:cNvSpPr/>
                <p:nvPr/>
              </p:nvSpPr>
              <p:spPr>
                <a:xfrm>
                  <a:off x="938849" y="2381094"/>
                  <a:ext cx="88999" cy="88999"/>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2" name="Google Shape;26942;p82"/>
                <p:cNvSpPr/>
                <p:nvPr/>
              </p:nvSpPr>
              <p:spPr>
                <a:xfrm>
                  <a:off x="1427577" y="2872834"/>
                  <a:ext cx="89056" cy="88082"/>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43" name="Google Shape;26943;p82"/>
              <p:cNvGrpSpPr/>
              <p:nvPr/>
            </p:nvGrpSpPr>
            <p:grpSpPr>
              <a:xfrm rot="-9258217">
                <a:off x="-76594" y="2522305"/>
                <a:ext cx="1509442" cy="2233894"/>
                <a:chOff x="713225" y="2235300"/>
                <a:chExt cx="1509450" cy="2233905"/>
              </a:xfrm>
            </p:grpSpPr>
            <p:sp>
              <p:nvSpPr>
                <p:cNvPr id="26944" name="Google Shape;26944;p82"/>
                <p:cNvSpPr/>
                <p:nvPr/>
              </p:nvSpPr>
              <p:spPr>
                <a:xfrm>
                  <a:off x="2168519" y="4094921"/>
                  <a:ext cx="54156" cy="54213"/>
                </a:xfrm>
                <a:custGeom>
                  <a:avLst/>
                  <a:gdLst/>
                  <a:ahLst/>
                  <a:cxnLst/>
                  <a:rect l="l" t="t" r="r" b="b"/>
                  <a:pathLst>
                    <a:path w="945" h="946" extrusionOk="0">
                      <a:moveTo>
                        <a:pt x="945" y="417"/>
                      </a:moveTo>
                      <a:cubicBezTo>
                        <a:pt x="945" y="769"/>
                        <a:pt x="513" y="945"/>
                        <a:pt x="256" y="689"/>
                      </a:cubicBezTo>
                      <a:cubicBezTo>
                        <a:pt x="0" y="433"/>
                        <a:pt x="192" y="1"/>
                        <a:pt x="545" y="17"/>
                      </a:cubicBezTo>
                      <a:cubicBezTo>
                        <a:pt x="769" y="17"/>
                        <a:pt x="945" y="193"/>
                        <a:pt x="945" y="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5" name="Google Shape;26945;p82"/>
                <p:cNvSpPr/>
                <p:nvPr/>
              </p:nvSpPr>
              <p:spPr>
                <a:xfrm>
                  <a:off x="2147430" y="3617193"/>
                  <a:ext cx="53239" cy="54156"/>
                </a:xfrm>
                <a:custGeom>
                  <a:avLst/>
                  <a:gdLst/>
                  <a:ahLst/>
                  <a:cxnLst/>
                  <a:rect l="l" t="t" r="r" b="b"/>
                  <a:pathLst>
                    <a:path w="929" h="945" extrusionOk="0">
                      <a:moveTo>
                        <a:pt x="929" y="400"/>
                      </a:moveTo>
                      <a:cubicBezTo>
                        <a:pt x="929" y="752"/>
                        <a:pt x="496" y="944"/>
                        <a:pt x="240" y="688"/>
                      </a:cubicBezTo>
                      <a:cubicBezTo>
                        <a:pt x="0" y="432"/>
                        <a:pt x="176" y="0"/>
                        <a:pt x="528" y="0"/>
                      </a:cubicBezTo>
                      <a:cubicBezTo>
                        <a:pt x="753" y="0"/>
                        <a:pt x="929" y="176"/>
                        <a:pt x="929" y="40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6" name="Google Shape;26946;p82"/>
                <p:cNvSpPr/>
                <p:nvPr/>
              </p:nvSpPr>
              <p:spPr>
                <a:xfrm>
                  <a:off x="1029626" y="3003298"/>
                  <a:ext cx="53239" cy="52322"/>
                </a:xfrm>
                <a:custGeom>
                  <a:avLst/>
                  <a:gdLst/>
                  <a:ahLst/>
                  <a:cxnLst/>
                  <a:rect l="l" t="t" r="r" b="b"/>
                  <a:pathLst>
                    <a:path w="929" h="913" extrusionOk="0">
                      <a:moveTo>
                        <a:pt x="913" y="384"/>
                      </a:moveTo>
                      <a:cubicBezTo>
                        <a:pt x="929" y="720"/>
                        <a:pt x="497" y="912"/>
                        <a:pt x="257" y="656"/>
                      </a:cubicBezTo>
                      <a:cubicBezTo>
                        <a:pt x="1" y="416"/>
                        <a:pt x="177" y="0"/>
                        <a:pt x="529" y="0"/>
                      </a:cubicBezTo>
                      <a:cubicBezTo>
                        <a:pt x="737" y="0"/>
                        <a:pt x="913" y="160"/>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7" name="Google Shape;26947;p82"/>
                <p:cNvSpPr/>
                <p:nvPr/>
              </p:nvSpPr>
              <p:spPr>
                <a:xfrm>
                  <a:off x="1547695" y="3244913"/>
                  <a:ext cx="54156" cy="54156"/>
                </a:xfrm>
                <a:custGeom>
                  <a:avLst/>
                  <a:gdLst/>
                  <a:ahLst/>
                  <a:cxnLst/>
                  <a:rect l="l" t="t" r="r" b="b"/>
                  <a:pathLst>
                    <a:path w="945" h="945" extrusionOk="0">
                      <a:moveTo>
                        <a:pt x="945" y="401"/>
                      </a:moveTo>
                      <a:cubicBezTo>
                        <a:pt x="945" y="753"/>
                        <a:pt x="513" y="945"/>
                        <a:pt x="257" y="689"/>
                      </a:cubicBezTo>
                      <a:cubicBezTo>
                        <a:pt x="1" y="433"/>
                        <a:pt x="177" y="1"/>
                        <a:pt x="545" y="1"/>
                      </a:cubicBezTo>
                      <a:cubicBezTo>
                        <a:pt x="753" y="1"/>
                        <a:pt x="929" y="177"/>
                        <a:pt x="945" y="40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8" name="Google Shape;26948;p82"/>
                <p:cNvSpPr/>
                <p:nvPr/>
              </p:nvSpPr>
              <p:spPr>
                <a:xfrm>
                  <a:off x="1203844" y="3823562"/>
                  <a:ext cx="52322" cy="51405"/>
                </a:xfrm>
                <a:custGeom>
                  <a:avLst/>
                  <a:gdLst/>
                  <a:ahLst/>
                  <a:cxnLst/>
                  <a:rect l="l" t="t" r="r" b="b"/>
                  <a:pathLst>
                    <a:path w="913" h="897" extrusionOk="0">
                      <a:moveTo>
                        <a:pt x="913" y="384"/>
                      </a:moveTo>
                      <a:cubicBezTo>
                        <a:pt x="913" y="736"/>
                        <a:pt x="496" y="896"/>
                        <a:pt x="256" y="656"/>
                      </a:cubicBezTo>
                      <a:cubicBezTo>
                        <a:pt x="0" y="416"/>
                        <a:pt x="176" y="0"/>
                        <a:pt x="528" y="0"/>
                      </a:cubicBezTo>
                      <a:cubicBezTo>
                        <a:pt x="736" y="0"/>
                        <a:pt x="913" y="176"/>
                        <a:pt x="913" y="38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9" name="Google Shape;26949;p82"/>
                <p:cNvSpPr/>
                <p:nvPr/>
              </p:nvSpPr>
              <p:spPr>
                <a:xfrm>
                  <a:off x="713225" y="2823119"/>
                  <a:ext cx="54156" cy="54156"/>
                </a:xfrm>
                <a:custGeom>
                  <a:avLst/>
                  <a:gdLst/>
                  <a:ahLst/>
                  <a:cxnLst/>
                  <a:rect l="l" t="t" r="r" b="b"/>
                  <a:pathLst>
                    <a:path w="945" h="945" extrusionOk="0">
                      <a:moveTo>
                        <a:pt x="945" y="416"/>
                      </a:moveTo>
                      <a:cubicBezTo>
                        <a:pt x="945" y="768"/>
                        <a:pt x="513" y="944"/>
                        <a:pt x="257" y="688"/>
                      </a:cubicBezTo>
                      <a:cubicBezTo>
                        <a:pt x="1" y="448"/>
                        <a:pt x="193" y="16"/>
                        <a:pt x="545" y="16"/>
                      </a:cubicBezTo>
                      <a:cubicBezTo>
                        <a:pt x="769" y="0"/>
                        <a:pt x="945" y="192"/>
                        <a:pt x="945" y="41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0" name="Google Shape;26950;p82"/>
                <p:cNvSpPr/>
                <p:nvPr/>
              </p:nvSpPr>
              <p:spPr>
                <a:xfrm>
                  <a:off x="1506433" y="3973884"/>
                  <a:ext cx="12894" cy="11977"/>
                </a:xfrm>
                <a:custGeom>
                  <a:avLst/>
                  <a:gdLst/>
                  <a:ahLst/>
                  <a:cxnLst/>
                  <a:rect l="l" t="t" r="r" b="b"/>
                  <a:pathLst>
                    <a:path w="225" h="209" extrusionOk="0">
                      <a:moveTo>
                        <a:pt x="225" y="81"/>
                      </a:moveTo>
                      <a:cubicBezTo>
                        <a:pt x="225" y="209"/>
                        <a:pt x="1" y="1"/>
                        <a:pt x="129" y="1"/>
                      </a:cubicBezTo>
                      <a:cubicBezTo>
                        <a:pt x="177" y="1"/>
                        <a:pt x="225" y="33"/>
                        <a:pt x="225"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1" name="Google Shape;26951;p82"/>
                <p:cNvSpPr/>
                <p:nvPr/>
              </p:nvSpPr>
              <p:spPr>
                <a:xfrm>
                  <a:off x="1758591" y="3940874"/>
                  <a:ext cx="11977" cy="11977"/>
                </a:xfrm>
                <a:custGeom>
                  <a:avLst/>
                  <a:gdLst/>
                  <a:ahLst/>
                  <a:cxnLst/>
                  <a:rect l="l" t="t" r="r" b="b"/>
                  <a:pathLst>
                    <a:path w="209" h="209" extrusionOk="0">
                      <a:moveTo>
                        <a:pt x="209" y="81"/>
                      </a:moveTo>
                      <a:cubicBezTo>
                        <a:pt x="209" y="209"/>
                        <a:pt x="1" y="1"/>
                        <a:pt x="129" y="1"/>
                      </a:cubicBezTo>
                      <a:cubicBezTo>
                        <a:pt x="177" y="1"/>
                        <a:pt x="209" y="33"/>
                        <a:pt x="209"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2" name="Google Shape;26952;p82"/>
                <p:cNvSpPr/>
                <p:nvPr/>
              </p:nvSpPr>
              <p:spPr>
                <a:xfrm>
                  <a:off x="1650879" y="2571819"/>
                  <a:ext cx="11977" cy="11060"/>
                </a:xfrm>
                <a:custGeom>
                  <a:avLst/>
                  <a:gdLst/>
                  <a:ahLst/>
                  <a:cxnLst/>
                  <a:rect l="l" t="t" r="r" b="b"/>
                  <a:pathLst>
                    <a:path w="209" h="193" extrusionOk="0">
                      <a:moveTo>
                        <a:pt x="208" y="81"/>
                      </a:moveTo>
                      <a:cubicBezTo>
                        <a:pt x="208" y="193"/>
                        <a:pt x="0" y="1"/>
                        <a:pt x="128" y="1"/>
                      </a:cubicBezTo>
                      <a:cubicBezTo>
                        <a:pt x="160"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3" name="Google Shape;26953;p82"/>
                <p:cNvSpPr/>
                <p:nvPr/>
              </p:nvSpPr>
              <p:spPr>
                <a:xfrm>
                  <a:off x="1740309" y="3247664"/>
                  <a:ext cx="11977" cy="11977"/>
                </a:xfrm>
                <a:custGeom>
                  <a:avLst/>
                  <a:gdLst/>
                  <a:ahLst/>
                  <a:cxnLst/>
                  <a:rect l="l" t="t" r="r" b="b"/>
                  <a:pathLst>
                    <a:path w="209" h="209" extrusionOk="0">
                      <a:moveTo>
                        <a:pt x="208" y="81"/>
                      </a:moveTo>
                      <a:cubicBezTo>
                        <a:pt x="208" y="209"/>
                        <a:pt x="0" y="1"/>
                        <a:pt x="128" y="1"/>
                      </a:cubicBezTo>
                      <a:cubicBezTo>
                        <a:pt x="176"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4" name="Google Shape;26954;p82"/>
                <p:cNvSpPr/>
                <p:nvPr/>
              </p:nvSpPr>
              <p:spPr>
                <a:xfrm>
                  <a:off x="2109835" y="4290287"/>
                  <a:ext cx="9227" cy="9227"/>
                </a:xfrm>
                <a:custGeom>
                  <a:avLst/>
                  <a:gdLst/>
                  <a:ahLst/>
                  <a:cxnLst/>
                  <a:rect l="l" t="t" r="r" b="b"/>
                  <a:pathLst>
                    <a:path w="161" h="161" extrusionOk="0">
                      <a:moveTo>
                        <a:pt x="160" y="80"/>
                      </a:moveTo>
                      <a:cubicBezTo>
                        <a:pt x="160" y="112"/>
                        <a:pt x="112" y="160"/>
                        <a:pt x="80" y="160"/>
                      </a:cubicBezTo>
                      <a:cubicBezTo>
                        <a:pt x="32" y="160"/>
                        <a:pt x="0" y="112"/>
                        <a:pt x="0" y="80"/>
                      </a:cubicBezTo>
                      <a:cubicBezTo>
                        <a:pt x="0" y="32"/>
                        <a:pt x="32" y="0"/>
                        <a:pt x="80" y="0"/>
                      </a:cubicBezTo>
                      <a:cubicBezTo>
                        <a:pt x="112" y="0"/>
                        <a:pt x="160" y="32"/>
                        <a:pt x="160"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5" name="Google Shape;26955;p82"/>
                <p:cNvSpPr/>
                <p:nvPr/>
              </p:nvSpPr>
              <p:spPr>
                <a:xfrm>
                  <a:off x="1729306" y="4353556"/>
                  <a:ext cx="11977" cy="11977"/>
                </a:xfrm>
                <a:custGeom>
                  <a:avLst/>
                  <a:gdLst/>
                  <a:ahLst/>
                  <a:cxnLst/>
                  <a:rect l="l" t="t" r="r" b="b"/>
                  <a:pathLst>
                    <a:path w="209" h="209" extrusionOk="0">
                      <a:moveTo>
                        <a:pt x="208" y="81"/>
                      </a:moveTo>
                      <a:cubicBezTo>
                        <a:pt x="208" y="209"/>
                        <a:pt x="0" y="1"/>
                        <a:pt x="128" y="1"/>
                      </a:cubicBezTo>
                      <a:cubicBezTo>
                        <a:pt x="176" y="1"/>
                        <a:pt x="208" y="33"/>
                        <a:pt x="208"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6" name="Google Shape;26956;p82"/>
                <p:cNvSpPr/>
                <p:nvPr/>
              </p:nvSpPr>
              <p:spPr>
                <a:xfrm>
                  <a:off x="1617383" y="3758402"/>
                  <a:ext cx="11977" cy="11977"/>
                </a:xfrm>
                <a:custGeom>
                  <a:avLst/>
                  <a:gdLst/>
                  <a:ahLst/>
                  <a:cxnLst/>
                  <a:rect l="l" t="t" r="r" b="b"/>
                  <a:pathLst>
                    <a:path w="209" h="209" extrusionOk="0">
                      <a:moveTo>
                        <a:pt x="209" y="81"/>
                      </a:moveTo>
                      <a:cubicBezTo>
                        <a:pt x="209" y="209"/>
                        <a:pt x="1" y="1"/>
                        <a:pt x="129" y="1"/>
                      </a:cubicBezTo>
                      <a:cubicBezTo>
                        <a:pt x="161" y="1"/>
                        <a:pt x="209" y="33"/>
                        <a:pt x="209" y="8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7" name="Google Shape;26957;p82"/>
                <p:cNvSpPr/>
                <p:nvPr/>
              </p:nvSpPr>
              <p:spPr>
                <a:xfrm>
                  <a:off x="809504" y="3971191"/>
                  <a:ext cx="10143" cy="11977"/>
                </a:xfrm>
                <a:custGeom>
                  <a:avLst/>
                  <a:gdLst/>
                  <a:ahLst/>
                  <a:cxnLst/>
                  <a:rect l="l" t="t" r="r" b="b"/>
                  <a:pathLst>
                    <a:path w="177" h="209" extrusionOk="0">
                      <a:moveTo>
                        <a:pt x="177" y="112"/>
                      </a:moveTo>
                      <a:cubicBezTo>
                        <a:pt x="161" y="208"/>
                        <a:pt x="1" y="208"/>
                        <a:pt x="17" y="112"/>
                      </a:cubicBezTo>
                      <a:cubicBezTo>
                        <a:pt x="17" y="0"/>
                        <a:pt x="177" y="0"/>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8" name="Google Shape;26958;p82"/>
                <p:cNvSpPr/>
                <p:nvPr/>
              </p:nvSpPr>
              <p:spPr>
                <a:xfrm>
                  <a:off x="950769" y="3399877"/>
                  <a:ext cx="9227" cy="11977"/>
                </a:xfrm>
                <a:custGeom>
                  <a:avLst/>
                  <a:gdLst/>
                  <a:ahLst/>
                  <a:cxnLst/>
                  <a:rect l="l" t="t" r="r" b="b"/>
                  <a:pathLst>
                    <a:path w="161" h="209" extrusionOk="0">
                      <a:moveTo>
                        <a:pt x="160" y="113"/>
                      </a:moveTo>
                      <a:cubicBezTo>
                        <a:pt x="160" y="209"/>
                        <a:pt x="0" y="209"/>
                        <a:pt x="0" y="113"/>
                      </a:cubicBezTo>
                      <a:cubicBezTo>
                        <a:pt x="0" y="1"/>
                        <a:pt x="160" y="1"/>
                        <a:pt x="160" y="1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9" name="Google Shape;26959;p82"/>
                <p:cNvSpPr/>
                <p:nvPr/>
              </p:nvSpPr>
              <p:spPr>
                <a:xfrm>
                  <a:off x="1323963" y="3949184"/>
                  <a:ext cx="11060" cy="13811"/>
                </a:xfrm>
                <a:custGeom>
                  <a:avLst/>
                  <a:gdLst/>
                  <a:ahLst/>
                  <a:cxnLst/>
                  <a:rect l="l" t="t" r="r" b="b"/>
                  <a:pathLst>
                    <a:path w="193" h="241" extrusionOk="0">
                      <a:moveTo>
                        <a:pt x="193" y="112"/>
                      </a:moveTo>
                      <a:cubicBezTo>
                        <a:pt x="161" y="240"/>
                        <a:pt x="1" y="0"/>
                        <a:pt x="129" y="16"/>
                      </a:cubicBezTo>
                      <a:cubicBezTo>
                        <a:pt x="177" y="32"/>
                        <a:pt x="193" y="64"/>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0" name="Google Shape;26960;p82"/>
                <p:cNvSpPr/>
                <p:nvPr/>
              </p:nvSpPr>
              <p:spPr>
                <a:xfrm>
                  <a:off x="1688474" y="2746955"/>
                  <a:ext cx="11977" cy="13811"/>
                </a:xfrm>
                <a:custGeom>
                  <a:avLst/>
                  <a:gdLst/>
                  <a:ahLst/>
                  <a:cxnLst/>
                  <a:rect l="l" t="t" r="r" b="b"/>
                  <a:pathLst>
                    <a:path w="209" h="241" extrusionOk="0">
                      <a:moveTo>
                        <a:pt x="192" y="145"/>
                      </a:moveTo>
                      <a:cubicBezTo>
                        <a:pt x="160" y="241"/>
                        <a:pt x="0" y="209"/>
                        <a:pt x="32" y="97"/>
                      </a:cubicBezTo>
                      <a:cubicBezTo>
                        <a:pt x="48" y="1"/>
                        <a:pt x="208" y="33"/>
                        <a:pt x="192" y="14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1" name="Google Shape;26961;p82"/>
                <p:cNvSpPr/>
                <p:nvPr/>
              </p:nvSpPr>
              <p:spPr>
                <a:xfrm>
                  <a:off x="864520" y="2361838"/>
                  <a:ext cx="10143" cy="10143"/>
                </a:xfrm>
                <a:custGeom>
                  <a:avLst/>
                  <a:gdLst/>
                  <a:ahLst/>
                  <a:cxnLst/>
                  <a:rect l="l" t="t" r="r" b="b"/>
                  <a:pathLst>
                    <a:path w="177" h="177" extrusionOk="0">
                      <a:moveTo>
                        <a:pt x="177" y="112"/>
                      </a:moveTo>
                      <a:cubicBezTo>
                        <a:pt x="161" y="144"/>
                        <a:pt x="113" y="176"/>
                        <a:pt x="81" y="160"/>
                      </a:cubicBezTo>
                      <a:cubicBezTo>
                        <a:pt x="33" y="160"/>
                        <a:pt x="1" y="112"/>
                        <a:pt x="17" y="64"/>
                      </a:cubicBezTo>
                      <a:cubicBezTo>
                        <a:pt x="33" y="32"/>
                        <a:pt x="65" y="0"/>
                        <a:pt x="113" y="16"/>
                      </a:cubicBezTo>
                      <a:cubicBezTo>
                        <a:pt x="161" y="16"/>
                        <a:pt x="177" y="64"/>
                        <a:pt x="177"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2" name="Google Shape;26962;p82"/>
                <p:cNvSpPr/>
                <p:nvPr/>
              </p:nvSpPr>
              <p:spPr>
                <a:xfrm>
                  <a:off x="1172439" y="2810711"/>
                  <a:ext cx="11977" cy="11060"/>
                </a:xfrm>
                <a:custGeom>
                  <a:avLst/>
                  <a:gdLst/>
                  <a:ahLst/>
                  <a:cxnLst/>
                  <a:rect l="l" t="t" r="r" b="b"/>
                  <a:pathLst>
                    <a:path w="209" h="193" extrusionOk="0">
                      <a:moveTo>
                        <a:pt x="193" y="112"/>
                      </a:moveTo>
                      <a:cubicBezTo>
                        <a:pt x="193" y="160"/>
                        <a:pt x="145" y="192"/>
                        <a:pt x="97" y="176"/>
                      </a:cubicBezTo>
                      <a:cubicBezTo>
                        <a:pt x="0" y="160"/>
                        <a:pt x="32" y="0"/>
                        <a:pt x="129" y="16"/>
                      </a:cubicBezTo>
                      <a:cubicBezTo>
                        <a:pt x="177" y="32"/>
                        <a:pt x="209" y="80"/>
                        <a:pt x="193" y="11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3" name="Google Shape;26963;p82"/>
                <p:cNvSpPr/>
                <p:nvPr/>
              </p:nvSpPr>
              <p:spPr>
                <a:xfrm>
                  <a:off x="1150174" y="2423274"/>
                  <a:ext cx="11977" cy="11977"/>
                </a:xfrm>
                <a:custGeom>
                  <a:avLst/>
                  <a:gdLst/>
                  <a:ahLst/>
                  <a:cxnLst/>
                  <a:rect l="l" t="t" r="r" b="b"/>
                  <a:pathLst>
                    <a:path w="209" h="209" extrusionOk="0">
                      <a:moveTo>
                        <a:pt x="209" y="80"/>
                      </a:moveTo>
                      <a:cubicBezTo>
                        <a:pt x="209" y="208"/>
                        <a:pt x="1" y="0"/>
                        <a:pt x="129" y="0"/>
                      </a:cubicBezTo>
                      <a:cubicBezTo>
                        <a:pt x="177" y="0"/>
                        <a:pt x="209" y="48"/>
                        <a:pt x="209" y="8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4" name="Google Shape;26964;p82"/>
                <p:cNvSpPr/>
                <p:nvPr/>
              </p:nvSpPr>
              <p:spPr>
                <a:xfrm>
                  <a:off x="1665980" y="3981220"/>
                  <a:ext cx="23897" cy="23897"/>
                </a:xfrm>
                <a:custGeom>
                  <a:avLst/>
                  <a:gdLst/>
                  <a:ahLst/>
                  <a:cxnLst/>
                  <a:rect l="l" t="t" r="r" b="b"/>
                  <a:pathLst>
                    <a:path w="417" h="417" extrusionOk="0">
                      <a:moveTo>
                        <a:pt x="417" y="193"/>
                      </a:moveTo>
                      <a:cubicBezTo>
                        <a:pt x="417" y="337"/>
                        <a:pt x="225" y="417"/>
                        <a:pt x="113" y="305"/>
                      </a:cubicBezTo>
                      <a:cubicBezTo>
                        <a:pt x="1" y="193"/>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5" name="Google Shape;26965;p82"/>
                <p:cNvSpPr/>
                <p:nvPr/>
              </p:nvSpPr>
              <p:spPr>
                <a:xfrm>
                  <a:off x="1606379" y="4444391"/>
                  <a:ext cx="24871" cy="24814"/>
                </a:xfrm>
                <a:custGeom>
                  <a:avLst/>
                  <a:gdLst/>
                  <a:ahLst/>
                  <a:cxnLst/>
                  <a:rect l="l" t="t" r="r" b="b"/>
                  <a:pathLst>
                    <a:path w="434" h="433" extrusionOk="0">
                      <a:moveTo>
                        <a:pt x="433" y="192"/>
                      </a:moveTo>
                      <a:cubicBezTo>
                        <a:pt x="433" y="352"/>
                        <a:pt x="241" y="432"/>
                        <a:pt x="129" y="320"/>
                      </a:cubicBezTo>
                      <a:cubicBezTo>
                        <a:pt x="1" y="208"/>
                        <a:pt x="97" y="16"/>
                        <a:pt x="257" y="16"/>
                      </a:cubicBezTo>
                      <a:cubicBezTo>
                        <a:pt x="353" y="0"/>
                        <a:pt x="433" y="96"/>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6" name="Google Shape;26966;p82"/>
                <p:cNvSpPr/>
                <p:nvPr/>
              </p:nvSpPr>
              <p:spPr>
                <a:xfrm>
                  <a:off x="866354" y="4077556"/>
                  <a:ext cx="23955" cy="23897"/>
                </a:xfrm>
                <a:custGeom>
                  <a:avLst/>
                  <a:gdLst/>
                  <a:ahLst/>
                  <a:cxnLst/>
                  <a:rect l="l" t="t" r="r" b="b"/>
                  <a:pathLst>
                    <a:path w="418" h="417" extrusionOk="0">
                      <a:moveTo>
                        <a:pt x="417" y="177"/>
                      </a:moveTo>
                      <a:cubicBezTo>
                        <a:pt x="417" y="337"/>
                        <a:pt x="225" y="417"/>
                        <a:pt x="113" y="305"/>
                      </a:cubicBezTo>
                      <a:cubicBezTo>
                        <a:pt x="1" y="193"/>
                        <a:pt x="81" y="1"/>
                        <a:pt x="241" y="1"/>
                      </a:cubicBezTo>
                      <a:cubicBezTo>
                        <a:pt x="337" y="1"/>
                        <a:pt x="417" y="81"/>
                        <a:pt x="417"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7" name="Google Shape;26967;p82"/>
                <p:cNvSpPr/>
                <p:nvPr/>
              </p:nvSpPr>
              <p:spPr>
                <a:xfrm>
                  <a:off x="804919" y="3114707"/>
                  <a:ext cx="24814" cy="24814"/>
                </a:xfrm>
                <a:custGeom>
                  <a:avLst/>
                  <a:gdLst/>
                  <a:ahLst/>
                  <a:cxnLst/>
                  <a:rect l="l" t="t" r="r" b="b"/>
                  <a:pathLst>
                    <a:path w="433" h="433" extrusionOk="0">
                      <a:moveTo>
                        <a:pt x="433" y="192"/>
                      </a:moveTo>
                      <a:cubicBezTo>
                        <a:pt x="433" y="352"/>
                        <a:pt x="241" y="432"/>
                        <a:pt x="113" y="320"/>
                      </a:cubicBezTo>
                      <a:cubicBezTo>
                        <a:pt x="1" y="208"/>
                        <a:pt x="81"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8" name="Google Shape;26968;p82"/>
                <p:cNvSpPr/>
                <p:nvPr/>
              </p:nvSpPr>
              <p:spPr>
                <a:xfrm>
                  <a:off x="1710910" y="3846429"/>
                  <a:ext cx="23897" cy="24814"/>
                </a:xfrm>
                <a:custGeom>
                  <a:avLst/>
                  <a:gdLst/>
                  <a:ahLst/>
                  <a:cxnLst/>
                  <a:rect l="l" t="t" r="r" b="b"/>
                  <a:pathLst>
                    <a:path w="417" h="433" extrusionOk="0">
                      <a:moveTo>
                        <a:pt x="417" y="193"/>
                      </a:moveTo>
                      <a:cubicBezTo>
                        <a:pt x="417" y="353"/>
                        <a:pt x="225" y="433"/>
                        <a:pt x="113" y="321"/>
                      </a:cubicBezTo>
                      <a:cubicBezTo>
                        <a:pt x="1" y="209"/>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9" name="Google Shape;26969;p82"/>
                <p:cNvSpPr/>
                <p:nvPr/>
              </p:nvSpPr>
              <p:spPr>
                <a:xfrm>
                  <a:off x="2095164" y="3542920"/>
                  <a:ext cx="24814" cy="24814"/>
                </a:xfrm>
                <a:custGeom>
                  <a:avLst/>
                  <a:gdLst/>
                  <a:ahLst/>
                  <a:cxnLst/>
                  <a:rect l="l" t="t" r="r" b="b"/>
                  <a:pathLst>
                    <a:path w="433" h="433" extrusionOk="0">
                      <a:moveTo>
                        <a:pt x="432" y="176"/>
                      </a:moveTo>
                      <a:cubicBezTo>
                        <a:pt x="432" y="352"/>
                        <a:pt x="240" y="432"/>
                        <a:pt x="112" y="304"/>
                      </a:cubicBezTo>
                      <a:cubicBezTo>
                        <a:pt x="0" y="192"/>
                        <a:pt x="80" y="0"/>
                        <a:pt x="256" y="0"/>
                      </a:cubicBezTo>
                      <a:cubicBezTo>
                        <a:pt x="352" y="0"/>
                        <a:pt x="432" y="80"/>
                        <a:pt x="432"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0" name="Google Shape;26970;p82"/>
                <p:cNvSpPr/>
                <p:nvPr/>
              </p:nvSpPr>
              <p:spPr>
                <a:xfrm>
                  <a:off x="1461990" y="2560815"/>
                  <a:ext cx="23897" cy="27565"/>
                </a:xfrm>
                <a:custGeom>
                  <a:avLst/>
                  <a:gdLst/>
                  <a:ahLst/>
                  <a:cxnLst/>
                  <a:rect l="l" t="t" r="r" b="b"/>
                  <a:pathLst>
                    <a:path w="417" h="481" extrusionOk="0">
                      <a:moveTo>
                        <a:pt x="400" y="273"/>
                      </a:moveTo>
                      <a:cubicBezTo>
                        <a:pt x="368" y="481"/>
                        <a:pt x="48" y="481"/>
                        <a:pt x="32" y="273"/>
                      </a:cubicBezTo>
                      <a:cubicBezTo>
                        <a:pt x="0" y="1"/>
                        <a:pt x="416" y="1"/>
                        <a:pt x="400" y="27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1" name="Google Shape;26971;p82"/>
                <p:cNvSpPr/>
                <p:nvPr/>
              </p:nvSpPr>
              <p:spPr>
                <a:xfrm>
                  <a:off x="905839" y="3730034"/>
                  <a:ext cx="23897" cy="27565"/>
                </a:xfrm>
                <a:custGeom>
                  <a:avLst/>
                  <a:gdLst/>
                  <a:ahLst/>
                  <a:cxnLst/>
                  <a:rect l="l" t="t" r="r" b="b"/>
                  <a:pathLst>
                    <a:path w="417" h="481" extrusionOk="0">
                      <a:moveTo>
                        <a:pt x="384" y="272"/>
                      </a:moveTo>
                      <a:cubicBezTo>
                        <a:pt x="368" y="480"/>
                        <a:pt x="48" y="480"/>
                        <a:pt x="32" y="272"/>
                      </a:cubicBezTo>
                      <a:cubicBezTo>
                        <a:pt x="0" y="0"/>
                        <a:pt x="416" y="0"/>
                        <a:pt x="384" y="27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2" name="Google Shape;26972;p82"/>
                <p:cNvSpPr/>
                <p:nvPr/>
              </p:nvSpPr>
              <p:spPr>
                <a:xfrm>
                  <a:off x="1274878" y="2235300"/>
                  <a:ext cx="24814" cy="24814"/>
                </a:xfrm>
                <a:custGeom>
                  <a:avLst/>
                  <a:gdLst/>
                  <a:ahLst/>
                  <a:cxnLst/>
                  <a:rect l="l" t="t" r="r" b="b"/>
                  <a:pathLst>
                    <a:path w="433" h="433" extrusionOk="0">
                      <a:moveTo>
                        <a:pt x="433" y="192"/>
                      </a:moveTo>
                      <a:cubicBezTo>
                        <a:pt x="433" y="352"/>
                        <a:pt x="241" y="432"/>
                        <a:pt x="129" y="320"/>
                      </a:cubicBezTo>
                      <a:cubicBezTo>
                        <a:pt x="1" y="192"/>
                        <a:pt x="97" y="0"/>
                        <a:pt x="257" y="0"/>
                      </a:cubicBezTo>
                      <a:cubicBezTo>
                        <a:pt x="353" y="0"/>
                        <a:pt x="433" y="80"/>
                        <a:pt x="433"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3" name="Google Shape;26973;p82"/>
                <p:cNvSpPr/>
                <p:nvPr/>
              </p:nvSpPr>
              <p:spPr>
                <a:xfrm>
                  <a:off x="1720137" y="3324687"/>
                  <a:ext cx="23897" cy="27565"/>
                </a:xfrm>
                <a:custGeom>
                  <a:avLst/>
                  <a:gdLst/>
                  <a:ahLst/>
                  <a:cxnLst/>
                  <a:rect l="l" t="t" r="r" b="b"/>
                  <a:pathLst>
                    <a:path w="417" h="481" extrusionOk="0">
                      <a:moveTo>
                        <a:pt x="384" y="257"/>
                      </a:moveTo>
                      <a:cubicBezTo>
                        <a:pt x="368" y="481"/>
                        <a:pt x="48" y="481"/>
                        <a:pt x="32" y="257"/>
                      </a:cubicBezTo>
                      <a:cubicBezTo>
                        <a:pt x="0" y="1"/>
                        <a:pt x="416" y="1"/>
                        <a:pt x="384" y="25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4" name="Google Shape;26974;p82"/>
                <p:cNvSpPr/>
                <p:nvPr/>
              </p:nvSpPr>
              <p:spPr>
                <a:xfrm>
                  <a:off x="1301039" y="3509910"/>
                  <a:ext cx="23897" cy="24814"/>
                </a:xfrm>
                <a:custGeom>
                  <a:avLst/>
                  <a:gdLst/>
                  <a:ahLst/>
                  <a:cxnLst/>
                  <a:rect l="l" t="t" r="r" b="b"/>
                  <a:pathLst>
                    <a:path w="417" h="433" extrusionOk="0">
                      <a:moveTo>
                        <a:pt x="416" y="192"/>
                      </a:moveTo>
                      <a:cubicBezTo>
                        <a:pt x="416" y="352"/>
                        <a:pt x="224" y="432"/>
                        <a:pt x="112" y="320"/>
                      </a:cubicBezTo>
                      <a:cubicBezTo>
                        <a:pt x="0" y="208"/>
                        <a:pt x="80" y="0"/>
                        <a:pt x="240" y="0"/>
                      </a:cubicBezTo>
                      <a:cubicBezTo>
                        <a:pt x="336" y="0"/>
                        <a:pt x="416" y="80"/>
                        <a:pt x="416" y="19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5" name="Google Shape;26975;p82"/>
                <p:cNvSpPr/>
                <p:nvPr/>
              </p:nvSpPr>
              <p:spPr>
                <a:xfrm>
                  <a:off x="1025958" y="3570428"/>
                  <a:ext cx="23897" cy="27565"/>
                </a:xfrm>
                <a:custGeom>
                  <a:avLst/>
                  <a:gdLst/>
                  <a:ahLst/>
                  <a:cxnLst/>
                  <a:rect l="l" t="t" r="r" b="b"/>
                  <a:pathLst>
                    <a:path w="417" h="481" extrusionOk="0">
                      <a:moveTo>
                        <a:pt x="400" y="225"/>
                      </a:moveTo>
                      <a:cubicBezTo>
                        <a:pt x="416" y="481"/>
                        <a:pt x="0" y="481"/>
                        <a:pt x="32" y="225"/>
                      </a:cubicBezTo>
                      <a:cubicBezTo>
                        <a:pt x="48" y="1"/>
                        <a:pt x="368" y="1"/>
                        <a:pt x="400" y="2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6" name="Google Shape;26976;p82"/>
                <p:cNvSpPr/>
                <p:nvPr/>
              </p:nvSpPr>
              <p:spPr>
                <a:xfrm>
                  <a:off x="1654547" y="2403101"/>
                  <a:ext cx="23897" cy="23897"/>
                </a:xfrm>
                <a:custGeom>
                  <a:avLst/>
                  <a:gdLst/>
                  <a:ahLst/>
                  <a:cxnLst/>
                  <a:rect l="l" t="t" r="r" b="b"/>
                  <a:pathLst>
                    <a:path w="417" h="417" extrusionOk="0">
                      <a:moveTo>
                        <a:pt x="416" y="176"/>
                      </a:moveTo>
                      <a:cubicBezTo>
                        <a:pt x="416" y="336"/>
                        <a:pt x="224" y="416"/>
                        <a:pt x="112" y="304"/>
                      </a:cubicBezTo>
                      <a:cubicBezTo>
                        <a:pt x="0" y="192"/>
                        <a:pt x="80" y="0"/>
                        <a:pt x="240" y="0"/>
                      </a:cubicBezTo>
                      <a:cubicBezTo>
                        <a:pt x="336" y="0"/>
                        <a:pt x="416" y="80"/>
                        <a:pt x="416" y="176"/>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7" name="Google Shape;26977;p82"/>
                <p:cNvSpPr/>
                <p:nvPr/>
              </p:nvSpPr>
              <p:spPr>
                <a:xfrm>
                  <a:off x="959022" y="4245357"/>
                  <a:ext cx="23897" cy="23897"/>
                </a:xfrm>
                <a:custGeom>
                  <a:avLst/>
                  <a:gdLst/>
                  <a:ahLst/>
                  <a:cxnLst/>
                  <a:rect l="l" t="t" r="r" b="b"/>
                  <a:pathLst>
                    <a:path w="417" h="417" extrusionOk="0">
                      <a:moveTo>
                        <a:pt x="416" y="177"/>
                      </a:moveTo>
                      <a:cubicBezTo>
                        <a:pt x="416" y="337"/>
                        <a:pt x="224" y="417"/>
                        <a:pt x="112" y="305"/>
                      </a:cubicBezTo>
                      <a:cubicBezTo>
                        <a:pt x="0" y="193"/>
                        <a:pt x="80" y="1"/>
                        <a:pt x="240" y="1"/>
                      </a:cubicBezTo>
                      <a:cubicBezTo>
                        <a:pt x="336" y="1"/>
                        <a:pt x="416" y="81"/>
                        <a:pt x="416"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8" name="Google Shape;26978;p82"/>
                <p:cNvSpPr/>
                <p:nvPr/>
              </p:nvSpPr>
              <p:spPr>
                <a:xfrm>
                  <a:off x="1013121" y="2675433"/>
                  <a:ext cx="24814" cy="23897"/>
                </a:xfrm>
                <a:custGeom>
                  <a:avLst/>
                  <a:gdLst/>
                  <a:ahLst/>
                  <a:cxnLst/>
                  <a:rect l="l" t="t" r="r" b="b"/>
                  <a:pathLst>
                    <a:path w="433" h="417" extrusionOk="0">
                      <a:moveTo>
                        <a:pt x="432" y="177"/>
                      </a:moveTo>
                      <a:cubicBezTo>
                        <a:pt x="432" y="337"/>
                        <a:pt x="240" y="417"/>
                        <a:pt x="128" y="305"/>
                      </a:cubicBezTo>
                      <a:cubicBezTo>
                        <a:pt x="0" y="193"/>
                        <a:pt x="80" y="1"/>
                        <a:pt x="256" y="1"/>
                      </a:cubicBezTo>
                      <a:cubicBezTo>
                        <a:pt x="352" y="1"/>
                        <a:pt x="432" y="81"/>
                        <a:pt x="432"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9" name="Google Shape;26979;p82"/>
                <p:cNvSpPr/>
                <p:nvPr/>
              </p:nvSpPr>
              <p:spPr>
                <a:xfrm>
                  <a:off x="724228" y="4075722"/>
                  <a:ext cx="24814" cy="27565"/>
                </a:xfrm>
                <a:custGeom>
                  <a:avLst/>
                  <a:gdLst/>
                  <a:ahLst/>
                  <a:cxnLst/>
                  <a:rect l="l" t="t" r="r" b="b"/>
                  <a:pathLst>
                    <a:path w="433" h="481" extrusionOk="0">
                      <a:moveTo>
                        <a:pt x="401" y="209"/>
                      </a:moveTo>
                      <a:cubicBezTo>
                        <a:pt x="433" y="481"/>
                        <a:pt x="1" y="481"/>
                        <a:pt x="33" y="209"/>
                      </a:cubicBezTo>
                      <a:cubicBezTo>
                        <a:pt x="65" y="1"/>
                        <a:pt x="369" y="1"/>
                        <a:pt x="401" y="20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0" name="Google Shape;26980;p82"/>
                <p:cNvSpPr/>
                <p:nvPr/>
              </p:nvSpPr>
              <p:spPr>
                <a:xfrm>
                  <a:off x="791165" y="3263252"/>
                  <a:ext cx="24814" cy="23897"/>
                </a:xfrm>
                <a:custGeom>
                  <a:avLst/>
                  <a:gdLst/>
                  <a:ahLst/>
                  <a:cxnLst/>
                  <a:rect l="l" t="t" r="r" b="b"/>
                  <a:pathLst>
                    <a:path w="433" h="417" extrusionOk="0">
                      <a:moveTo>
                        <a:pt x="433" y="177"/>
                      </a:moveTo>
                      <a:cubicBezTo>
                        <a:pt x="433" y="337"/>
                        <a:pt x="241" y="417"/>
                        <a:pt x="129" y="305"/>
                      </a:cubicBezTo>
                      <a:cubicBezTo>
                        <a:pt x="1" y="193"/>
                        <a:pt x="81" y="1"/>
                        <a:pt x="241" y="1"/>
                      </a:cubicBezTo>
                      <a:cubicBezTo>
                        <a:pt x="353" y="1"/>
                        <a:pt x="433" y="81"/>
                        <a:pt x="433"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1" name="Google Shape;26981;p82"/>
                <p:cNvSpPr/>
                <p:nvPr/>
              </p:nvSpPr>
              <p:spPr>
                <a:xfrm>
                  <a:off x="1340467" y="3551173"/>
                  <a:ext cx="23897" cy="24814"/>
                </a:xfrm>
                <a:custGeom>
                  <a:avLst/>
                  <a:gdLst/>
                  <a:ahLst/>
                  <a:cxnLst/>
                  <a:rect l="l" t="t" r="r" b="b"/>
                  <a:pathLst>
                    <a:path w="417" h="433" extrusionOk="0">
                      <a:moveTo>
                        <a:pt x="417" y="193"/>
                      </a:moveTo>
                      <a:cubicBezTo>
                        <a:pt x="417" y="353"/>
                        <a:pt x="225" y="433"/>
                        <a:pt x="113" y="321"/>
                      </a:cubicBezTo>
                      <a:cubicBezTo>
                        <a:pt x="1" y="209"/>
                        <a:pt x="81" y="1"/>
                        <a:pt x="241" y="1"/>
                      </a:cubicBezTo>
                      <a:cubicBezTo>
                        <a:pt x="337" y="1"/>
                        <a:pt x="417" y="81"/>
                        <a:pt x="417"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2" name="Google Shape;26982;p82"/>
                <p:cNvSpPr/>
                <p:nvPr/>
              </p:nvSpPr>
              <p:spPr>
                <a:xfrm>
                  <a:off x="1205620" y="3043644"/>
                  <a:ext cx="24814" cy="24814"/>
                </a:xfrm>
                <a:custGeom>
                  <a:avLst/>
                  <a:gdLst/>
                  <a:ahLst/>
                  <a:cxnLst/>
                  <a:rect l="l" t="t" r="r" b="b"/>
                  <a:pathLst>
                    <a:path w="433" h="433" extrusionOk="0">
                      <a:moveTo>
                        <a:pt x="433" y="193"/>
                      </a:moveTo>
                      <a:cubicBezTo>
                        <a:pt x="433" y="353"/>
                        <a:pt x="225" y="433"/>
                        <a:pt x="112" y="321"/>
                      </a:cubicBezTo>
                      <a:cubicBezTo>
                        <a:pt x="0" y="209"/>
                        <a:pt x="80" y="1"/>
                        <a:pt x="241" y="17"/>
                      </a:cubicBezTo>
                      <a:cubicBezTo>
                        <a:pt x="337" y="1"/>
                        <a:pt x="433" y="97"/>
                        <a:pt x="433" y="19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3" name="Google Shape;26983;p82"/>
                <p:cNvSpPr/>
                <p:nvPr/>
              </p:nvSpPr>
              <p:spPr>
                <a:xfrm>
                  <a:off x="1242355" y="3309099"/>
                  <a:ext cx="24814" cy="23897"/>
                </a:xfrm>
                <a:custGeom>
                  <a:avLst/>
                  <a:gdLst/>
                  <a:ahLst/>
                  <a:cxnLst/>
                  <a:rect l="l" t="t" r="r" b="b"/>
                  <a:pathLst>
                    <a:path w="433" h="417" extrusionOk="0">
                      <a:moveTo>
                        <a:pt x="433" y="177"/>
                      </a:moveTo>
                      <a:cubicBezTo>
                        <a:pt x="433" y="337"/>
                        <a:pt x="225" y="417"/>
                        <a:pt x="112" y="305"/>
                      </a:cubicBezTo>
                      <a:cubicBezTo>
                        <a:pt x="0" y="193"/>
                        <a:pt x="80" y="1"/>
                        <a:pt x="241" y="1"/>
                      </a:cubicBezTo>
                      <a:cubicBezTo>
                        <a:pt x="353" y="1"/>
                        <a:pt x="433" y="81"/>
                        <a:pt x="433" y="17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4" name="Google Shape;26984;p82"/>
                <p:cNvSpPr/>
                <p:nvPr/>
              </p:nvSpPr>
              <p:spPr>
                <a:xfrm>
                  <a:off x="1765926" y="3497073"/>
                  <a:ext cx="89056" cy="88999"/>
                </a:xfrm>
                <a:custGeom>
                  <a:avLst/>
                  <a:gdLst/>
                  <a:ahLst/>
                  <a:cxnLst/>
                  <a:rect l="l" t="t" r="r" b="b"/>
                  <a:pathLst>
                    <a:path w="1554" h="1553" extrusionOk="0">
                      <a:moveTo>
                        <a:pt x="769" y="1552"/>
                      </a:moveTo>
                      <a:lnTo>
                        <a:pt x="769" y="1552"/>
                      </a:lnTo>
                      <a:cubicBezTo>
                        <a:pt x="769" y="1120"/>
                        <a:pt x="433" y="768"/>
                        <a:pt x="1" y="768"/>
                      </a:cubicBezTo>
                      <a:lnTo>
                        <a:pt x="1" y="768"/>
                      </a:lnTo>
                      <a:cubicBezTo>
                        <a:pt x="433" y="768"/>
                        <a:pt x="769" y="432"/>
                        <a:pt x="769" y="0"/>
                      </a:cubicBezTo>
                      <a:lnTo>
                        <a:pt x="769" y="0"/>
                      </a:lnTo>
                      <a:cubicBezTo>
                        <a:pt x="769" y="416"/>
                        <a:pt x="1121" y="768"/>
                        <a:pt x="1553" y="768"/>
                      </a:cubicBezTo>
                      <a:lnTo>
                        <a:pt x="1553" y="768"/>
                      </a:lnTo>
                      <a:cubicBezTo>
                        <a:pt x="1121" y="768"/>
                        <a:pt x="769" y="1120"/>
                        <a:pt x="769" y="155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5" name="Google Shape;26985;p82"/>
                <p:cNvSpPr/>
                <p:nvPr/>
              </p:nvSpPr>
              <p:spPr>
                <a:xfrm>
                  <a:off x="825091" y="3483319"/>
                  <a:ext cx="89056" cy="88999"/>
                </a:xfrm>
                <a:custGeom>
                  <a:avLst/>
                  <a:gdLst/>
                  <a:ahLst/>
                  <a:cxnLst/>
                  <a:rect l="l" t="t" r="r" b="b"/>
                  <a:pathLst>
                    <a:path w="1554" h="1553" extrusionOk="0">
                      <a:moveTo>
                        <a:pt x="785" y="1553"/>
                      </a:moveTo>
                      <a:lnTo>
                        <a:pt x="785" y="1553"/>
                      </a:lnTo>
                      <a:cubicBezTo>
                        <a:pt x="785" y="1121"/>
                        <a:pt x="433" y="785"/>
                        <a:pt x="1" y="785"/>
                      </a:cubicBezTo>
                      <a:lnTo>
                        <a:pt x="1" y="785"/>
                      </a:lnTo>
                      <a:cubicBezTo>
                        <a:pt x="433" y="785"/>
                        <a:pt x="785" y="433"/>
                        <a:pt x="785" y="1"/>
                      </a:cubicBezTo>
                      <a:lnTo>
                        <a:pt x="785" y="1"/>
                      </a:lnTo>
                      <a:cubicBezTo>
                        <a:pt x="785" y="433"/>
                        <a:pt x="1137" y="785"/>
                        <a:pt x="1553" y="785"/>
                      </a:cubicBezTo>
                      <a:lnTo>
                        <a:pt x="1553" y="785"/>
                      </a:lnTo>
                      <a:cubicBezTo>
                        <a:pt x="1137" y="785"/>
                        <a:pt x="785" y="1121"/>
                        <a:pt x="785"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6" name="Google Shape;26986;p82"/>
                <p:cNvSpPr/>
                <p:nvPr/>
              </p:nvSpPr>
              <p:spPr>
                <a:xfrm>
                  <a:off x="938849" y="2381094"/>
                  <a:ext cx="88999" cy="88999"/>
                </a:xfrm>
                <a:custGeom>
                  <a:avLst/>
                  <a:gdLst/>
                  <a:ahLst/>
                  <a:cxnLst/>
                  <a:rect l="l" t="t" r="r" b="b"/>
                  <a:pathLst>
                    <a:path w="1553" h="1553" extrusionOk="0">
                      <a:moveTo>
                        <a:pt x="768" y="1553"/>
                      </a:moveTo>
                      <a:lnTo>
                        <a:pt x="768" y="1553"/>
                      </a:lnTo>
                      <a:cubicBezTo>
                        <a:pt x="768" y="1121"/>
                        <a:pt x="416" y="785"/>
                        <a:pt x="0" y="785"/>
                      </a:cubicBezTo>
                      <a:lnTo>
                        <a:pt x="0" y="785"/>
                      </a:lnTo>
                      <a:cubicBezTo>
                        <a:pt x="416" y="785"/>
                        <a:pt x="768" y="432"/>
                        <a:pt x="768" y="0"/>
                      </a:cubicBezTo>
                      <a:lnTo>
                        <a:pt x="768" y="0"/>
                      </a:lnTo>
                      <a:cubicBezTo>
                        <a:pt x="768" y="432"/>
                        <a:pt x="1120" y="785"/>
                        <a:pt x="1552" y="785"/>
                      </a:cubicBezTo>
                      <a:lnTo>
                        <a:pt x="1552" y="785"/>
                      </a:lnTo>
                      <a:cubicBezTo>
                        <a:pt x="1120" y="785"/>
                        <a:pt x="768" y="1121"/>
                        <a:pt x="768" y="15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7" name="Google Shape;26987;p82"/>
                <p:cNvSpPr/>
                <p:nvPr/>
              </p:nvSpPr>
              <p:spPr>
                <a:xfrm>
                  <a:off x="1427577" y="2872834"/>
                  <a:ext cx="89056" cy="88082"/>
                </a:xfrm>
                <a:custGeom>
                  <a:avLst/>
                  <a:gdLst/>
                  <a:ahLst/>
                  <a:cxnLst/>
                  <a:rect l="l" t="t" r="r" b="b"/>
                  <a:pathLst>
                    <a:path w="1554" h="1537" extrusionOk="0">
                      <a:moveTo>
                        <a:pt x="785" y="1537"/>
                      </a:moveTo>
                      <a:lnTo>
                        <a:pt x="785" y="1537"/>
                      </a:lnTo>
                      <a:cubicBezTo>
                        <a:pt x="785" y="1121"/>
                        <a:pt x="433" y="769"/>
                        <a:pt x="1" y="769"/>
                      </a:cubicBezTo>
                      <a:lnTo>
                        <a:pt x="1" y="769"/>
                      </a:lnTo>
                      <a:cubicBezTo>
                        <a:pt x="433" y="769"/>
                        <a:pt x="785" y="417"/>
                        <a:pt x="785" y="1"/>
                      </a:cubicBezTo>
                      <a:lnTo>
                        <a:pt x="785" y="1"/>
                      </a:lnTo>
                      <a:cubicBezTo>
                        <a:pt x="785" y="417"/>
                        <a:pt x="1121" y="769"/>
                        <a:pt x="1553" y="769"/>
                      </a:cubicBezTo>
                      <a:lnTo>
                        <a:pt x="1553" y="769"/>
                      </a:lnTo>
                      <a:cubicBezTo>
                        <a:pt x="1137" y="769"/>
                        <a:pt x="785" y="1121"/>
                        <a:pt x="785" y="153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88" name="Google Shape;26988;p82"/>
            <p:cNvGrpSpPr/>
            <p:nvPr/>
          </p:nvGrpSpPr>
          <p:grpSpPr>
            <a:xfrm rot="-757285">
              <a:off x="772288" y="3895138"/>
              <a:ext cx="799643" cy="629108"/>
              <a:chOff x="917759" y="3974858"/>
              <a:chExt cx="799671" cy="629131"/>
            </a:xfrm>
          </p:grpSpPr>
          <p:sp>
            <p:nvSpPr>
              <p:cNvPr id="26989" name="Google Shape;26989;p82"/>
              <p:cNvSpPr/>
              <p:nvPr/>
            </p:nvSpPr>
            <p:spPr>
              <a:xfrm>
                <a:off x="1038795" y="4045463"/>
                <a:ext cx="210949" cy="222869"/>
              </a:xfrm>
              <a:custGeom>
                <a:avLst/>
                <a:gdLst/>
                <a:ahLst/>
                <a:cxnLst/>
                <a:rect l="l" t="t" r="r" b="b"/>
                <a:pathLst>
                  <a:path w="3681" h="3889" extrusionOk="0">
                    <a:moveTo>
                      <a:pt x="3680" y="2801"/>
                    </a:moveTo>
                    <a:cubicBezTo>
                      <a:pt x="3680" y="2801"/>
                      <a:pt x="3632" y="1089"/>
                      <a:pt x="2560" y="545"/>
                    </a:cubicBezTo>
                    <a:cubicBezTo>
                      <a:pt x="1488" y="1"/>
                      <a:pt x="0" y="3057"/>
                      <a:pt x="0" y="3057"/>
                    </a:cubicBezTo>
                    <a:lnTo>
                      <a:pt x="2048" y="3889"/>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0" name="Google Shape;26990;p82"/>
              <p:cNvSpPr/>
              <p:nvPr/>
            </p:nvSpPr>
            <p:spPr>
              <a:xfrm>
                <a:off x="1259777" y="4366394"/>
                <a:ext cx="193527" cy="188083"/>
              </a:xfrm>
              <a:custGeom>
                <a:avLst/>
                <a:gdLst/>
                <a:ahLst/>
                <a:cxnLst/>
                <a:rect l="l" t="t" r="r" b="b"/>
                <a:pathLst>
                  <a:path w="3377" h="3282" extrusionOk="0">
                    <a:moveTo>
                      <a:pt x="1665" y="1"/>
                    </a:moveTo>
                    <a:cubicBezTo>
                      <a:pt x="1665" y="1"/>
                      <a:pt x="3217" y="705"/>
                      <a:pt x="3297" y="1905"/>
                    </a:cubicBezTo>
                    <a:cubicBezTo>
                      <a:pt x="3377" y="3105"/>
                      <a:pt x="1" y="3281"/>
                      <a:pt x="1" y="3281"/>
                    </a:cubicBezTo>
                    <a:lnTo>
                      <a:pt x="33" y="1073"/>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1" name="Google Shape;26991;p82"/>
              <p:cNvSpPr/>
              <p:nvPr/>
            </p:nvSpPr>
            <p:spPr>
              <a:xfrm>
                <a:off x="917759" y="4309543"/>
                <a:ext cx="224703" cy="294446"/>
              </a:xfrm>
              <a:custGeom>
                <a:avLst/>
                <a:gdLst/>
                <a:ahLst/>
                <a:cxnLst/>
                <a:rect l="l" t="t" r="r" b="b"/>
                <a:pathLst>
                  <a:path w="3921" h="5138" extrusionOk="0">
                    <a:moveTo>
                      <a:pt x="2960" y="1041"/>
                    </a:moveTo>
                    <a:cubicBezTo>
                      <a:pt x="2960" y="1041"/>
                      <a:pt x="624" y="1"/>
                      <a:pt x="0" y="4017"/>
                    </a:cubicBezTo>
                    <a:cubicBezTo>
                      <a:pt x="3920" y="5137"/>
                      <a:pt x="3856" y="2417"/>
                      <a:pt x="3856" y="2417"/>
                    </a:cubicBezTo>
                    <a:cubicBezTo>
                      <a:pt x="3216" y="1505"/>
                      <a:pt x="2960" y="1041"/>
                      <a:pt x="2960" y="104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2" name="Google Shape;26992;p82"/>
              <p:cNvSpPr/>
              <p:nvPr/>
            </p:nvSpPr>
            <p:spPr>
              <a:xfrm>
                <a:off x="973693" y="4380606"/>
                <a:ext cx="155074" cy="133412"/>
              </a:xfrm>
              <a:custGeom>
                <a:avLst/>
                <a:gdLst/>
                <a:ahLst/>
                <a:cxnLst/>
                <a:rect l="l" t="t" r="r" b="b"/>
                <a:pathLst>
                  <a:path w="2706" h="2328" extrusionOk="0">
                    <a:moveTo>
                      <a:pt x="1584" y="1"/>
                    </a:moveTo>
                    <a:cubicBezTo>
                      <a:pt x="1072" y="1"/>
                      <a:pt x="283" y="316"/>
                      <a:pt x="0" y="2137"/>
                    </a:cubicBezTo>
                    <a:cubicBezTo>
                      <a:pt x="468" y="2272"/>
                      <a:pt x="854" y="2328"/>
                      <a:pt x="1172" y="2328"/>
                    </a:cubicBezTo>
                    <a:cubicBezTo>
                      <a:pt x="2705" y="2328"/>
                      <a:pt x="2672" y="1033"/>
                      <a:pt x="2672" y="1033"/>
                    </a:cubicBezTo>
                    <a:cubicBezTo>
                      <a:pt x="2224" y="393"/>
                      <a:pt x="2048" y="89"/>
                      <a:pt x="2048" y="89"/>
                    </a:cubicBezTo>
                    <a:cubicBezTo>
                      <a:pt x="2048" y="89"/>
                      <a:pt x="1855" y="1"/>
                      <a:pt x="1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3" name="Google Shape;26993;p82"/>
              <p:cNvSpPr/>
              <p:nvPr/>
            </p:nvSpPr>
            <p:spPr>
              <a:xfrm>
                <a:off x="1050429" y="4061452"/>
                <a:ext cx="611070" cy="405451"/>
              </a:xfrm>
              <a:custGeom>
                <a:avLst/>
                <a:gdLst/>
                <a:ahLst/>
                <a:cxnLst/>
                <a:rect l="l" t="t" r="r" b="b"/>
                <a:pathLst>
                  <a:path w="10663" h="7075" extrusionOk="0">
                    <a:moveTo>
                      <a:pt x="9592" y="0"/>
                    </a:moveTo>
                    <a:cubicBezTo>
                      <a:pt x="7903" y="0"/>
                      <a:pt x="2666" y="2724"/>
                      <a:pt x="1317" y="3610"/>
                    </a:cubicBezTo>
                    <a:cubicBezTo>
                      <a:pt x="0" y="4483"/>
                      <a:pt x="1398" y="7075"/>
                      <a:pt x="2825" y="7075"/>
                    </a:cubicBezTo>
                    <a:cubicBezTo>
                      <a:pt x="3045" y="7075"/>
                      <a:pt x="3266" y="7013"/>
                      <a:pt x="3477" y="6874"/>
                    </a:cubicBezTo>
                    <a:cubicBezTo>
                      <a:pt x="5062" y="5818"/>
                      <a:pt x="10662" y="1066"/>
                      <a:pt x="10070" y="170"/>
                    </a:cubicBezTo>
                    <a:cubicBezTo>
                      <a:pt x="9992" y="53"/>
                      <a:pt x="9826" y="0"/>
                      <a:pt x="95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4" name="Google Shape;26994;p82"/>
              <p:cNvSpPr/>
              <p:nvPr/>
            </p:nvSpPr>
            <p:spPr>
              <a:xfrm>
                <a:off x="1055930" y="4110165"/>
                <a:ext cx="525739" cy="344934"/>
              </a:xfrm>
              <a:custGeom>
                <a:avLst/>
                <a:gdLst/>
                <a:ahLst/>
                <a:cxnLst/>
                <a:rect l="l" t="t" r="r" b="b"/>
                <a:pathLst>
                  <a:path w="9174" h="6019" extrusionOk="0">
                    <a:moveTo>
                      <a:pt x="8776" y="1"/>
                    </a:moveTo>
                    <a:cubicBezTo>
                      <a:pt x="7859" y="1"/>
                      <a:pt x="1992" y="3452"/>
                      <a:pt x="709" y="4312"/>
                    </a:cubicBezTo>
                    <a:cubicBezTo>
                      <a:pt x="0" y="4776"/>
                      <a:pt x="616" y="6018"/>
                      <a:pt x="1359" y="6018"/>
                    </a:cubicBezTo>
                    <a:cubicBezTo>
                      <a:pt x="1487" y="6018"/>
                      <a:pt x="1619" y="5981"/>
                      <a:pt x="1749" y="5896"/>
                    </a:cubicBezTo>
                    <a:cubicBezTo>
                      <a:pt x="3173" y="4952"/>
                      <a:pt x="9174" y="472"/>
                      <a:pt x="8886" y="40"/>
                    </a:cubicBezTo>
                    <a:cubicBezTo>
                      <a:pt x="8869" y="13"/>
                      <a:pt x="8831" y="1"/>
                      <a:pt x="87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5" name="Google Shape;26995;p82"/>
              <p:cNvSpPr/>
              <p:nvPr/>
            </p:nvSpPr>
            <p:spPr>
              <a:xfrm>
                <a:off x="1053466" y="3974858"/>
                <a:ext cx="663965" cy="538347"/>
              </a:xfrm>
              <a:custGeom>
                <a:avLst/>
                <a:gdLst/>
                <a:ahLst/>
                <a:cxnLst/>
                <a:rect l="l" t="t" r="r" b="b"/>
                <a:pathLst>
                  <a:path w="11586" h="9394" extrusionOk="0">
                    <a:moveTo>
                      <a:pt x="10913" y="1089"/>
                    </a:moveTo>
                    <a:cubicBezTo>
                      <a:pt x="10193" y="0"/>
                      <a:pt x="3200" y="3521"/>
                      <a:pt x="1600" y="4577"/>
                    </a:cubicBezTo>
                    <a:cubicBezTo>
                      <a:pt x="0" y="5633"/>
                      <a:pt x="2400" y="9393"/>
                      <a:pt x="4065" y="8289"/>
                    </a:cubicBezTo>
                    <a:cubicBezTo>
                      <a:pt x="5729" y="7185"/>
                      <a:pt x="11585" y="2113"/>
                      <a:pt x="10913" y="108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6" name="Google Shape;26996;p82"/>
              <p:cNvSpPr/>
              <p:nvPr/>
            </p:nvSpPr>
            <p:spPr>
              <a:xfrm>
                <a:off x="1242355" y="4175039"/>
                <a:ext cx="194444" cy="172496"/>
              </a:xfrm>
              <a:custGeom>
                <a:avLst/>
                <a:gdLst/>
                <a:ahLst/>
                <a:cxnLst/>
                <a:rect l="l" t="t" r="r" b="b"/>
                <a:pathLst>
                  <a:path w="3393" h="3010" extrusionOk="0">
                    <a:moveTo>
                      <a:pt x="1712" y="0"/>
                    </a:moveTo>
                    <a:cubicBezTo>
                      <a:pt x="1542" y="0"/>
                      <a:pt x="1370" y="30"/>
                      <a:pt x="1201" y="92"/>
                    </a:cubicBezTo>
                    <a:cubicBezTo>
                      <a:pt x="417" y="364"/>
                      <a:pt x="0" y="1212"/>
                      <a:pt x="289" y="2012"/>
                    </a:cubicBezTo>
                    <a:cubicBezTo>
                      <a:pt x="503" y="2630"/>
                      <a:pt x="1075" y="3009"/>
                      <a:pt x="1691" y="3009"/>
                    </a:cubicBezTo>
                    <a:cubicBezTo>
                      <a:pt x="1857" y="3009"/>
                      <a:pt x="2026" y="2982"/>
                      <a:pt x="2193" y="2924"/>
                    </a:cubicBezTo>
                    <a:cubicBezTo>
                      <a:pt x="2993" y="2652"/>
                      <a:pt x="3393" y="1788"/>
                      <a:pt x="3121" y="1004"/>
                    </a:cubicBezTo>
                    <a:cubicBezTo>
                      <a:pt x="2907" y="389"/>
                      <a:pt x="2330" y="0"/>
                      <a:pt x="17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7" name="Google Shape;26997;p82"/>
              <p:cNvSpPr/>
              <p:nvPr/>
            </p:nvSpPr>
            <p:spPr>
              <a:xfrm>
                <a:off x="1257657" y="4197332"/>
                <a:ext cx="164473" cy="127566"/>
              </a:xfrm>
              <a:custGeom>
                <a:avLst/>
                <a:gdLst/>
                <a:ahLst/>
                <a:cxnLst/>
                <a:rect l="l" t="t" r="r" b="b"/>
                <a:pathLst>
                  <a:path w="2870" h="2226" extrusionOk="0">
                    <a:moveTo>
                      <a:pt x="1426" y="0"/>
                    </a:moveTo>
                    <a:cubicBezTo>
                      <a:pt x="571" y="0"/>
                      <a:pt x="1" y="969"/>
                      <a:pt x="502" y="1735"/>
                    </a:cubicBezTo>
                    <a:cubicBezTo>
                      <a:pt x="712" y="2055"/>
                      <a:pt x="1066" y="2225"/>
                      <a:pt x="1428" y="2225"/>
                    </a:cubicBezTo>
                    <a:cubicBezTo>
                      <a:pt x="1644" y="2225"/>
                      <a:pt x="1862" y="2165"/>
                      <a:pt x="2054" y="2039"/>
                    </a:cubicBezTo>
                    <a:cubicBezTo>
                      <a:pt x="2870" y="1495"/>
                      <a:pt x="2630" y="215"/>
                      <a:pt x="1654" y="23"/>
                    </a:cubicBezTo>
                    <a:cubicBezTo>
                      <a:pt x="1576" y="7"/>
                      <a:pt x="1500" y="0"/>
                      <a:pt x="14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8" name="Google Shape;26998;p82"/>
              <p:cNvSpPr/>
              <p:nvPr/>
            </p:nvSpPr>
            <p:spPr>
              <a:xfrm>
                <a:off x="1220922" y="4314701"/>
                <a:ext cx="34327" cy="27049"/>
              </a:xfrm>
              <a:custGeom>
                <a:avLst/>
                <a:gdLst/>
                <a:ahLst/>
                <a:cxnLst/>
                <a:rect l="l" t="t" r="r" b="b"/>
                <a:pathLst>
                  <a:path w="599" h="472" extrusionOk="0">
                    <a:moveTo>
                      <a:pt x="289" y="1"/>
                    </a:moveTo>
                    <a:cubicBezTo>
                      <a:pt x="111" y="1"/>
                      <a:pt x="0" y="213"/>
                      <a:pt x="102" y="359"/>
                    </a:cubicBezTo>
                    <a:cubicBezTo>
                      <a:pt x="155" y="432"/>
                      <a:pt x="235" y="472"/>
                      <a:pt x="311" y="472"/>
                    </a:cubicBezTo>
                    <a:cubicBezTo>
                      <a:pt x="351" y="472"/>
                      <a:pt x="390" y="461"/>
                      <a:pt x="422" y="439"/>
                    </a:cubicBezTo>
                    <a:cubicBezTo>
                      <a:pt x="599" y="311"/>
                      <a:pt x="551" y="55"/>
                      <a:pt x="342" y="7"/>
                    </a:cubicBezTo>
                    <a:cubicBezTo>
                      <a:pt x="324" y="3"/>
                      <a:pt x="306" y="1"/>
                      <a:pt x="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9" name="Google Shape;26999;p82"/>
              <p:cNvSpPr/>
              <p:nvPr/>
            </p:nvSpPr>
            <p:spPr>
              <a:xfrm>
                <a:off x="1426660" y="4179566"/>
                <a:ext cx="35874" cy="27393"/>
              </a:xfrm>
              <a:custGeom>
                <a:avLst/>
                <a:gdLst/>
                <a:ahLst/>
                <a:cxnLst/>
                <a:rect l="l" t="t" r="r" b="b"/>
                <a:pathLst>
                  <a:path w="626" h="478" extrusionOk="0">
                    <a:moveTo>
                      <a:pt x="282" y="1"/>
                    </a:moveTo>
                    <a:cubicBezTo>
                      <a:pt x="239" y="1"/>
                      <a:pt x="192" y="14"/>
                      <a:pt x="145" y="45"/>
                    </a:cubicBezTo>
                    <a:cubicBezTo>
                      <a:pt x="33" y="125"/>
                      <a:pt x="1" y="269"/>
                      <a:pt x="81" y="365"/>
                    </a:cubicBezTo>
                    <a:cubicBezTo>
                      <a:pt x="123" y="438"/>
                      <a:pt x="199" y="477"/>
                      <a:pt x="279" y="477"/>
                    </a:cubicBezTo>
                    <a:cubicBezTo>
                      <a:pt x="320" y="477"/>
                      <a:pt x="362" y="467"/>
                      <a:pt x="401" y="445"/>
                    </a:cubicBezTo>
                    <a:cubicBezTo>
                      <a:pt x="626" y="299"/>
                      <a:pt x="490" y="1"/>
                      <a:pt x="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0" name="Google Shape;27000;p82"/>
              <p:cNvSpPr/>
              <p:nvPr/>
            </p:nvSpPr>
            <p:spPr>
              <a:xfrm>
                <a:off x="1465801" y="4153319"/>
                <a:ext cx="34270" cy="26820"/>
              </a:xfrm>
              <a:custGeom>
                <a:avLst/>
                <a:gdLst/>
                <a:ahLst/>
                <a:cxnLst/>
                <a:rect l="l" t="t" r="r" b="b"/>
                <a:pathLst>
                  <a:path w="598" h="468" extrusionOk="0">
                    <a:moveTo>
                      <a:pt x="285" y="0"/>
                    </a:moveTo>
                    <a:cubicBezTo>
                      <a:pt x="109" y="0"/>
                      <a:pt x="0" y="199"/>
                      <a:pt x="102" y="359"/>
                    </a:cubicBezTo>
                    <a:cubicBezTo>
                      <a:pt x="152" y="428"/>
                      <a:pt x="226" y="467"/>
                      <a:pt x="299" y="467"/>
                    </a:cubicBezTo>
                    <a:cubicBezTo>
                      <a:pt x="342" y="467"/>
                      <a:pt x="386" y="453"/>
                      <a:pt x="422" y="423"/>
                    </a:cubicBezTo>
                    <a:cubicBezTo>
                      <a:pt x="598" y="311"/>
                      <a:pt x="550" y="39"/>
                      <a:pt x="342" y="7"/>
                    </a:cubicBezTo>
                    <a:cubicBezTo>
                      <a:pt x="322" y="2"/>
                      <a:pt x="304"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1" name="Google Shape;27001;p82"/>
              <p:cNvSpPr/>
              <p:nvPr/>
            </p:nvSpPr>
            <p:spPr>
              <a:xfrm>
                <a:off x="1172439" y="4344673"/>
                <a:ext cx="40688" cy="27565"/>
              </a:xfrm>
              <a:custGeom>
                <a:avLst/>
                <a:gdLst/>
                <a:ahLst/>
                <a:cxnLst/>
                <a:rect l="l" t="t" r="r" b="b"/>
                <a:pathLst>
                  <a:path w="710" h="481" extrusionOk="0">
                    <a:moveTo>
                      <a:pt x="360" y="0"/>
                    </a:moveTo>
                    <a:cubicBezTo>
                      <a:pt x="318" y="0"/>
                      <a:pt x="273" y="13"/>
                      <a:pt x="228" y="44"/>
                    </a:cubicBezTo>
                    <a:cubicBezTo>
                      <a:pt x="0" y="178"/>
                      <a:pt x="143" y="481"/>
                      <a:pt x="356" y="481"/>
                    </a:cubicBezTo>
                    <a:cubicBezTo>
                      <a:pt x="397" y="481"/>
                      <a:pt x="441" y="470"/>
                      <a:pt x="484" y="444"/>
                    </a:cubicBezTo>
                    <a:cubicBezTo>
                      <a:pt x="709" y="299"/>
                      <a:pt x="563" y="0"/>
                      <a:pt x="3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02" name="Google Shape;27002;p82"/>
            <p:cNvGrpSpPr/>
            <p:nvPr/>
          </p:nvGrpSpPr>
          <p:grpSpPr>
            <a:xfrm rot="1592248">
              <a:off x="2133637" y="-487109"/>
              <a:ext cx="6846782" cy="4469830"/>
              <a:chOff x="-144710" y="-1146545"/>
              <a:chExt cx="7372920" cy="4813312"/>
            </a:xfrm>
          </p:grpSpPr>
          <p:sp>
            <p:nvSpPr>
              <p:cNvPr id="27003" name="Google Shape;27003;p82"/>
              <p:cNvSpPr/>
              <p:nvPr/>
            </p:nvSpPr>
            <p:spPr>
              <a:xfrm flipH="1">
                <a:off x="4841169" y="-1146545"/>
                <a:ext cx="430117" cy="23754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4" name="Google Shape;27004;p82"/>
              <p:cNvSpPr/>
              <p:nvPr/>
            </p:nvSpPr>
            <p:spPr>
              <a:xfrm flipH="1">
                <a:off x="-144710" y="3250914"/>
                <a:ext cx="582076" cy="321512"/>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5" name="Google Shape;27005;p82"/>
              <p:cNvSpPr/>
              <p:nvPr/>
            </p:nvSpPr>
            <p:spPr>
              <a:xfrm flipH="1">
                <a:off x="4158981" y="3172817"/>
                <a:ext cx="894400" cy="493950"/>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6" name="Google Shape;27006;p82"/>
              <p:cNvSpPr/>
              <p:nvPr/>
            </p:nvSpPr>
            <p:spPr>
              <a:xfrm flipH="1">
                <a:off x="6759724" y="1645038"/>
                <a:ext cx="468487" cy="258731"/>
              </a:xfrm>
              <a:custGeom>
                <a:avLst/>
                <a:gdLst/>
                <a:ahLst/>
                <a:cxnLst/>
                <a:rect l="l" t="t" r="r" b="b"/>
                <a:pathLst>
                  <a:path w="35776" h="19758" extrusionOk="0">
                    <a:moveTo>
                      <a:pt x="9180" y="13709"/>
                    </a:moveTo>
                    <a:cubicBezTo>
                      <a:pt x="8298" y="14013"/>
                      <a:pt x="7447" y="14469"/>
                      <a:pt x="6535" y="14469"/>
                    </a:cubicBezTo>
                    <a:cubicBezTo>
                      <a:pt x="6292" y="14439"/>
                      <a:pt x="6049" y="14499"/>
                      <a:pt x="5836" y="14591"/>
                    </a:cubicBezTo>
                    <a:cubicBezTo>
                      <a:pt x="5623" y="14743"/>
                      <a:pt x="5441" y="14986"/>
                      <a:pt x="5350" y="15229"/>
                    </a:cubicBezTo>
                    <a:cubicBezTo>
                      <a:pt x="4924" y="15958"/>
                      <a:pt x="4043" y="16232"/>
                      <a:pt x="3222" y="16414"/>
                    </a:cubicBezTo>
                    <a:cubicBezTo>
                      <a:pt x="2401" y="16597"/>
                      <a:pt x="1550" y="16718"/>
                      <a:pt x="882" y="17235"/>
                    </a:cubicBezTo>
                    <a:cubicBezTo>
                      <a:pt x="243" y="17752"/>
                      <a:pt x="0" y="18876"/>
                      <a:pt x="608" y="19393"/>
                    </a:cubicBezTo>
                    <a:cubicBezTo>
                      <a:pt x="1094" y="19728"/>
                      <a:pt x="1702" y="19758"/>
                      <a:pt x="2189" y="19484"/>
                    </a:cubicBezTo>
                    <a:cubicBezTo>
                      <a:pt x="2675" y="19180"/>
                      <a:pt x="3101" y="18846"/>
                      <a:pt x="3465" y="18421"/>
                    </a:cubicBezTo>
                    <a:cubicBezTo>
                      <a:pt x="4590" y="17296"/>
                      <a:pt x="5867" y="16384"/>
                      <a:pt x="7295" y="15685"/>
                    </a:cubicBezTo>
                    <a:cubicBezTo>
                      <a:pt x="8937" y="14864"/>
                      <a:pt x="31277" y="2645"/>
                      <a:pt x="35776" y="1"/>
                    </a:cubicBezTo>
                    <a:cubicBezTo>
                      <a:pt x="25928" y="5502"/>
                      <a:pt x="13648" y="12007"/>
                      <a:pt x="9180" y="1370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07" name="Google Shape;27007;p82"/>
          <p:cNvGrpSpPr/>
          <p:nvPr/>
        </p:nvGrpSpPr>
        <p:grpSpPr>
          <a:xfrm>
            <a:off x="3950489" y="4792679"/>
            <a:ext cx="363110" cy="151607"/>
            <a:chOff x="3708023" y="4792679"/>
            <a:chExt cx="363110" cy="151607"/>
          </a:xfrm>
        </p:grpSpPr>
        <p:cxnSp>
          <p:nvCxnSpPr>
            <p:cNvPr id="27008" name="Google Shape;27008;p82"/>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7009" name="Google Shape;27009;p82"/>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10" name="Google Shape;27010;p82"/>
          <p:cNvGrpSpPr/>
          <p:nvPr/>
        </p:nvGrpSpPr>
        <p:grpSpPr>
          <a:xfrm>
            <a:off x="4831532" y="4792679"/>
            <a:ext cx="363110" cy="151607"/>
            <a:chOff x="5075473" y="4792679"/>
            <a:chExt cx="363110" cy="151607"/>
          </a:xfrm>
        </p:grpSpPr>
        <p:cxnSp>
          <p:nvCxnSpPr>
            <p:cNvPr id="27011" name="Google Shape;27011;p82"/>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7012" name="Google Shape;27012;p82"/>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13" name="Google Shape;27013;p82">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4" name="Google Shape;27014;p82">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15" name="Google Shape;27015;p82"/>
          <p:cNvGrpSpPr/>
          <p:nvPr/>
        </p:nvGrpSpPr>
        <p:grpSpPr>
          <a:xfrm>
            <a:off x="4406700" y="4764377"/>
            <a:ext cx="330600" cy="210673"/>
            <a:chOff x="4181350" y="4786752"/>
            <a:chExt cx="330600" cy="210673"/>
          </a:xfrm>
        </p:grpSpPr>
        <p:grpSp>
          <p:nvGrpSpPr>
            <p:cNvPr id="27016" name="Google Shape;27016;p82"/>
            <p:cNvGrpSpPr/>
            <p:nvPr/>
          </p:nvGrpSpPr>
          <p:grpSpPr>
            <a:xfrm>
              <a:off x="4257160" y="4786752"/>
              <a:ext cx="178983" cy="164217"/>
              <a:chOff x="3605095" y="3530536"/>
              <a:chExt cx="1280277" cy="1174657"/>
            </a:xfrm>
          </p:grpSpPr>
          <p:sp>
            <p:nvSpPr>
              <p:cNvPr id="27017" name="Google Shape;27017;p82"/>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8" name="Google Shape;27018;p82"/>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9" name="Google Shape;27019;p82"/>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0" name="Google Shape;27020;p82"/>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1" name="Google Shape;27021;p82"/>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22" name="Google Shape;27022;p82"/>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7023" name="Google Shape;27023;p82">
            <a:hlinkClick r:id="rId4"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0DC57FF5-AE8F-1579-852E-23904EEDAC52}"/>
              </a:ext>
            </a:extLst>
          </p:cNvPr>
          <p:cNvSpPr txBox="1"/>
          <p:nvPr/>
        </p:nvSpPr>
        <p:spPr>
          <a:xfrm>
            <a:off x="3126540" y="2299023"/>
            <a:ext cx="2560320" cy="584775"/>
          </a:xfrm>
          <a:prstGeom prst="rect">
            <a:avLst/>
          </a:prstGeom>
        </p:spPr>
        <p:txBody>
          <a:bodyPr wrap="square" rtlCol="0">
            <a:spAutoFit/>
          </a:bodyPr>
          <a:lstStyle/>
          <a:p>
            <a:pPr algn="ctr"/>
            <a:r>
              <a:rPr lang="en" sz="1600" dirty="0">
                <a:solidFill>
                  <a:schemeClr val="tx2"/>
                </a:solidFill>
                <a:latin typeface="Big Shoulders Text" panose="020B0604020202020204" charset="0"/>
              </a:rPr>
              <a:t>Input Keywords to find specific celestial bodies</a:t>
            </a:r>
            <a:endParaRPr lang="en-US" sz="1600" dirty="0">
              <a:solidFill>
                <a:schemeClr val="tx2"/>
              </a:solidFill>
              <a:latin typeface="Big Shoulders Text"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6851"/>
                                        </p:tgtEl>
                                        <p:attrNameLst>
                                          <p:attrName>style.visibility</p:attrName>
                                        </p:attrNameLst>
                                      </p:cBhvr>
                                      <p:to>
                                        <p:strVal val="visible"/>
                                      </p:to>
                                    </p:set>
                                    <p:anim calcmode="lin" valueType="num">
                                      <p:cBhvr additive="base">
                                        <p:cTn id="7" dur="1000"/>
                                        <p:tgtEl>
                                          <p:spTgt spid="26851"/>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6849"/>
                                        </p:tgtEl>
                                        <p:attrNameLst>
                                          <p:attrName>style.visibility</p:attrName>
                                        </p:attrNameLst>
                                      </p:cBhvr>
                                      <p:to>
                                        <p:strVal val="visible"/>
                                      </p:to>
                                    </p:set>
                                    <p:animEffect transition="in" filter="fade">
                                      <p:cBhvr>
                                        <p:cTn id="11" dur="1000"/>
                                        <p:tgtEl>
                                          <p:spTgt spid="26849"/>
                                        </p:tgtEl>
                                      </p:cBhvr>
                                    </p:animEffect>
                                  </p:childTnLst>
                                </p:cTn>
                              </p:par>
                              <p:par>
                                <p:cTn id="12" presetID="10" presetClass="entr" presetSubtype="0" fill="hold" nodeType="withEffect">
                                  <p:stCondLst>
                                    <p:cond delay="0"/>
                                  </p:stCondLst>
                                  <p:childTnLst>
                                    <p:set>
                                      <p:cBhvr>
                                        <p:cTn id="13" dur="1" fill="hold">
                                          <p:stCondLst>
                                            <p:cond delay="0"/>
                                          </p:stCondLst>
                                        </p:cTn>
                                        <p:tgtEl>
                                          <p:spTgt spid="26850"/>
                                        </p:tgtEl>
                                        <p:attrNameLst>
                                          <p:attrName>style.visibility</p:attrName>
                                        </p:attrNameLst>
                                      </p:cBhvr>
                                      <p:to>
                                        <p:strVal val="visible"/>
                                      </p:to>
                                    </p:set>
                                    <p:animEffect transition="in" filter="fade">
                                      <p:cBhvr>
                                        <p:cTn id="14" dur="1000"/>
                                        <p:tgtEl>
                                          <p:spTgt spid="26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46"/>
        <p:cNvGrpSpPr/>
        <p:nvPr/>
      </p:nvGrpSpPr>
      <p:grpSpPr>
        <a:xfrm>
          <a:off x="0" y="0"/>
          <a:ext cx="0" cy="0"/>
          <a:chOff x="0" y="0"/>
          <a:chExt cx="0" cy="0"/>
        </a:xfrm>
      </p:grpSpPr>
      <p:sp>
        <p:nvSpPr>
          <p:cNvPr id="34447" name="Google Shape;34447;p125"/>
          <p:cNvSpPr txBox="1">
            <a:spLocks noGrp="1"/>
          </p:cNvSpPr>
          <p:nvPr>
            <p:ph type="title"/>
          </p:nvPr>
        </p:nvSpPr>
        <p:spPr>
          <a:xfrm>
            <a:off x="713225" y="539500"/>
            <a:ext cx="77175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Adding Entries</a:t>
            </a:r>
            <a:endParaRPr dirty="0"/>
          </a:p>
        </p:txBody>
      </p:sp>
      <p:grpSp>
        <p:nvGrpSpPr>
          <p:cNvPr id="34484" name="Google Shape;34484;p125"/>
          <p:cNvGrpSpPr/>
          <p:nvPr/>
        </p:nvGrpSpPr>
        <p:grpSpPr>
          <a:xfrm>
            <a:off x="1039303" y="2653216"/>
            <a:ext cx="181376" cy="180762"/>
            <a:chOff x="2499728" y="3023581"/>
            <a:chExt cx="181376" cy="180762"/>
          </a:xfrm>
        </p:grpSpPr>
        <p:sp>
          <p:nvSpPr>
            <p:cNvPr id="34485" name="Google Shape;34485;p125"/>
            <p:cNvSpPr/>
            <p:nvPr/>
          </p:nvSpPr>
          <p:spPr>
            <a:xfrm>
              <a:off x="2499728" y="3023581"/>
              <a:ext cx="181376" cy="180762"/>
            </a:xfrm>
            <a:custGeom>
              <a:avLst/>
              <a:gdLst/>
              <a:ahLst/>
              <a:cxnLst/>
              <a:rect l="l" t="t" r="r" b="b"/>
              <a:pathLst>
                <a:path w="5026" h="5009" extrusionOk="0">
                  <a:moveTo>
                    <a:pt x="5025" y="2496"/>
                  </a:moveTo>
                  <a:cubicBezTo>
                    <a:pt x="5025" y="3889"/>
                    <a:pt x="3889" y="5009"/>
                    <a:pt x="2513" y="5009"/>
                  </a:cubicBezTo>
                  <a:cubicBezTo>
                    <a:pt x="1121" y="5009"/>
                    <a:pt x="1" y="3889"/>
                    <a:pt x="1" y="2496"/>
                  </a:cubicBezTo>
                  <a:cubicBezTo>
                    <a:pt x="1" y="1120"/>
                    <a:pt x="1121" y="0"/>
                    <a:pt x="2513" y="0"/>
                  </a:cubicBezTo>
                  <a:cubicBezTo>
                    <a:pt x="3889" y="0"/>
                    <a:pt x="5025" y="1120"/>
                    <a:pt x="5025" y="249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6" name="Google Shape;34486;p125"/>
            <p:cNvSpPr/>
            <p:nvPr/>
          </p:nvSpPr>
          <p:spPr>
            <a:xfrm>
              <a:off x="2539603" y="3025891"/>
              <a:ext cx="97039" cy="23313"/>
            </a:xfrm>
            <a:custGeom>
              <a:avLst/>
              <a:gdLst/>
              <a:ahLst/>
              <a:cxnLst/>
              <a:rect l="l" t="t" r="r" b="b"/>
              <a:pathLst>
                <a:path w="2689" h="646" extrusionOk="0">
                  <a:moveTo>
                    <a:pt x="1968" y="0"/>
                  </a:moveTo>
                  <a:cubicBezTo>
                    <a:pt x="1672" y="266"/>
                    <a:pt x="1318" y="344"/>
                    <a:pt x="1002" y="344"/>
                  </a:cubicBezTo>
                  <a:cubicBezTo>
                    <a:pt x="670" y="344"/>
                    <a:pt x="379" y="257"/>
                    <a:pt x="240" y="208"/>
                  </a:cubicBezTo>
                  <a:cubicBezTo>
                    <a:pt x="160" y="256"/>
                    <a:pt x="80" y="304"/>
                    <a:pt x="0" y="368"/>
                  </a:cubicBezTo>
                  <a:cubicBezTo>
                    <a:pt x="160" y="400"/>
                    <a:pt x="320" y="464"/>
                    <a:pt x="480" y="528"/>
                  </a:cubicBezTo>
                  <a:cubicBezTo>
                    <a:pt x="676" y="612"/>
                    <a:pt x="884" y="646"/>
                    <a:pt x="1098" y="646"/>
                  </a:cubicBezTo>
                  <a:cubicBezTo>
                    <a:pt x="1620" y="646"/>
                    <a:pt x="2178" y="447"/>
                    <a:pt x="2688" y="288"/>
                  </a:cubicBezTo>
                  <a:cubicBezTo>
                    <a:pt x="2464" y="144"/>
                    <a:pt x="2224" y="48"/>
                    <a:pt x="19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7" name="Google Shape;34487;p125"/>
            <p:cNvSpPr/>
            <p:nvPr/>
          </p:nvSpPr>
          <p:spPr>
            <a:xfrm>
              <a:off x="2504925" y="3056672"/>
              <a:ext cx="174447" cy="52796"/>
            </a:xfrm>
            <a:custGeom>
              <a:avLst/>
              <a:gdLst/>
              <a:ahLst/>
              <a:cxnLst/>
              <a:rect l="l" t="t" r="r" b="b"/>
              <a:pathLst>
                <a:path w="4834" h="1463" extrusionOk="0">
                  <a:moveTo>
                    <a:pt x="3357" y="1"/>
                  </a:moveTo>
                  <a:cubicBezTo>
                    <a:pt x="3082" y="1"/>
                    <a:pt x="2865" y="307"/>
                    <a:pt x="2081" y="443"/>
                  </a:cubicBezTo>
                  <a:cubicBezTo>
                    <a:pt x="1735" y="501"/>
                    <a:pt x="1488" y="525"/>
                    <a:pt x="1294" y="525"/>
                  </a:cubicBezTo>
                  <a:cubicBezTo>
                    <a:pt x="842" y="525"/>
                    <a:pt x="683" y="392"/>
                    <a:pt x="257" y="235"/>
                  </a:cubicBezTo>
                  <a:cubicBezTo>
                    <a:pt x="145" y="411"/>
                    <a:pt x="65" y="587"/>
                    <a:pt x="1" y="779"/>
                  </a:cubicBezTo>
                  <a:cubicBezTo>
                    <a:pt x="54" y="790"/>
                    <a:pt x="111" y="795"/>
                    <a:pt x="169" y="795"/>
                  </a:cubicBezTo>
                  <a:cubicBezTo>
                    <a:pt x="284" y="795"/>
                    <a:pt x="401" y="774"/>
                    <a:pt x="497" y="731"/>
                  </a:cubicBezTo>
                  <a:cubicBezTo>
                    <a:pt x="627" y="672"/>
                    <a:pt x="754" y="646"/>
                    <a:pt x="877" y="646"/>
                  </a:cubicBezTo>
                  <a:cubicBezTo>
                    <a:pt x="1317" y="646"/>
                    <a:pt x="1715" y="972"/>
                    <a:pt x="2065" y="1259"/>
                  </a:cubicBezTo>
                  <a:cubicBezTo>
                    <a:pt x="2231" y="1402"/>
                    <a:pt x="2347" y="1463"/>
                    <a:pt x="2479" y="1463"/>
                  </a:cubicBezTo>
                  <a:cubicBezTo>
                    <a:pt x="2704" y="1463"/>
                    <a:pt x="2979" y="1287"/>
                    <a:pt x="3633" y="1035"/>
                  </a:cubicBezTo>
                  <a:cubicBezTo>
                    <a:pt x="3856" y="946"/>
                    <a:pt x="4050" y="910"/>
                    <a:pt x="4220" y="910"/>
                  </a:cubicBezTo>
                  <a:cubicBezTo>
                    <a:pt x="4478" y="910"/>
                    <a:pt x="4679" y="993"/>
                    <a:pt x="4833" y="1099"/>
                  </a:cubicBezTo>
                  <a:cubicBezTo>
                    <a:pt x="4801" y="1003"/>
                    <a:pt x="4785" y="907"/>
                    <a:pt x="4753" y="811"/>
                  </a:cubicBezTo>
                  <a:cubicBezTo>
                    <a:pt x="4449" y="699"/>
                    <a:pt x="4177" y="539"/>
                    <a:pt x="3937" y="331"/>
                  </a:cubicBezTo>
                  <a:cubicBezTo>
                    <a:pt x="3665" y="87"/>
                    <a:pt x="3503" y="1"/>
                    <a:pt x="3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8" name="Google Shape;34488;p125"/>
            <p:cNvSpPr/>
            <p:nvPr/>
          </p:nvSpPr>
          <p:spPr>
            <a:xfrm>
              <a:off x="2509544" y="3144000"/>
              <a:ext cx="147309" cy="50198"/>
            </a:xfrm>
            <a:custGeom>
              <a:avLst/>
              <a:gdLst/>
              <a:ahLst/>
              <a:cxnLst/>
              <a:rect l="l" t="t" r="r" b="b"/>
              <a:pathLst>
                <a:path w="4082" h="1391" extrusionOk="0">
                  <a:moveTo>
                    <a:pt x="474" y="0"/>
                  </a:moveTo>
                  <a:cubicBezTo>
                    <a:pt x="250" y="0"/>
                    <a:pt x="99" y="139"/>
                    <a:pt x="1" y="296"/>
                  </a:cubicBezTo>
                  <a:cubicBezTo>
                    <a:pt x="129" y="552"/>
                    <a:pt x="305" y="776"/>
                    <a:pt x="513" y="984"/>
                  </a:cubicBezTo>
                  <a:cubicBezTo>
                    <a:pt x="584" y="973"/>
                    <a:pt x="662" y="967"/>
                    <a:pt x="745" y="967"/>
                  </a:cubicBezTo>
                  <a:cubicBezTo>
                    <a:pt x="1053" y="967"/>
                    <a:pt x="1446" y="1048"/>
                    <a:pt x="1937" y="1288"/>
                  </a:cubicBezTo>
                  <a:cubicBezTo>
                    <a:pt x="2085" y="1362"/>
                    <a:pt x="2222" y="1390"/>
                    <a:pt x="2351" y="1390"/>
                  </a:cubicBezTo>
                  <a:cubicBezTo>
                    <a:pt x="2799" y="1390"/>
                    <a:pt x="3147" y="1041"/>
                    <a:pt x="3511" y="1041"/>
                  </a:cubicBezTo>
                  <a:cubicBezTo>
                    <a:pt x="3562" y="1041"/>
                    <a:pt x="3613" y="1048"/>
                    <a:pt x="3665" y="1064"/>
                  </a:cubicBezTo>
                  <a:cubicBezTo>
                    <a:pt x="3729" y="1080"/>
                    <a:pt x="3777" y="1080"/>
                    <a:pt x="3841" y="1096"/>
                  </a:cubicBezTo>
                  <a:cubicBezTo>
                    <a:pt x="3921" y="1016"/>
                    <a:pt x="4017" y="936"/>
                    <a:pt x="4081" y="856"/>
                  </a:cubicBezTo>
                  <a:cubicBezTo>
                    <a:pt x="3937" y="808"/>
                    <a:pt x="3809" y="728"/>
                    <a:pt x="3713" y="600"/>
                  </a:cubicBezTo>
                  <a:cubicBezTo>
                    <a:pt x="3520" y="337"/>
                    <a:pt x="3386" y="238"/>
                    <a:pt x="3254" y="238"/>
                  </a:cubicBezTo>
                  <a:cubicBezTo>
                    <a:pt x="3080" y="238"/>
                    <a:pt x="2909" y="409"/>
                    <a:pt x="2609" y="600"/>
                  </a:cubicBezTo>
                  <a:cubicBezTo>
                    <a:pt x="2416" y="720"/>
                    <a:pt x="2277" y="787"/>
                    <a:pt x="2127" y="787"/>
                  </a:cubicBezTo>
                  <a:cubicBezTo>
                    <a:pt x="1879" y="787"/>
                    <a:pt x="1600" y="608"/>
                    <a:pt x="993" y="200"/>
                  </a:cubicBezTo>
                  <a:cubicBezTo>
                    <a:pt x="788" y="56"/>
                    <a:pt x="616" y="0"/>
                    <a:pt x="4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9" name="Google Shape;34489;p125"/>
            <p:cNvSpPr/>
            <p:nvPr/>
          </p:nvSpPr>
          <p:spPr>
            <a:xfrm>
              <a:off x="2519359" y="3048408"/>
              <a:ext cx="95451" cy="17142"/>
            </a:xfrm>
            <a:custGeom>
              <a:avLst/>
              <a:gdLst/>
              <a:ahLst/>
              <a:cxnLst/>
              <a:rect l="l" t="t" r="r" b="b"/>
              <a:pathLst>
                <a:path w="2645" h="475" extrusionOk="0">
                  <a:moveTo>
                    <a:pt x="241" y="0"/>
                  </a:moveTo>
                  <a:cubicBezTo>
                    <a:pt x="145" y="80"/>
                    <a:pt x="65" y="160"/>
                    <a:pt x="1" y="256"/>
                  </a:cubicBezTo>
                  <a:cubicBezTo>
                    <a:pt x="305" y="320"/>
                    <a:pt x="721" y="384"/>
                    <a:pt x="1201" y="448"/>
                  </a:cubicBezTo>
                  <a:cubicBezTo>
                    <a:pt x="1347" y="467"/>
                    <a:pt x="1483" y="475"/>
                    <a:pt x="1606" y="475"/>
                  </a:cubicBezTo>
                  <a:cubicBezTo>
                    <a:pt x="2341" y="475"/>
                    <a:pt x="2645" y="192"/>
                    <a:pt x="2247" y="192"/>
                  </a:cubicBezTo>
                  <a:cubicBezTo>
                    <a:pt x="2194" y="192"/>
                    <a:pt x="2128" y="197"/>
                    <a:pt x="2049" y="208"/>
                  </a:cubicBezTo>
                  <a:cubicBezTo>
                    <a:pt x="1959" y="222"/>
                    <a:pt x="1860" y="229"/>
                    <a:pt x="1754" y="229"/>
                  </a:cubicBezTo>
                  <a:cubicBezTo>
                    <a:pt x="1256" y="229"/>
                    <a:pt x="624" y="93"/>
                    <a:pt x="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0" name="Google Shape;34490;p125"/>
            <p:cNvSpPr/>
            <p:nvPr/>
          </p:nvSpPr>
          <p:spPr>
            <a:xfrm>
              <a:off x="2643711" y="3095681"/>
              <a:ext cx="37387" cy="18369"/>
            </a:xfrm>
            <a:custGeom>
              <a:avLst/>
              <a:gdLst/>
              <a:ahLst/>
              <a:cxnLst/>
              <a:rect l="l" t="t" r="r" b="b"/>
              <a:pathLst>
                <a:path w="1036" h="509" extrusionOk="0">
                  <a:moveTo>
                    <a:pt x="161" y="0"/>
                  </a:moveTo>
                  <a:cubicBezTo>
                    <a:pt x="53" y="0"/>
                    <a:pt x="0" y="39"/>
                    <a:pt x="59" y="146"/>
                  </a:cubicBezTo>
                  <a:cubicBezTo>
                    <a:pt x="170" y="381"/>
                    <a:pt x="601" y="508"/>
                    <a:pt x="902" y="508"/>
                  </a:cubicBezTo>
                  <a:cubicBezTo>
                    <a:pt x="951" y="508"/>
                    <a:pt x="996" y="505"/>
                    <a:pt x="1035" y="498"/>
                  </a:cubicBezTo>
                  <a:cubicBezTo>
                    <a:pt x="1035" y="418"/>
                    <a:pt x="1019" y="322"/>
                    <a:pt x="1019" y="226"/>
                  </a:cubicBezTo>
                  <a:cubicBezTo>
                    <a:pt x="807" y="152"/>
                    <a:pt x="376" y="0"/>
                    <a:pt x="1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1" name="Google Shape;34491;p125"/>
            <p:cNvSpPr/>
            <p:nvPr/>
          </p:nvSpPr>
          <p:spPr>
            <a:xfrm>
              <a:off x="2643530" y="3042635"/>
              <a:ext cx="29483" cy="35257"/>
            </a:xfrm>
            <a:custGeom>
              <a:avLst/>
              <a:gdLst/>
              <a:ahLst/>
              <a:cxnLst/>
              <a:rect l="l" t="t" r="r" b="b"/>
              <a:pathLst>
                <a:path w="817" h="977" extrusionOk="0">
                  <a:moveTo>
                    <a:pt x="80" y="0"/>
                  </a:moveTo>
                  <a:cubicBezTo>
                    <a:pt x="16" y="64"/>
                    <a:pt x="0" y="144"/>
                    <a:pt x="0" y="224"/>
                  </a:cubicBezTo>
                  <a:cubicBezTo>
                    <a:pt x="48" y="512"/>
                    <a:pt x="512" y="800"/>
                    <a:pt x="816" y="976"/>
                  </a:cubicBezTo>
                  <a:cubicBezTo>
                    <a:pt x="656" y="592"/>
                    <a:pt x="400" y="256"/>
                    <a:pt x="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2" name="Google Shape;34492;p125"/>
            <p:cNvSpPr/>
            <p:nvPr/>
          </p:nvSpPr>
          <p:spPr>
            <a:xfrm>
              <a:off x="2500306" y="3087670"/>
              <a:ext cx="180221" cy="64813"/>
            </a:xfrm>
            <a:custGeom>
              <a:avLst/>
              <a:gdLst/>
              <a:ahLst/>
              <a:cxnLst/>
              <a:rect l="l" t="t" r="r" b="b"/>
              <a:pathLst>
                <a:path w="4994" h="1796" extrusionOk="0">
                  <a:moveTo>
                    <a:pt x="691" y="0"/>
                  </a:moveTo>
                  <a:cubicBezTo>
                    <a:pt x="457" y="0"/>
                    <a:pt x="233" y="72"/>
                    <a:pt x="49" y="160"/>
                  </a:cubicBezTo>
                  <a:cubicBezTo>
                    <a:pt x="17" y="272"/>
                    <a:pt x="1" y="400"/>
                    <a:pt x="1" y="528"/>
                  </a:cubicBezTo>
                  <a:cubicBezTo>
                    <a:pt x="148" y="479"/>
                    <a:pt x="301" y="455"/>
                    <a:pt x="454" y="455"/>
                  </a:cubicBezTo>
                  <a:cubicBezTo>
                    <a:pt x="650" y="455"/>
                    <a:pt x="845" y="495"/>
                    <a:pt x="1025" y="576"/>
                  </a:cubicBezTo>
                  <a:cubicBezTo>
                    <a:pt x="1585" y="880"/>
                    <a:pt x="657" y="720"/>
                    <a:pt x="1" y="896"/>
                  </a:cubicBezTo>
                  <a:cubicBezTo>
                    <a:pt x="1" y="1104"/>
                    <a:pt x="49" y="1312"/>
                    <a:pt x="113" y="1504"/>
                  </a:cubicBezTo>
                  <a:cubicBezTo>
                    <a:pt x="304" y="1286"/>
                    <a:pt x="681" y="1130"/>
                    <a:pt x="1024" y="1130"/>
                  </a:cubicBezTo>
                  <a:cubicBezTo>
                    <a:pt x="1285" y="1130"/>
                    <a:pt x="1525" y="1220"/>
                    <a:pt x="1649" y="1440"/>
                  </a:cubicBezTo>
                  <a:cubicBezTo>
                    <a:pt x="1793" y="1689"/>
                    <a:pt x="2025" y="1796"/>
                    <a:pt x="2286" y="1796"/>
                  </a:cubicBezTo>
                  <a:cubicBezTo>
                    <a:pt x="2662" y="1796"/>
                    <a:pt x="3097" y="1573"/>
                    <a:pt x="3409" y="1232"/>
                  </a:cubicBezTo>
                  <a:cubicBezTo>
                    <a:pt x="3501" y="1138"/>
                    <a:pt x="3575" y="1101"/>
                    <a:pt x="3638" y="1101"/>
                  </a:cubicBezTo>
                  <a:cubicBezTo>
                    <a:pt x="3890" y="1101"/>
                    <a:pt x="3948" y="1713"/>
                    <a:pt x="4118" y="1713"/>
                  </a:cubicBezTo>
                  <a:cubicBezTo>
                    <a:pt x="4157" y="1713"/>
                    <a:pt x="4202" y="1680"/>
                    <a:pt x="4257" y="1600"/>
                  </a:cubicBezTo>
                  <a:cubicBezTo>
                    <a:pt x="4449" y="1344"/>
                    <a:pt x="4689" y="1168"/>
                    <a:pt x="4977" y="1072"/>
                  </a:cubicBezTo>
                  <a:cubicBezTo>
                    <a:pt x="4993" y="992"/>
                    <a:pt x="4993" y="928"/>
                    <a:pt x="4993" y="864"/>
                  </a:cubicBezTo>
                  <a:lnTo>
                    <a:pt x="4993" y="864"/>
                  </a:lnTo>
                  <a:cubicBezTo>
                    <a:pt x="4890" y="934"/>
                    <a:pt x="4748" y="993"/>
                    <a:pt x="4603" y="993"/>
                  </a:cubicBezTo>
                  <a:cubicBezTo>
                    <a:pt x="4479" y="993"/>
                    <a:pt x="4352" y="950"/>
                    <a:pt x="4241" y="832"/>
                  </a:cubicBezTo>
                  <a:cubicBezTo>
                    <a:pt x="4044" y="636"/>
                    <a:pt x="3901" y="542"/>
                    <a:pt x="3750" y="542"/>
                  </a:cubicBezTo>
                  <a:cubicBezTo>
                    <a:pt x="3569" y="542"/>
                    <a:pt x="3378" y="676"/>
                    <a:pt x="3073" y="928"/>
                  </a:cubicBezTo>
                  <a:cubicBezTo>
                    <a:pt x="2912" y="1057"/>
                    <a:pt x="2770" y="1115"/>
                    <a:pt x="2630" y="1115"/>
                  </a:cubicBezTo>
                  <a:cubicBezTo>
                    <a:pt x="2283" y="1115"/>
                    <a:pt x="1952" y="763"/>
                    <a:pt x="1393" y="272"/>
                  </a:cubicBezTo>
                  <a:cubicBezTo>
                    <a:pt x="1169" y="72"/>
                    <a:pt x="925" y="0"/>
                    <a:pt x="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93" name="Google Shape;34493;p125"/>
          <p:cNvGrpSpPr/>
          <p:nvPr/>
        </p:nvGrpSpPr>
        <p:grpSpPr>
          <a:xfrm>
            <a:off x="1425602" y="2334470"/>
            <a:ext cx="195811" cy="195775"/>
            <a:chOff x="2886027" y="2704835"/>
            <a:chExt cx="195811" cy="195775"/>
          </a:xfrm>
        </p:grpSpPr>
        <p:sp>
          <p:nvSpPr>
            <p:cNvPr id="34494" name="Google Shape;34494;p125"/>
            <p:cNvSpPr/>
            <p:nvPr/>
          </p:nvSpPr>
          <p:spPr>
            <a:xfrm>
              <a:off x="2886027" y="2704835"/>
              <a:ext cx="195811" cy="195775"/>
            </a:xfrm>
            <a:custGeom>
              <a:avLst/>
              <a:gdLst/>
              <a:ahLst/>
              <a:cxnLst/>
              <a:rect l="l" t="t" r="r" b="b"/>
              <a:pathLst>
                <a:path w="5426" h="5425" extrusionOk="0">
                  <a:moveTo>
                    <a:pt x="3121" y="225"/>
                  </a:moveTo>
                  <a:cubicBezTo>
                    <a:pt x="4497" y="465"/>
                    <a:pt x="5425" y="1761"/>
                    <a:pt x="5201" y="3137"/>
                  </a:cubicBezTo>
                  <a:cubicBezTo>
                    <a:pt x="4961" y="4497"/>
                    <a:pt x="3665" y="5425"/>
                    <a:pt x="2289" y="5201"/>
                  </a:cubicBezTo>
                  <a:cubicBezTo>
                    <a:pt x="929" y="4961"/>
                    <a:pt x="1" y="3665"/>
                    <a:pt x="225" y="2289"/>
                  </a:cubicBezTo>
                  <a:cubicBezTo>
                    <a:pt x="465" y="929"/>
                    <a:pt x="1761" y="1"/>
                    <a:pt x="3121" y="2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5" name="Google Shape;34495;p125"/>
            <p:cNvSpPr/>
            <p:nvPr/>
          </p:nvSpPr>
          <p:spPr>
            <a:xfrm>
              <a:off x="2925866" y="2711691"/>
              <a:ext cx="108623" cy="24720"/>
            </a:xfrm>
            <a:custGeom>
              <a:avLst/>
              <a:gdLst/>
              <a:ahLst/>
              <a:cxnLst/>
              <a:rect l="l" t="t" r="r" b="b"/>
              <a:pathLst>
                <a:path w="3010" h="685" extrusionOk="0">
                  <a:moveTo>
                    <a:pt x="1589" y="0"/>
                  </a:moveTo>
                  <a:cubicBezTo>
                    <a:pt x="1020" y="0"/>
                    <a:pt x="455" y="193"/>
                    <a:pt x="1" y="579"/>
                  </a:cubicBezTo>
                  <a:cubicBezTo>
                    <a:pt x="172" y="649"/>
                    <a:pt x="359" y="685"/>
                    <a:pt x="546" y="685"/>
                  </a:cubicBezTo>
                  <a:cubicBezTo>
                    <a:pt x="743" y="685"/>
                    <a:pt x="940" y="645"/>
                    <a:pt x="1121" y="563"/>
                  </a:cubicBezTo>
                  <a:cubicBezTo>
                    <a:pt x="1488" y="437"/>
                    <a:pt x="1883" y="399"/>
                    <a:pt x="2270" y="399"/>
                  </a:cubicBezTo>
                  <a:cubicBezTo>
                    <a:pt x="2524" y="399"/>
                    <a:pt x="2774" y="416"/>
                    <a:pt x="3009" y="435"/>
                  </a:cubicBezTo>
                  <a:cubicBezTo>
                    <a:pt x="2578" y="145"/>
                    <a:pt x="2082" y="0"/>
                    <a:pt x="15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6" name="Google Shape;34496;p125"/>
            <p:cNvSpPr/>
            <p:nvPr/>
          </p:nvSpPr>
          <p:spPr>
            <a:xfrm>
              <a:off x="2902194" y="2747993"/>
              <a:ext cx="169828" cy="49259"/>
            </a:xfrm>
            <a:custGeom>
              <a:avLst/>
              <a:gdLst/>
              <a:ahLst/>
              <a:cxnLst/>
              <a:rect l="l" t="t" r="r" b="b"/>
              <a:pathLst>
                <a:path w="4706" h="1365" extrusionOk="0">
                  <a:moveTo>
                    <a:pt x="3043" y="1"/>
                  </a:moveTo>
                  <a:cubicBezTo>
                    <a:pt x="2481" y="1"/>
                    <a:pt x="1847" y="67"/>
                    <a:pt x="1153" y="133"/>
                  </a:cubicBezTo>
                  <a:cubicBezTo>
                    <a:pt x="985" y="157"/>
                    <a:pt x="817" y="169"/>
                    <a:pt x="649" y="169"/>
                  </a:cubicBezTo>
                  <a:cubicBezTo>
                    <a:pt x="481" y="169"/>
                    <a:pt x="313" y="157"/>
                    <a:pt x="145" y="133"/>
                  </a:cubicBezTo>
                  <a:cubicBezTo>
                    <a:pt x="97" y="213"/>
                    <a:pt x="49" y="293"/>
                    <a:pt x="1" y="389"/>
                  </a:cubicBezTo>
                  <a:cubicBezTo>
                    <a:pt x="433" y="453"/>
                    <a:pt x="1009" y="709"/>
                    <a:pt x="1777" y="1125"/>
                  </a:cubicBezTo>
                  <a:cubicBezTo>
                    <a:pt x="2102" y="1299"/>
                    <a:pt x="2323" y="1364"/>
                    <a:pt x="2495" y="1364"/>
                  </a:cubicBezTo>
                  <a:cubicBezTo>
                    <a:pt x="2939" y="1364"/>
                    <a:pt x="3050" y="923"/>
                    <a:pt x="3777" y="773"/>
                  </a:cubicBezTo>
                  <a:cubicBezTo>
                    <a:pt x="3856" y="761"/>
                    <a:pt x="3934" y="755"/>
                    <a:pt x="4012" y="755"/>
                  </a:cubicBezTo>
                  <a:cubicBezTo>
                    <a:pt x="4252" y="755"/>
                    <a:pt x="4488" y="812"/>
                    <a:pt x="4705" y="933"/>
                  </a:cubicBezTo>
                  <a:cubicBezTo>
                    <a:pt x="4657" y="677"/>
                    <a:pt x="4561" y="437"/>
                    <a:pt x="4417" y="229"/>
                  </a:cubicBezTo>
                  <a:cubicBezTo>
                    <a:pt x="4030" y="58"/>
                    <a:pt x="3568" y="1"/>
                    <a:pt x="30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7" name="Google Shape;34497;p125"/>
            <p:cNvSpPr/>
            <p:nvPr/>
          </p:nvSpPr>
          <p:spPr>
            <a:xfrm>
              <a:off x="2994032" y="2795627"/>
              <a:ext cx="80295" cy="94585"/>
            </a:xfrm>
            <a:custGeom>
              <a:avLst/>
              <a:gdLst/>
              <a:ahLst/>
              <a:cxnLst/>
              <a:rect l="l" t="t" r="r" b="b"/>
              <a:pathLst>
                <a:path w="2225" h="2621" extrusionOk="0">
                  <a:moveTo>
                    <a:pt x="1414" y="1"/>
                  </a:moveTo>
                  <a:cubicBezTo>
                    <a:pt x="415" y="1"/>
                    <a:pt x="1698" y="1184"/>
                    <a:pt x="800" y="1405"/>
                  </a:cubicBezTo>
                  <a:cubicBezTo>
                    <a:pt x="0" y="1597"/>
                    <a:pt x="272" y="2333"/>
                    <a:pt x="400" y="2621"/>
                  </a:cubicBezTo>
                  <a:cubicBezTo>
                    <a:pt x="1472" y="2317"/>
                    <a:pt x="2224" y="1325"/>
                    <a:pt x="2224" y="189"/>
                  </a:cubicBezTo>
                  <a:lnTo>
                    <a:pt x="2224" y="125"/>
                  </a:lnTo>
                  <a:cubicBezTo>
                    <a:pt x="2080" y="77"/>
                    <a:pt x="1920" y="45"/>
                    <a:pt x="1728" y="29"/>
                  </a:cubicBezTo>
                  <a:cubicBezTo>
                    <a:pt x="1604" y="10"/>
                    <a:pt x="1501" y="1"/>
                    <a:pt x="14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8" name="Google Shape;34498;p125"/>
            <p:cNvSpPr/>
            <p:nvPr/>
          </p:nvSpPr>
          <p:spPr>
            <a:xfrm>
              <a:off x="2892956" y="2767191"/>
              <a:ext cx="93539" cy="99349"/>
            </a:xfrm>
            <a:custGeom>
              <a:avLst/>
              <a:gdLst/>
              <a:ahLst/>
              <a:cxnLst/>
              <a:rect l="l" t="t" r="r" b="b"/>
              <a:pathLst>
                <a:path w="2592" h="2753" extrusionOk="0">
                  <a:moveTo>
                    <a:pt x="193" y="1"/>
                  </a:moveTo>
                  <a:cubicBezTo>
                    <a:pt x="65" y="305"/>
                    <a:pt x="1" y="641"/>
                    <a:pt x="1" y="977"/>
                  </a:cubicBezTo>
                  <a:cubicBezTo>
                    <a:pt x="1" y="1649"/>
                    <a:pt x="257" y="2289"/>
                    <a:pt x="737" y="2753"/>
                  </a:cubicBezTo>
                  <a:cubicBezTo>
                    <a:pt x="1041" y="2577"/>
                    <a:pt x="1185" y="2321"/>
                    <a:pt x="929" y="2097"/>
                  </a:cubicBezTo>
                  <a:cubicBezTo>
                    <a:pt x="514" y="1743"/>
                    <a:pt x="489" y="1606"/>
                    <a:pt x="871" y="1606"/>
                  </a:cubicBezTo>
                  <a:cubicBezTo>
                    <a:pt x="1093" y="1606"/>
                    <a:pt x="1453" y="1652"/>
                    <a:pt x="1953" y="1729"/>
                  </a:cubicBezTo>
                  <a:cubicBezTo>
                    <a:pt x="2014" y="1738"/>
                    <a:pt x="2069" y="1742"/>
                    <a:pt x="2116" y="1742"/>
                  </a:cubicBezTo>
                  <a:cubicBezTo>
                    <a:pt x="2592" y="1742"/>
                    <a:pt x="2375" y="1307"/>
                    <a:pt x="1153" y="449"/>
                  </a:cubicBezTo>
                  <a:cubicBezTo>
                    <a:pt x="865" y="225"/>
                    <a:pt x="545" y="81"/>
                    <a:pt x="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9" name="Google Shape;34499;p125"/>
            <p:cNvSpPr/>
            <p:nvPr/>
          </p:nvSpPr>
          <p:spPr>
            <a:xfrm>
              <a:off x="2933372" y="2814608"/>
              <a:ext cx="99962" cy="78490"/>
            </a:xfrm>
            <a:custGeom>
              <a:avLst/>
              <a:gdLst/>
              <a:ahLst/>
              <a:cxnLst/>
              <a:rect l="l" t="t" r="r" b="b"/>
              <a:pathLst>
                <a:path w="2770" h="2175" extrusionOk="0">
                  <a:moveTo>
                    <a:pt x="1899" y="1"/>
                  </a:moveTo>
                  <a:cubicBezTo>
                    <a:pt x="1360" y="1"/>
                    <a:pt x="1458" y="1344"/>
                    <a:pt x="657" y="1359"/>
                  </a:cubicBezTo>
                  <a:cubicBezTo>
                    <a:pt x="161" y="1375"/>
                    <a:pt x="33" y="1599"/>
                    <a:pt x="1" y="1759"/>
                  </a:cubicBezTo>
                  <a:cubicBezTo>
                    <a:pt x="417" y="2031"/>
                    <a:pt x="897" y="2175"/>
                    <a:pt x="1393" y="2175"/>
                  </a:cubicBezTo>
                  <a:cubicBezTo>
                    <a:pt x="1537" y="2175"/>
                    <a:pt x="1697" y="2159"/>
                    <a:pt x="1841" y="2143"/>
                  </a:cubicBezTo>
                  <a:cubicBezTo>
                    <a:pt x="1697" y="1775"/>
                    <a:pt x="1617" y="1295"/>
                    <a:pt x="1809" y="927"/>
                  </a:cubicBezTo>
                  <a:cubicBezTo>
                    <a:pt x="2129" y="319"/>
                    <a:pt x="2769" y="207"/>
                    <a:pt x="2001" y="15"/>
                  </a:cubicBezTo>
                  <a:cubicBezTo>
                    <a:pt x="1965" y="5"/>
                    <a:pt x="1931" y="1"/>
                    <a:pt x="18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0" name="Google Shape;34500;p125"/>
            <p:cNvSpPr/>
            <p:nvPr/>
          </p:nvSpPr>
          <p:spPr>
            <a:xfrm>
              <a:off x="2934671" y="2832362"/>
              <a:ext cx="39805" cy="17791"/>
            </a:xfrm>
            <a:custGeom>
              <a:avLst/>
              <a:gdLst/>
              <a:ahLst/>
              <a:cxnLst/>
              <a:rect l="l" t="t" r="r" b="b"/>
              <a:pathLst>
                <a:path w="1103" h="493" extrusionOk="0">
                  <a:moveTo>
                    <a:pt x="204" y="1"/>
                  </a:moveTo>
                  <a:cubicBezTo>
                    <a:pt x="125" y="1"/>
                    <a:pt x="65" y="23"/>
                    <a:pt x="45" y="83"/>
                  </a:cubicBezTo>
                  <a:cubicBezTo>
                    <a:pt x="0" y="249"/>
                    <a:pt x="634" y="493"/>
                    <a:pt x="919" y="493"/>
                  </a:cubicBezTo>
                  <a:cubicBezTo>
                    <a:pt x="1045" y="493"/>
                    <a:pt x="1103" y="445"/>
                    <a:pt x="1005" y="323"/>
                  </a:cubicBezTo>
                  <a:cubicBezTo>
                    <a:pt x="957" y="259"/>
                    <a:pt x="893" y="195"/>
                    <a:pt x="813" y="179"/>
                  </a:cubicBezTo>
                  <a:cubicBezTo>
                    <a:pt x="658" y="113"/>
                    <a:pt x="382" y="1"/>
                    <a:pt x="20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1" name="Google Shape;34501;p125"/>
            <p:cNvSpPr/>
            <p:nvPr/>
          </p:nvSpPr>
          <p:spPr>
            <a:xfrm>
              <a:off x="2948384" y="2733126"/>
              <a:ext cx="105736" cy="11584"/>
            </a:xfrm>
            <a:custGeom>
              <a:avLst/>
              <a:gdLst/>
              <a:ahLst/>
              <a:cxnLst/>
              <a:rect l="l" t="t" r="r" b="b"/>
              <a:pathLst>
                <a:path w="2930" h="321" extrusionOk="0">
                  <a:moveTo>
                    <a:pt x="2609" y="1"/>
                  </a:moveTo>
                  <a:cubicBezTo>
                    <a:pt x="2369" y="1"/>
                    <a:pt x="2113" y="1"/>
                    <a:pt x="1873" y="33"/>
                  </a:cubicBezTo>
                  <a:cubicBezTo>
                    <a:pt x="657" y="129"/>
                    <a:pt x="1" y="129"/>
                    <a:pt x="497" y="209"/>
                  </a:cubicBezTo>
                  <a:cubicBezTo>
                    <a:pt x="1009" y="289"/>
                    <a:pt x="2497" y="289"/>
                    <a:pt x="2929" y="321"/>
                  </a:cubicBezTo>
                  <a:cubicBezTo>
                    <a:pt x="2833" y="209"/>
                    <a:pt x="2721" y="97"/>
                    <a:pt x="2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02" name="Google Shape;34502;p125"/>
          <p:cNvGrpSpPr/>
          <p:nvPr/>
        </p:nvGrpSpPr>
        <p:grpSpPr>
          <a:xfrm>
            <a:off x="2196468" y="2243822"/>
            <a:ext cx="345935" cy="346512"/>
            <a:chOff x="3656893" y="2614187"/>
            <a:chExt cx="345935" cy="346512"/>
          </a:xfrm>
        </p:grpSpPr>
        <p:sp>
          <p:nvSpPr>
            <p:cNvPr id="34503" name="Google Shape;34503;p125"/>
            <p:cNvSpPr/>
            <p:nvPr/>
          </p:nvSpPr>
          <p:spPr>
            <a:xfrm>
              <a:off x="3656893" y="2614187"/>
              <a:ext cx="345935" cy="346512"/>
            </a:xfrm>
            <a:custGeom>
              <a:avLst/>
              <a:gdLst/>
              <a:ahLst/>
              <a:cxnLst/>
              <a:rect l="l" t="t" r="r" b="b"/>
              <a:pathLst>
                <a:path w="9586" h="9602" extrusionOk="0">
                  <a:moveTo>
                    <a:pt x="7873" y="1713"/>
                  </a:moveTo>
                  <a:cubicBezTo>
                    <a:pt x="9585" y="3425"/>
                    <a:pt x="9585" y="6177"/>
                    <a:pt x="7873" y="7889"/>
                  </a:cubicBezTo>
                  <a:cubicBezTo>
                    <a:pt x="6177" y="9601"/>
                    <a:pt x="3409" y="9601"/>
                    <a:pt x="1697" y="7889"/>
                  </a:cubicBezTo>
                  <a:cubicBezTo>
                    <a:pt x="0" y="6177"/>
                    <a:pt x="0" y="3425"/>
                    <a:pt x="1697" y="1713"/>
                  </a:cubicBezTo>
                  <a:cubicBezTo>
                    <a:pt x="3409" y="0"/>
                    <a:pt x="6177" y="0"/>
                    <a:pt x="7873" y="171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4" name="Google Shape;34504;p125"/>
            <p:cNvSpPr/>
            <p:nvPr/>
          </p:nvSpPr>
          <p:spPr>
            <a:xfrm>
              <a:off x="3770167" y="2836476"/>
              <a:ext cx="162755" cy="108732"/>
            </a:xfrm>
            <a:custGeom>
              <a:avLst/>
              <a:gdLst/>
              <a:ahLst/>
              <a:cxnLst/>
              <a:rect l="l" t="t" r="r" b="b"/>
              <a:pathLst>
                <a:path w="4510" h="3013" extrusionOk="0">
                  <a:moveTo>
                    <a:pt x="2455" y="1"/>
                  </a:moveTo>
                  <a:cubicBezTo>
                    <a:pt x="980" y="1"/>
                    <a:pt x="1" y="1544"/>
                    <a:pt x="638" y="2897"/>
                  </a:cubicBezTo>
                  <a:cubicBezTo>
                    <a:pt x="968" y="2975"/>
                    <a:pt x="1303" y="3013"/>
                    <a:pt x="1637" y="3013"/>
                  </a:cubicBezTo>
                  <a:cubicBezTo>
                    <a:pt x="2676" y="3013"/>
                    <a:pt x="3698" y="2643"/>
                    <a:pt x="4510" y="1953"/>
                  </a:cubicBezTo>
                  <a:cubicBezTo>
                    <a:pt x="4462" y="865"/>
                    <a:pt x="3566" y="1"/>
                    <a:pt x="2478" y="1"/>
                  </a:cubicBezTo>
                  <a:cubicBezTo>
                    <a:pt x="2470" y="1"/>
                    <a:pt x="2463" y="1"/>
                    <a:pt x="2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5" name="Google Shape;34505;p125"/>
            <p:cNvSpPr/>
            <p:nvPr/>
          </p:nvSpPr>
          <p:spPr>
            <a:xfrm>
              <a:off x="3824332" y="2836187"/>
              <a:ext cx="108587" cy="82352"/>
            </a:xfrm>
            <a:custGeom>
              <a:avLst/>
              <a:gdLst/>
              <a:ahLst/>
              <a:cxnLst/>
              <a:rect l="l" t="t" r="r" b="b"/>
              <a:pathLst>
                <a:path w="3009" h="2282" extrusionOk="0">
                  <a:moveTo>
                    <a:pt x="968" y="0"/>
                  </a:moveTo>
                  <a:cubicBezTo>
                    <a:pt x="646" y="0"/>
                    <a:pt x="315" y="78"/>
                    <a:pt x="1" y="249"/>
                  </a:cubicBezTo>
                  <a:cubicBezTo>
                    <a:pt x="161" y="201"/>
                    <a:pt x="337" y="185"/>
                    <a:pt x="497" y="185"/>
                  </a:cubicBezTo>
                  <a:cubicBezTo>
                    <a:pt x="1489" y="185"/>
                    <a:pt x="2385" y="1273"/>
                    <a:pt x="2577" y="2281"/>
                  </a:cubicBezTo>
                  <a:cubicBezTo>
                    <a:pt x="2721" y="2185"/>
                    <a:pt x="2865" y="2073"/>
                    <a:pt x="3009" y="1961"/>
                  </a:cubicBezTo>
                  <a:cubicBezTo>
                    <a:pt x="2960" y="813"/>
                    <a:pt x="2007" y="0"/>
                    <a:pt x="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6" name="Google Shape;34506;p125"/>
            <p:cNvSpPr/>
            <p:nvPr/>
          </p:nvSpPr>
          <p:spPr>
            <a:xfrm>
              <a:off x="3910360" y="2788554"/>
              <a:ext cx="68783" cy="59003"/>
            </a:xfrm>
            <a:custGeom>
              <a:avLst/>
              <a:gdLst/>
              <a:ahLst/>
              <a:cxnLst/>
              <a:rect l="l" t="t" r="r" b="b"/>
              <a:pathLst>
                <a:path w="1906" h="1635" extrusionOk="0">
                  <a:moveTo>
                    <a:pt x="1089" y="1"/>
                  </a:moveTo>
                  <a:cubicBezTo>
                    <a:pt x="369" y="1"/>
                    <a:pt x="1" y="881"/>
                    <a:pt x="513" y="1393"/>
                  </a:cubicBezTo>
                  <a:cubicBezTo>
                    <a:pt x="680" y="1560"/>
                    <a:pt x="886" y="1635"/>
                    <a:pt x="1087" y="1635"/>
                  </a:cubicBezTo>
                  <a:cubicBezTo>
                    <a:pt x="1505" y="1635"/>
                    <a:pt x="1905" y="1313"/>
                    <a:pt x="1905" y="817"/>
                  </a:cubicBezTo>
                  <a:cubicBezTo>
                    <a:pt x="1905" y="369"/>
                    <a:pt x="1537" y="1"/>
                    <a:pt x="1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7" name="Google Shape;34507;p125"/>
            <p:cNvSpPr/>
            <p:nvPr/>
          </p:nvSpPr>
          <p:spPr>
            <a:xfrm>
              <a:off x="3890730" y="2644210"/>
              <a:ext cx="68783" cy="61818"/>
            </a:xfrm>
            <a:custGeom>
              <a:avLst/>
              <a:gdLst/>
              <a:ahLst/>
              <a:cxnLst/>
              <a:rect l="l" t="t" r="r" b="b"/>
              <a:pathLst>
                <a:path w="1906" h="1713" extrusionOk="0">
                  <a:moveTo>
                    <a:pt x="113" y="1"/>
                  </a:moveTo>
                  <a:cubicBezTo>
                    <a:pt x="33" y="161"/>
                    <a:pt x="1" y="337"/>
                    <a:pt x="1" y="513"/>
                  </a:cubicBezTo>
                  <a:cubicBezTo>
                    <a:pt x="1" y="1185"/>
                    <a:pt x="529" y="1713"/>
                    <a:pt x="1201" y="1713"/>
                  </a:cubicBezTo>
                  <a:cubicBezTo>
                    <a:pt x="1457" y="1713"/>
                    <a:pt x="1697" y="1633"/>
                    <a:pt x="1905" y="1489"/>
                  </a:cubicBezTo>
                  <a:cubicBezTo>
                    <a:pt x="1457" y="833"/>
                    <a:pt x="833" y="321"/>
                    <a:pt x="1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8" name="Google Shape;34508;p125"/>
            <p:cNvSpPr/>
            <p:nvPr/>
          </p:nvSpPr>
          <p:spPr>
            <a:xfrm>
              <a:off x="3826064" y="2730816"/>
              <a:ext cx="93575" cy="79862"/>
            </a:xfrm>
            <a:custGeom>
              <a:avLst/>
              <a:gdLst/>
              <a:ahLst/>
              <a:cxnLst/>
              <a:rect l="l" t="t" r="r" b="b"/>
              <a:pathLst>
                <a:path w="2593" h="2213" extrusionOk="0">
                  <a:moveTo>
                    <a:pt x="1489" y="1"/>
                  </a:moveTo>
                  <a:cubicBezTo>
                    <a:pt x="497" y="1"/>
                    <a:pt x="1" y="1185"/>
                    <a:pt x="705" y="1889"/>
                  </a:cubicBezTo>
                  <a:cubicBezTo>
                    <a:pt x="928" y="2112"/>
                    <a:pt x="1204" y="2212"/>
                    <a:pt x="1477" y="2212"/>
                  </a:cubicBezTo>
                  <a:cubicBezTo>
                    <a:pt x="2045" y="2212"/>
                    <a:pt x="2593" y="1775"/>
                    <a:pt x="2593" y="1105"/>
                  </a:cubicBezTo>
                  <a:cubicBezTo>
                    <a:pt x="2593" y="497"/>
                    <a:pt x="2097" y="1"/>
                    <a:pt x="1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9" name="Google Shape;34509;p125"/>
            <p:cNvSpPr/>
            <p:nvPr/>
          </p:nvSpPr>
          <p:spPr>
            <a:xfrm>
              <a:off x="3853200" y="2733126"/>
              <a:ext cx="73366" cy="77336"/>
            </a:xfrm>
            <a:custGeom>
              <a:avLst/>
              <a:gdLst/>
              <a:ahLst/>
              <a:cxnLst/>
              <a:rect l="l" t="t" r="r" b="b"/>
              <a:pathLst>
                <a:path w="2033" h="2143" extrusionOk="0">
                  <a:moveTo>
                    <a:pt x="1137" y="1"/>
                  </a:moveTo>
                  <a:cubicBezTo>
                    <a:pt x="1905" y="673"/>
                    <a:pt x="1425" y="1953"/>
                    <a:pt x="401" y="1953"/>
                  </a:cubicBezTo>
                  <a:cubicBezTo>
                    <a:pt x="273" y="1937"/>
                    <a:pt x="129" y="1921"/>
                    <a:pt x="1" y="1873"/>
                  </a:cubicBezTo>
                  <a:lnTo>
                    <a:pt x="1" y="1873"/>
                  </a:lnTo>
                  <a:cubicBezTo>
                    <a:pt x="209" y="2055"/>
                    <a:pt x="466" y="2142"/>
                    <a:pt x="721" y="2142"/>
                  </a:cubicBezTo>
                  <a:cubicBezTo>
                    <a:pt x="1093" y="2142"/>
                    <a:pt x="1463" y="1958"/>
                    <a:pt x="1681" y="1617"/>
                  </a:cubicBezTo>
                  <a:cubicBezTo>
                    <a:pt x="2033" y="1025"/>
                    <a:pt x="1777" y="257"/>
                    <a:pt x="11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0" name="Google Shape;34510;p125"/>
            <p:cNvSpPr/>
            <p:nvPr/>
          </p:nvSpPr>
          <p:spPr>
            <a:xfrm>
              <a:off x="3801814" y="2678853"/>
              <a:ext cx="39299" cy="34139"/>
            </a:xfrm>
            <a:custGeom>
              <a:avLst/>
              <a:gdLst/>
              <a:ahLst/>
              <a:cxnLst/>
              <a:rect l="l" t="t" r="r" b="b"/>
              <a:pathLst>
                <a:path w="1089" h="946" extrusionOk="0">
                  <a:moveTo>
                    <a:pt x="625" y="1"/>
                  </a:moveTo>
                  <a:cubicBezTo>
                    <a:pt x="209" y="1"/>
                    <a:pt x="1" y="513"/>
                    <a:pt x="289" y="801"/>
                  </a:cubicBezTo>
                  <a:cubicBezTo>
                    <a:pt x="389" y="901"/>
                    <a:pt x="510" y="945"/>
                    <a:pt x="627" y="945"/>
                  </a:cubicBezTo>
                  <a:cubicBezTo>
                    <a:pt x="865" y="945"/>
                    <a:pt x="1089" y="760"/>
                    <a:pt x="1089" y="481"/>
                  </a:cubicBezTo>
                  <a:cubicBezTo>
                    <a:pt x="1089" y="209"/>
                    <a:pt x="881" y="1"/>
                    <a:pt x="6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1" name="Google Shape;34511;p125"/>
            <p:cNvSpPr/>
            <p:nvPr/>
          </p:nvSpPr>
          <p:spPr>
            <a:xfrm>
              <a:off x="3681143" y="2662686"/>
              <a:ext cx="73763" cy="82640"/>
            </a:xfrm>
            <a:custGeom>
              <a:avLst/>
              <a:gdLst/>
              <a:ahLst/>
              <a:cxnLst/>
              <a:rect l="l" t="t" r="r" b="b"/>
              <a:pathLst>
                <a:path w="2044" h="2290" extrusionOk="0">
                  <a:moveTo>
                    <a:pt x="1457" y="1"/>
                  </a:moveTo>
                  <a:cubicBezTo>
                    <a:pt x="801" y="513"/>
                    <a:pt x="288" y="1201"/>
                    <a:pt x="0" y="2001"/>
                  </a:cubicBezTo>
                  <a:cubicBezTo>
                    <a:pt x="242" y="2200"/>
                    <a:pt x="520" y="2289"/>
                    <a:pt x="792" y="2289"/>
                  </a:cubicBezTo>
                  <a:cubicBezTo>
                    <a:pt x="1437" y="2289"/>
                    <a:pt x="2044" y="1784"/>
                    <a:pt x="2033" y="1041"/>
                  </a:cubicBezTo>
                  <a:cubicBezTo>
                    <a:pt x="2033" y="625"/>
                    <a:pt x="1809" y="225"/>
                    <a:pt x="14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2" name="Google Shape;34512;p125"/>
            <p:cNvSpPr/>
            <p:nvPr/>
          </p:nvSpPr>
          <p:spPr>
            <a:xfrm>
              <a:off x="3684607" y="2662109"/>
              <a:ext cx="77660" cy="81666"/>
            </a:xfrm>
            <a:custGeom>
              <a:avLst/>
              <a:gdLst/>
              <a:ahLst/>
              <a:cxnLst/>
              <a:rect l="l" t="t" r="r" b="b"/>
              <a:pathLst>
                <a:path w="2152" h="2263" extrusionOk="0">
                  <a:moveTo>
                    <a:pt x="1361" y="1"/>
                  </a:moveTo>
                  <a:lnTo>
                    <a:pt x="1329" y="33"/>
                  </a:lnTo>
                  <a:cubicBezTo>
                    <a:pt x="2151" y="869"/>
                    <a:pt x="1480" y="2155"/>
                    <a:pt x="468" y="2155"/>
                  </a:cubicBezTo>
                  <a:cubicBezTo>
                    <a:pt x="318" y="2155"/>
                    <a:pt x="161" y="2127"/>
                    <a:pt x="0" y="2065"/>
                  </a:cubicBezTo>
                  <a:lnTo>
                    <a:pt x="0" y="2065"/>
                  </a:lnTo>
                  <a:cubicBezTo>
                    <a:pt x="205" y="2199"/>
                    <a:pt x="437" y="2263"/>
                    <a:pt x="667" y="2263"/>
                  </a:cubicBezTo>
                  <a:cubicBezTo>
                    <a:pt x="1070" y="2263"/>
                    <a:pt x="1469" y="2069"/>
                    <a:pt x="1713" y="1713"/>
                  </a:cubicBezTo>
                  <a:cubicBezTo>
                    <a:pt x="2081" y="1137"/>
                    <a:pt x="1937" y="385"/>
                    <a:pt x="1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3" name="Google Shape;34513;p125"/>
            <p:cNvSpPr/>
            <p:nvPr/>
          </p:nvSpPr>
          <p:spPr>
            <a:xfrm>
              <a:off x="3768904" y="2768923"/>
              <a:ext cx="50847" cy="43522"/>
            </a:xfrm>
            <a:custGeom>
              <a:avLst/>
              <a:gdLst/>
              <a:ahLst/>
              <a:cxnLst/>
              <a:rect l="l" t="t" r="r" b="b"/>
              <a:pathLst>
                <a:path w="1409" h="1206" extrusionOk="0">
                  <a:moveTo>
                    <a:pt x="817" y="1"/>
                  </a:moveTo>
                  <a:cubicBezTo>
                    <a:pt x="273" y="1"/>
                    <a:pt x="1" y="641"/>
                    <a:pt x="385" y="1025"/>
                  </a:cubicBezTo>
                  <a:cubicBezTo>
                    <a:pt x="509" y="1150"/>
                    <a:pt x="661" y="1205"/>
                    <a:pt x="809" y="1205"/>
                  </a:cubicBezTo>
                  <a:cubicBezTo>
                    <a:pt x="1117" y="1205"/>
                    <a:pt x="1409" y="965"/>
                    <a:pt x="1409" y="609"/>
                  </a:cubicBezTo>
                  <a:cubicBezTo>
                    <a:pt x="1409" y="273"/>
                    <a:pt x="1137" y="1"/>
                    <a:pt x="8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4" name="Google Shape;34514;p125"/>
            <p:cNvSpPr/>
            <p:nvPr/>
          </p:nvSpPr>
          <p:spPr>
            <a:xfrm>
              <a:off x="3683453" y="2841095"/>
              <a:ext cx="78562" cy="73402"/>
            </a:xfrm>
            <a:custGeom>
              <a:avLst/>
              <a:gdLst/>
              <a:ahLst/>
              <a:cxnLst/>
              <a:rect l="l" t="t" r="r" b="b"/>
              <a:pathLst>
                <a:path w="2177" h="2034" extrusionOk="0">
                  <a:moveTo>
                    <a:pt x="561" y="1"/>
                  </a:moveTo>
                  <a:cubicBezTo>
                    <a:pt x="353" y="1"/>
                    <a:pt x="160" y="49"/>
                    <a:pt x="0" y="129"/>
                  </a:cubicBezTo>
                  <a:cubicBezTo>
                    <a:pt x="304" y="897"/>
                    <a:pt x="801" y="1553"/>
                    <a:pt x="1473" y="2033"/>
                  </a:cubicBezTo>
                  <a:cubicBezTo>
                    <a:pt x="2177" y="1249"/>
                    <a:pt x="1617" y="1"/>
                    <a:pt x="5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5" name="Google Shape;34515;p125"/>
            <p:cNvSpPr/>
            <p:nvPr/>
          </p:nvSpPr>
          <p:spPr>
            <a:xfrm>
              <a:off x="3671905" y="2765675"/>
              <a:ext cx="56044" cy="65246"/>
            </a:xfrm>
            <a:custGeom>
              <a:avLst/>
              <a:gdLst/>
              <a:ahLst/>
              <a:cxnLst/>
              <a:rect l="l" t="t" r="r" b="b"/>
              <a:pathLst>
                <a:path w="1553" h="1808" extrusionOk="0">
                  <a:moveTo>
                    <a:pt x="637" y="1"/>
                  </a:moveTo>
                  <a:cubicBezTo>
                    <a:pt x="420" y="1"/>
                    <a:pt x="199" y="78"/>
                    <a:pt x="16" y="251"/>
                  </a:cubicBezTo>
                  <a:cubicBezTo>
                    <a:pt x="16" y="363"/>
                    <a:pt x="0" y="491"/>
                    <a:pt x="0" y="603"/>
                  </a:cubicBezTo>
                  <a:cubicBezTo>
                    <a:pt x="0" y="955"/>
                    <a:pt x="48" y="1307"/>
                    <a:pt x="128" y="1643"/>
                  </a:cubicBezTo>
                  <a:cubicBezTo>
                    <a:pt x="294" y="1756"/>
                    <a:pt x="476" y="1808"/>
                    <a:pt x="652" y="1808"/>
                  </a:cubicBezTo>
                  <a:cubicBezTo>
                    <a:pt x="1121" y="1808"/>
                    <a:pt x="1553" y="1442"/>
                    <a:pt x="1553" y="907"/>
                  </a:cubicBezTo>
                  <a:cubicBezTo>
                    <a:pt x="1553" y="360"/>
                    <a:pt x="1105" y="1"/>
                    <a:pt x="6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6" name="Google Shape;34516;p125"/>
            <p:cNvSpPr/>
            <p:nvPr/>
          </p:nvSpPr>
          <p:spPr>
            <a:xfrm>
              <a:off x="3685762" y="2765459"/>
              <a:ext cx="53157" cy="65282"/>
            </a:xfrm>
            <a:custGeom>
              <a:avLst/>
              <a:gdLst/>
              <a:ahLst/>
              <a:cxnLst/>
              <a:rect l="l" t="t" r="r" b="b"/>
              <a:pathLst>
                <a:path w="1473" h="1809" extrusionOk="0">
                  <a:moveTo>
                    <a:pt x="273" y="1"/>
                  </a:moveTo>
                  <a:cubicBezTo>
                    <a:pt x="176" y="1"/>
                    <a:pt x="80" y="17"/>
                    <a:pt x="0" y="49"/>
                  </a:cubicBezTo>
                  <a:cubicBezTo>
                    <a:pt x="977" y="145"/>
                    <a:pt x="1105" y="1505"/>
                    <a:pt x="176" y="1809"/>
                  </a:cubicBezTo>
                  <a:lnTo>
                    <a:pt x="273" y="1809"/>
                  </a:lnTo>
                  <a:cubicBezTo>
                    <a:pt x="1473" y="1809"/>
                    <a:pt x="1473" y="1"/>
                    <a:pt x="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7" name="Google Shape;34517;p125"/>
            <p:cNvSpPr/>
            <p:nvPr/>
          </p:nvSpPr>
          <p:spPr>
            <a:xfrm>
              <a:off x="3962360" y="2732549"/>
              <a:ext cx="23709" cy="32370"/>
            </a:xfrm>
            <a:custGeom>
              <a:avLst/>
              <a:gdLst/>
              <a:ahLst/>
              <a:cxnLst/>
              <a:rect l="l" t="t" r="r" b="b"/>
              <a:pathLst>
                <a:path w="657" h="897" extrusionOk="0">
                  <a:moveTo>
                    <a:pt x="432" y="1"/>
                  </a:moveTo>
                  <a:cubicBezTo>
                    <a:pt x="192" y="17"/>
                    <a:pt x="0" y="209"/>
                    <a:pt x="0" y="449"/>
                  </a:cubicBezTo>
                  <a:cubicBezTo>
                    <a:pt x="0" y="705"/>
                    <a:pt x="208" y="897"/>
                    <a:pt x="448" y="897"/>
                  </a:cubicBezTo>
                  <a:cubicBezTo>
                    <a:pt x="512" y="897"/>
                    <a:pt x="592" y="881"/>
                    <a:pt x="656" y="865"/>
                  </a:cubicBezTo>
                  <a:cubicBezTo>
                    <a:pt x="608" y="561"/>
                    <a:pt x="528" y="273"/>
                    <a:pt x="4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8" name="Google Shape;34518;p125"/>
            <p:cNvSpPr/>
            <p:nvPr/>
          </p:nvSpPr>
          <p:spPr>
            <a:xfrm>
              <a:off x="3779297" y="2629776"/>
              <a:ext cx="45073" cy="31793"/>
            </a:xfrm>
            <a:custGeom>
              <a:avLst/>
              <a:gdLst/>
              <a:ahLst/>
              <a:cxnLst/>
              <a:rect l="l" t="t" r="r" b="b"/>
              <a:pathLst>
                <a:path w="1249" h="881" extrusionOk="0">
                  <a:moveTo>
                    <a:pt x="1201" y="0"/>
                  </a:moveTo>
                  <a:cubicBezTo>
                    <a:pt x="801" y="16"/>
                    <a:pt x="385" y="96"/>
                    <a:pt x="1" y="224"/>
                  </a:cubicBezTo>
                  <a:lnTo>
                    <a:pt x="1" y="256"/>
                  </a:lnTo>
                  <a:cubicBezTo>
                    <a:pt x="1" y="593"/>
                    <a:pt x="289" y="881"/>
                    <a:pt x="625" y="881"/>
                  </a:cubicBezTo>
                  <a:cubicBezTo>
                    <a:pt x="977" y="881"/>
                    <a:pt x="1249" y="593"/>
                    <a:pt x="1249" y="256"/>
                  </a:cubicBezTo>
                  <a:cubicBezTo>
                    <a:pt x="1249" y="160"/>
                    <a:pt x="1233" y="80"/>
                    <a:pt x="1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19" name="Google Shape;34519;p125"/>
          <p:cNvGrpSpPr/>
          <p:nvPr/>
        </p:nvGrpSpPr>
        <p:grpSpPr>
          <a:xfrm>
            <a:off x="2507708" y="3030242"/>
            <a:ext cx="585556" cy="606378"/>
            <a:chOff x="3968134" y="3400607"/>
            <a:chExt cx="585556" cy="606378"/>
          </a:xfrm>
        </p:grpSpPr>
        <p:sp>
          <p:nvSpPr>
            <p:cNvPr id="34520" name="Google Shape;34520;p125"/>
            <p:cNvSpPr/>
            <p:nvPr/>
          </p:nvSpPr>
          <p:spPr>
            <a:xfrm>
              <a:off x="3968134" y="3400607"/>
              <a:ext cx="585556" cy="606378"/>
            </a:xfrm>
            <a:custGeom>
              <a:avLst/>
              <a:gdLst/>
              <a:ahLst/>
              <a:cxnLst/>
              <a:rect l="l" t="t" r="r" b="b"/>
              <a:pathLst>
                <a:path w="16226" h="16803" extrusionOk="0">
                  <a:moveTo>
                    <a:pt x="16209" y="8690"/>
                  </a:moveTo>
                  <a:lnTo>
                    <a:pt x="16209" y="8690"/>
                  </a:lnTo>
                  <a:cubicBezTo>
                    <a:pt x="16209" y="8994"/>
                    <a:pt x="16193" y="9298"/>
                    <a:pt x="16161" y="9602"/>
                  </a:cubicBezTo>
                  <a:cubicBezTo>
                    <a:pt x="16145" y="9762"/>
                    <a:pt x="16113" y="9938"/>
                    <a:pt x="16097" y="10098"/>
                  </a:cubicBezTo>
                  <a:cubicBezTo>
                    <a:pt x="16017" y="10514"/>
                    <a:pt x="15905" y="10930"/>
                    <a:pt x="15761" y="11346"/>
                  </a:cubicBezTo>
                  <a:cubicBezTo>
                    <a:pt x="15601" y="11810"/>
                    <a:pt x="15393" y="12258"/>
                    <a:pt x="15153" y="12690"/>
                  </a:cubicBezTo>
                  <a:cubicBezTo>
                    <a:pt x="15041" y="12882"/>
                    <a:pt x="14945" y="13058"/>
                    <a:pt x="14817" y="13234"/>
                  </a:cubicBezTo>
                  <a:cubicBezTo>
                    <a:pt x="14529" y="13666"/>
                    <a:pt x="14177" y="14082"/>
                    <a:pt x="13793" y="14466"/>
                  </a:cubicBezTo>
                  <a:cubicBezTo>
                    <a:pt x="13473" y="14786"/>
                    <a:pt x="13105" y="15090"/>
                    <a:pt x="12721" y="15362"/>
                  </a:cubicBezTo>
                  <a:lnTo>
                    <a:pt x="12721" y="15362"/>
                  </a:lnTo>
                  <a:lnTo>
                    <a:pt x="12689" y="15378"/>
                  </a:lnTo>
                  <a:cubicBezTo>
                    <a:pt x="12465" y="15538"/>
                    <a:pt x="12225" y="15682"/>
                    <a:pt x="12001" y="15810"/>
                  </a:cubicBezTo>
                  <a:lnTo>
                    <a:pt x="12001" y="15810"/>
                  </a:lnTo>
                  <a:cubicBezTo>
                    <a:pt x="10801" y="16466"/>
                    <a:pt x="9473" y="16802"/>
                    <a:pt x="8113" y="16802"/>
                  </a:cubicBezTo>
                  <a:cubicBezTo>
                    <a:pt x="7041" y="16802"/>
                    <a:pt x="5969" y="16594"/>
                    <a:pt x="4976" y="16178"/>
                  </a:cubicBezTo>
                  <a:cubicBezTo>
                    <a:pt x="4336" y="15906"/>
                    <a:pt x="3744" y="15554"/>
                    <a:pt x="3200" y="15138"/>
                  </a:cubicBezTo>
                  <a:lnTo>
                    <a:pt x="3200" y="15138"/>
                  </a:lnTo>
                  <a:cubicBezTo>
                    <a:pt x="2736" y="14802"/>
                    <a:pt x="2336" y="14402"/>
                    <a:pt x="1968" y="13970"/>
                  </a:cubicBezTo>
                  <a:cubicBezTo>
                    <a:pt x="1664" y="13634"/>
                    <a:pt x="1408" y="13266"/>
                    <a:pt x="1168" y="12882"/>
                  </a:cubicBezTo>
                  <a:cubicBezTo>
                    <a:pt x="1008" y="12610"/>
                    <a:pt x="848" y="12322"/>
                    <a:pt x="720" y="12018"/>
                  </a:cubicBezTo>
                  <a:cubicBezTo>
                    <a:pt x="384" y="11282"/>
                    <a:pt x="160" y="10498"/>
                    <a:pt x="64" y="9682"/>
                  </a:cubicBezTo>
                  <a:cubicBezTo>
                    <a:pt x="16" y="9346"/>
                    <a:pt x="0" y="9010"/>
                    <a:pt x="0" y="8674"/>
                  </a:cubicBezTo>
                  <a:lnTo>
                    <a:pt x="0" y="8642"/>
                  </a:lnTo>
                  <a:cubicBezTo>
                    <a:pt x="0" y="8018"/>
                    <a:pt x="80" y="7394"/>
                    <a:pt x="224" y="6785"/>
                  </a:cubicBezTo>
                  <a:cubicBezTo>
                    <a:pt x="304" y="6481"/>
                    <a:pt x="384" y="6177"/>
                    <a:pt x="496" y="5889"/>
                  </a:cubicBezTo>
                  <a:cubicBezTo>
                    <a:pt x="1008" y="4497"/>
                    <a:pt x="1888" y="3265"/>
                    <a:pt x="3056" y="2337"/>
                  </a:cubicBezTo>
                  <a:cubicBezTo>
                    <a:pt x="5553" y="337"/>
                    <a:pt x="8993" y="1"/>
                    <a:pt x="11841" y="1473"/>
                  </a:cubicBezTo>
                  <a:cubicBezTo>
                    <a:pt x="12193" y="1649"/>
                    <a:pt x="12529" y="1857"/>
                    <a:pt x="12849" y="2081"/>
                  </a:cubicBezTo>
                  <a:cubicBezTo>
                    <a:pt x="13905" y="2849"/>
                    <a:pt x="14769" y="3857"/>
                    <a:pt x="15361" y="5025"/>
                  </a:cubicBezTo>
                  <a:cubicBezTo>
                    <a:pt x="15745" y="5761"/>
                    <a:pt x="16001" y="6561"/>
                    <a:pt x="16129" y="7378"/>
                  </a:cubicBezTo>
                  <a:lnTo>
                    <a:pt x="16129" y="7378"/>
                  </a:lnTo>
                  <a:cubicBezTo>
                    <a:pt x="16177" y="7682"/>
                    <a:pt x="16209" y="7970"/>
                    <a:pt x="16225" y="8274"/>
                  </a:cubicBezTo>
                  <a:cubicBezTo>
                    <a:pt x="16209" y="8418"/>
                    <a:pt x="16209" y="8546"/>
                    <a:pt x="16209" y="869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1" name="Google Shape;34521;p125"/>
            <p:cNvSpPr/>
            <p:nvPr/>
          </p:nvSpPr>
          <p:spPr>
            <a:xfrm>
              <a:off x="4042038" y="3476279"/>
              <a:ext cx="445248" cy="53157"/>
            </a:xfrm>
            <a:custGeom>
              <a:avLst/>
              <a:gdLst/>
              <a:ahLst/>
              <a:cxnLst/>
              <a:rect l="l" t="t" r="r" b="b"/>
              <a:pathLst>
                <a:path w="12338" h="1473" extrusionOk="0">
                  <a:moveTo>
                    <a:pt x="10769" y="0"/>
                  </a:moveTo>
                  <a:lnTo>
                    <a:pt x="992" y="256"/>
                  </a:lnTo>
                  <a:cubicBezTo>
                    <a:pt x="624" y="544"/>
                    <a:pt x="304" y="864"/>
                    <a:pt x="0" y="1200"/>
                  </a:cubicBezTo>
                  <a:lnTo>
                    <a:pt x="12337" y="1472"/>
                  </a:lnTo>
                  <a:cubicBezTo>
                    <a:pt x="11889" y="912"/>
                    <a:pt x="11361" y="416"/>
                    <a:pt x="1076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2" name="Google Shape;34522;p125"/>
            <p:cNvSpPr/>
            <p:nvPr/>
          </p:nvSpPr>
          <p:spPr>
            <a:xfrm>
              <a:off x="3986032" y="3568659"/>
              <a:ext cx="563615" cy="98771"/>
            </a:xfrm>
            <a:custGeom>
              <a:avLst/>
              <a:gdLst/>
              <a:ahLst/>
              <a:cxnLst/>
              <a:rect l="l" t="t" r="r" b="b"/>
              <a:pathLst>
                <a:path w="15618" h="2737" extrusionOk="0">
                  <a:moveTo>
                    <a:pt x="560" y="0"/>
                  </a:moveTo>
                  <a:cubicBezTo>
                    <a:pt x="336" y="400"/>
                    <a:pt x="144" y="800"/>
                    <a:pt x="0" y="1232"/>
                  </a:cubicBezTo>
                  <a:lnTo>
                    <a:pt x="15617" y="2737"/>
                  </a:lnTo>
                  <a:cubicBezTo>
                    <a:pt x="15489" y="1920"/>
                    <a:pt x="15233" y="1120"/>
                    <a:pt x="14849" y="384"/>
                  </a:cubicBezTo>
                  <a:lnTo>
                    <a:pt x="5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3" name="Google Shape;34523;p125"/>
            <p:cNvSpPr/>
            <p:nvPr/>
          </p:nvSpPr>
          <p:spPr>
            <a:xfrm>
              <a:off x="3968134" y="3645450"/>
              <a:ext cx="584978" cy="68747"/>
            </a:xfrm>
            <a:custGeom>
              <a:avLst/>
              <a:gdLst/>
              <a:ahLst/>
              <a:cxnLst/>
              <a:rect l="l" t="t" r="r" b="b"/>
              <a:pathLst>
                <a:path w="16210" h="1905" extrusionOk="0">
                  <a:moveTo>
                    <a:pt x="224" y="0"/>
                  </a:moveTo>
                  <a:cubicBezTo>
                    <a:pt x="80" y="609"/>
                    <a:pt x="0" y="1233"/>
                    <a:pt x="0" y="1857"/>
                  </a:cubicBezTo>
                  <a:lnTo>
                    <a:pt x="16209" y="1905"/>
                  </a:lnTo>
                  <a:cubicBezTo>
                    <a:pt x="16209" y="1761"/>
                    <a:pt x="16209" y="1633"/>
                    <a:pt x="16209" y="1505"/>
                  </a:cubicBezTo>
                  <a:lnTo>
                    <a:pt x="2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4" name="Google Shape;34524;p125"/>
            <p:cNvSpPr/>
            <p:nvPr/>
          </p:nvSpPr>
          <p:spPr>
            <a:xfrm>
              <a:off x="3970443" y="3747068"/>
              <a:ext cx="580937" cy="87223"/>
            </a:xfrm>
            <a:custGeom>
              <a:avLst/>
              <a:gdLst/>
              <a:ahLst/>
              <a:cxnLst/>
              <a:rect l="l" t="t" r="r" b="b"/>
              <a:pathLst>
                <a:path w="16098" h="2417" extrusionOk="0">
                  <a:moveTo>
                    <a:pt x="16097" y="1"/>
                  </a:moveTo>
                  <a:lnTo>
                    <a:pt x="0" y="81"/>
                  </a:lnTo>
                  <a:cubicBezTo>
                    <a:pt x="96" y="881"/>
                    <a:pt x="304" y="1665"/>
                    <a:pt x="640" y="2417"/>
                  </a:cubicBezTo>
                  <a:lnTo>
                    <a:pt x="16033" y="497"/>
                  </a:lnTo>
                  <a:lnTo>
                    <a:pt x="1609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5" name="Google Shape;34525;p125"/>
            <p:cNvSpPr/>
            <p:nvPr/>
          </p:nvSpPr>
          <p:spPr>
            <a:xfrm>
              <a:off x="4009705" y="3865429"/>
              <a:ext cx="493172" cy="57235"/>
            </a:xfrm>
            <a:custGeom>
              <a:avLst/>
              <a:gdLst/>
              <a:ahLst/>
              <a:cxnLst/>
              <a:rect l="l" t="t" r="r" b="b"/>
              <a:pathLst>
                <a:path w="13666" h="1586" extrusionOk="0">
                  <a:moveTo>
                    <a:pt x="0" y="1"/>
                  </a:moveTo>
                  <a:lnTo>
                    <a:pt x="0" y="1"/>
                  </a:lnTo>
                  <a:cubicBezTo>
                    <a:pt x="240" y="385"/>
                    <a:pt x="496" y="753"/>
                    <a:pt x="800" y="1089"/>
                  </a:cubicBezTo>
                  <a:lnTo>
                    <a:pt x="12641" y="1585"/>
                  </a:lnTo>
                  <a:cubicBezTo>
                    <a:pt x="13025" y="1201"/>
                    <a:pt x="13377" y="785"/>
                    <a:pt x="13665" y="353"/>
                  </a:cubicBez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6" name="Google Shape;34526;p125"/>
            <p:cNvSpPr/>
            <p:nvPr/>
          </p:nvSpPr>
          <p:spPr>
            <a:xfrm>
              <a:off x="4083031" y="3946875"/>
              <a:ext cx="344203" cy="36990"/>
            </a:xfrm>
            <a:custGeom>
              <a:avLst/>
              <a:gdLst/>
              <a:ahLst/>
              <a:cxnLst/>
              <a:rect l="l" t="t" r="r" b="b"/>
              <a:pathLst>
                <a:path w="9538" h="1025" extrusionOk="0">
                  <a:moveTo>
                    <a:pt x="0" y="0"/>
                  </a:moveTo>
                  <a:cubicBezTo>
                    <a:pt x="544" y="416"/>
                    <a:pt x="1152" y="752"/>
                    <a:pt x="1776" y="1024"/>
                  </a:cubicBezTo>
                  <a:lnTo>
                    <a:pt x="8801" y="672"/>
                  </a:lnTo>
                  <a:lnTo>
                    <a:pt x="9537" y="224"/>
                  </a:lnTo>
                  <a:cubicBezTo>
                    <a:pt x="7217" y="160"/>
                    <a:pt x="2369" y="32"/>
                    <a:pt x="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7" name="Google Shape;34527;p125"/>
            <p:cNvSpPr/>
            <p:nvPr/>
          </p:nvSpPr>
          <p:spPr>
            <a:xfrm>
              <a:off x="4035687" y="3810001"/>
              <a:ext cx="501255" cy="49115"/>
            </a:xfrm>
            <a:custGeom>
              <a:avLst/>
              <a:gdLst/>
              <a:ahLst/>
              <a:cxnLst/>
              <a:rect l="l" t="t" r="r" b="b"/>
              <a:pathLst>
                <a:path w="13890" h="1361" extrusionOk="0">
                  <a:moveTo>
                    <a:pt x="13889" y="1"/>
                  </a:moveTo>
                  <a:lnTo>
                    <a:pt x="0" y="961"/>
                  </a:lnTo>
                  <a:lnTo>
                    <a:pt x="13281" y="1361"/>
                  </a:lnTo>
                  <a:cubicBezTo>
                    <a:pt x="13521" y="929"/>
                    <a:pt x="13729" y="465"/>
                    <a:pt x="138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8" name="Google Shape;34528;p125"/>
            <p:cNvSpPr/>
            <p:nvPr/>
          </p:nvSpPr>
          <p:spPr>
            <a:xfrm>
              <a:off x="4134995" y="3421428"/>
              <a:ext cx="260443" cy="32948"/>
            </a:xfrm>
            <a:custGeom>
              <a:avLst/>
              <a:gdLst/>
              <a:ahLst/>
              <a:cxnLst/>
              <a:rect l="l" t="t" r="r" b="b"/>
              <a:pathLst>
                <a:path w="7217" h="913" extrusionOk="0">
                  <a:moveTo>
                    <a:pt x="3476" y="1"/>
                  </a:moveTo>
                  <a:cubicBezTo>
                    <a:pt x="2288" y="1"/>
                    <a:pt x="1100" y="261"/>
                    <a:pt x="0" y="784"/>
                  </a:cubicBezTo>
                  <a:lnTo>
                    <a:pt x="7217" y="912"/>
                  </a:lnTo>
                  <a:cubicBezTo>
                    <a:pt x="6045" y="305"/>
                    <a:pt x="4761" y="1"/>
                    <a:pt x="34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29" name="Google Shape;34529;p125"/>
          <p:cNvGrpSpPr/>
          <p:nvPr/>
        </p:nvGrpSpPr>
        <p:grpSpPr>
          <a:xfrm>
            <a:off x="2876073" y="2151442"/>
            <a:ext cx="733984" cy="481046"/>
            <a:chOff x="4336498" y="2521807"/>
            <a:chExt cx="733984" cy="481046"/>
          </a:xfrm>
        </p:grpSpPr>
        <p:sp>
          <p:nvSpPr>
            <p:cNvPr id="34530" name="Google Shape;34530;p125"/>
            <p:cNvSpPr/>
            <p:nvPr/>
          </p:nvSpPr>
          <p:spPr>
            <a:xfrm>
              <a:off x="4447968" y="2521807"/>
              <a:ext cx="481046" cy="481046"/>
            </a:xfrm>
            <a:custGeom>
              <a:avLst/>
              <a:gdLst/>
              <a:ahLst/>
              <a:cxnLst/>
              <a:rect l="l" t="t" r="r" b="b"/>
              <a:pathLst>
                <a:path w="13330" h="13330" extrusionOk="0">
                  <a:moveTo>
                    <a:pt x="11329" y="3056"/>
                  </a:moveTo>
                  <a:cubicBezTo>
                    <a:pt x="13329" y="5633"/>
                    <a:pt x="12849" y="9345"/>
                    <a:pt x="10273" y="11329"/>
                  </a:cubicBezTo>
                  <a:cubicBezTo>
                    <a:pt x="7681" y="13329"/>
                    <a:pt x="3984" y="12849"/>
                    <a:pt x="2000" y="10273"/>
                  </a:cubicBezTo>
                  <a:cubicBezTo>
                    <a:pt x="0" y="7681"/>
                    <a:pt x="480" y="3985"/>
                    <a:pt x="3056" y="1984"/>
                  </a:cubicBezTo>
                  <a:cubicBezTo>
                    <a:pt x="5633" y="0"/>
                    <a:pt x="9345" y="480"/>
                    <a:pt x="11329" y="3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1" name="Google Shape;34531;p125"/>
            <p:cNvSpPr/>
            <p:nvPr/>
          </p:nvSpPr>
          <p:spPr>
            <a:xfrm>
              <a:off x="4870064" y="2651716"/>
              <a:ext cx="7542" cy="13894"/>
            </a:xfrm>
            <a:custGeom>
              <a:avLst/>
              <a:gdLst/>
              <a:ahLst/>
              <a:cxnLst/>
              <a:rect l="l" t="t" r="r" b="b"/>
              <a:pathLst>
                <a:path w="209" h="385" extrusionOk="0">
                  <a:moveTo>
                    <a:pt x="208" y="385"/>
                  </a:moveTo>
                  <a:cubicBezTo>
                    <a:pt x="144" y="257"/>
                    <a:pt x="80" y="129"/>
                    <a:pt x="0" y="1"/>
                  </a:cubicBezTo>
                  <a:close/>
                </a:path>
              </a:pathLst>
            </a:custGeom>
            <a:solidFill>
              <a:srgbClr val="FFC4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2" name="Google Shape;34532;p125"/>
            <p:cNvSpPr/>
            <p:nvPr/>
          </p:nvSpPr>
          <p:spPr>
            <a:xfrm>
              <a:off x="4486074" y="2552408"/>
              <a:ext cx="295087" cy="143809"/>
            </a:xfrm>
            <a:custGeom>
              <a:avLst/>
              <a:gdLst/>
              <a:ahLst/>
              <a:cxnLst/>
              <a:rect l="l" t="t" r="r" b="b"/>
              <a:pathLst>
                <a:path w="8177" h="3985" extrusionOk="0">
                  <a:moveTo>
                    <a:pt x="6545" y="0"/>
                  </a:moveTo>
                  <a:cubicBezTo>
                    <a:pt x="5745" y="384"/>
                    <a:pt x="4881" y="784"/>
                    <a:pt x="4016" y="1152"/>
                  </a:cubicBezTo>
                  <a:cubicBezTo>
                    <a:pt x="2896" y="1632"/>
                    <a:pt x="1808" y="2080"/>
                    <a:pt x="768" y="2464"/>
                  </a:cubicBezTo>
                  <a:cubicBezTo>
                    <a:pt x="432" y="2929"/>
                    <a:pt x="176" y="3457"/>
                    <a:pt x="0" y="3985"/>
                  </a:cubicBezTo>
                  <a:cubicBezTo>
                    <a:pt x="1408" y="3505"/>
                    <a:pt x="2912" y="2929"/>
                    <a:pt x="4481" y="2240"/>
                  </a:cubicBezTo>
                  <a:cubicBezTo>
                    <a:pt x="5793" y="1680"/>
                    <a:pt x="7025" y="1104"/>
                    <a:pt x="8177" y="512"/>
                  </a:cubicBezTo>
                  <a:cubicBezTo>
                    <a:pt x="7649" y="272"/>
                    <a:pt x="7105" y="96"/>
                    <a:pt x="6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3" name="Google Shape;34533;p125"/>
            <p:cNvSpPr/>
            <p:nvPr/>
          </p:nvSpPr>
          <p:spPr>
            <a:xfrm>
              <a:off x="4478568" y="2635550"/>
              <a:ext cx="398478" cy="193465"/>
            </a:xfrm>
            <a:custGeom>
              <a:avLst/>
              <a:gdLst/>
              <a:ahLst/>
              <a:cxnLst/>
              <a:rect l="l" t="t" r="r" b="b"/>
              <a:pathLst>
                <a:path w="11042" h="5361" extrusionOk="0">
                  <a:moveTo>
                    <a:pt x="10545" y="0"/>
                  </a:moveTo>
                  <a:cubicBezTo>
                    <a:pt x="9153" y="705"/>
                    <a:pt x="7601" y="1441"/>
                    <a:pt x="5953" y="2161"/>
                  </a:cubicBezTo>
                  <a:cubicBezTo>
                    <a:pt x="3808" y="3089"/>
                    <a:pt x="1776" y="3873"/>
                    <a:pt x="0" y="4465"/>
                  </a:cubicBezTo>
                  <a:cubicBezTo>
                    <a:pt x="48" y="4769"/>
                    <a:pt x="128" y="5073"/>
                    <a:pt x="224" y="5361"/>
                  </a:cubicBezTo>
                  <a:cubicBezTo>
                    <a:pt x="2032" y="4769"/>
                    <a:pt x="4128" y="3969"/>
                    <a:pt x="6321" y="3009"/>
                  </a:cubicBezTo>
                  <a:cubicBezTo>
                    <a:pt x="8017" y="2273"/>
                    <a:pt x="9617" y="1521"/>
                    <a:pt x="11041" y="801"/>
                  </a:cubicBezTo>
                  <a:cubicBezTo>
                    <a:pt x="10897" y="513"/>
                    <a:pt x="10737" y="257"/>
                    <a:pt x="105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4" name="Google Shape;34534;p125"/>
            <p:cNvSpPr/>
            <p:nvPr/>
          </p:nvSpPr>
          <p:spPr>
            <a:xfrm>
              <a:off x="4615983" y="2850910"/>
              <a:ext cx="266254" cy="124394"/>
            </a:xfrm>
            <a:custGeom>
              <a:avLst/>
              <a:gdLst/>
              <a:ahLst/>
              <a:cxnLst/>
              <a:rect l="l" t="t" r="r" b="b"/>
              <a:pathLst>
                <a:path w="7378" h="3447" extrusionOk="0">
                  <a:moveTo>
                    <a:pt x="7377" y="1"/>
                  </a:moveTo>
                  <a:lnTo>
                    <a:pt x="7377" y="1"/>
                  </a:lnTo>
                  <a:cubicBezTo>
                    <a:pt x="6417" y="465"/>
                    <a:pt x="5425" y="929"/>
                    <a:pt x="4369" y="1377"/>
                  </a:cubicBezTo>
                  <a:cubicBezTo>
                    <a:pt x="2849" y="2033"/>
                    <a:pt x="1377" y="2609"/>
                    <a:pt x="0" y="3089"/>
                  </a:cubicBezTo>
                  <a:cubicBezTo>
                    <a:pt x="641" y="3331"/>
                    <a:pt x="1320" y="3446"/>
                    <a:pt x="2002" y="3446"/>
                  </a:cubicBezTo>
                  <a:cubicBezTo>
                    <a:pt x="2087" y="3446"/>
                    <a:pt x="2172" y="3445"/>
                    <a:pt x="2257" y="3441"/>
                  </a:cubicBezTo>
                  <a:cubicBezTo>
                    <a:pt x="3089" y="3121"/>
                    <a:pt x="3937" y="2769"/>
                    <a:pt x="4817" y="2401"/>
                  </a:cubicBezTo>
                  <a:cubicBezTo>
                    <a:pt x="5233" y="2225"/>
                    <a:pt x="5649" y="2033"/>
                    <a:pt x="6049" y="1857"/>
                  </a:cubicBezTo>
                  <a:cubicBezTo>
                    <a:pt x="6609" y="1329"/>
                    <a:pt x="7057" y="689"/>
                    <a:pt x="73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5" name="Google Shape;34535;p125"/>
            <p:cNvSpPr/>
            <p:nvPr/>
          </p:nvSpPr>
          <p:spPr>
            <a:xfrm>
              <a:off x="4518407" y="2724465"/>
              <a:ext cx="383466" cy="192346"/>
            </a:xfrm>
            <a:custGeom>
              <a:avLst/>
              <a:gdLst/>
              <a:ahLst/>
              <a:cxnLst/>
              <a:rect l="l" t="t" r="r" b="b"/>
              <a:pathLst>
                <a:path w="10626" h="5330" extrusionOk="0">
                  <a:moveTo>
                    <a:pt x="10513" y="1"/>
                  </a:moveTo>
                  <a:cubicBezTo>
                    <a:pt x="8945" y="833"/>
                    <a:pt x="7121" y="1697"/>
                    <a:pt x="5137" y="2561"/>
                  </a:cubicBezTo>
                  <a:cubicBezTo>
                    <a:pt x="3329" y="3345"/>
                    <a:pt x="1568" y="4033"/>
                    <a:pt x="0" y="4577"/>
                  </a:cubicBezTo>
                  <a:cubicBezTo>
                    <a:pt x="192" y="4849"/>
                    <a:pt x="416" y="5105"/>
                    <a:pt x="656" y="5329"/>
                  </a:cubicBezTo>
                  <a:cubicBezTo>
                    <a:pt x="2160" y="4801"/>
                    <a:pt x="3809" y="4145"/>
                    <a:pt x="5521" y="3409"/>
                  </a:cubicBezTo>
                  <a:cubicBezTo>
                    <a:pt x="7361" y="2609"/>
                    <a:pt x="9105" y="1793"/>
                    <a:pt x="10625" y="1009"/>
                  </a:cubicBezTo>
                  <a:cubicBezTo>
                    <a:pt x="10609" y="673"/>
                    <a:pt x="10577" y="337"/>
                    <a:pt x="105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6" name="Google Shape;34536;p125"/>
            <p:cNvSpPr/>
            <p:nvPr/>
          </p:nvSpPr>
          <p:spPr>
            <a:xfrm>
              <a:off x="4475681" y="2591669"/>
              <a:ext cx="351095" cy="158244"/>
            </a:xfrm>
            <a:custGeom>
              <a:avLst/>
              <a:gdLst/>
              <a:ahLst/>
              <a:cxnLst/>
              <a:rect l="l" t="t" r="r" b="b"/>
              <a:pathLst>
                <a:path w="9729" h="4385" extrusionOk="0">
                  <a:moveTo>
                    <a:pt x="9409" y="0"/>
                  </a:moveTo>
                  <a:cubicBezTo>
                    <a:pt x="8113" y="672"/>
                    <a:pt x="6673" y="1360"/>
                    <a:pt x="5137" y="2033"/>
                  </a:cubicBezTo>
                  <a:cubicBezTo>
                    <a:pt x="3344" y="2801"/>
                    <a:pt x="1616" y="3457"/>
                    <a:pt x="48" y="3985"/>
                  </a:cubicBezTo>
                  <a:cubicBezTo>
                    <a:pt x="32" y="4113"/>
                    <a:pt x="16" y="4257"/>
                    <a:pt x="0" y="4385"/>
                  </a:cubicBezTo>
                  <a:cubicBezTo>
                    <a:pt x="1632" y="3857"/>
                    <a:pt x="3424" y="3185"/>
                    <a:pt x="5297" y="2369"/>
                  </a:cubicBezTo>
                  <a:cubicBezTo>
                    <a:pt x="6897" y="1681"/>
                    <a:pt x="8401" y="960"/>
                    <a:pt x="9729" y="256"/>
                  </a:cubicBezTo>
                  <a:cubicBezTo>
                    <a:pt x="9633" y="160"/>
                    <a:pt x="9521" y="80"/>
                    <a:pt x="94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7" name="Google Shape;34537;p125"/>
            <p:cNvSpPr/>
            <p:nvPr/>
          </p:nvSpPr>
          <p:spPr>
            <a:xfrm>
              <a:off x="4528222" y="2549882"/>
              <a:ext cx="169792" cy="72428"/>
            </a:xfrm>
            <a:custGeom>
              <a:avLst/>
              <a:gdLst/>
              <a:ahLst/>
              <a:cxnLst/>
              <a:rect l="l" t="t" r="r" b="b"/>
              <a:pathLst>
                <a:path w="4705" h="2007" extrusionOk="0">
                  <a:moveTo>
                    <a:pt x="4429" y="0"/>
                  </a:moveTo>
                  <a:cubicBezTo>
                    <a:pt x="4154" y="0"/>
                    <a:pt x="3881" y="18"/>
                    <a:pt x="3617" y="54"/>
                  </a:cubicBezTo>
                  <a:cubicBezTo>
                    <a:pt x="3217" y="230"/>
                    <a:pt x="2816" y="406"/>
                    <a:pt x="2416" y="582"/>
                  </a:cubicBezTo>
                  <a:cubicBezTo>
                    <a:pt x="1856" y="822"/>
                    <a:pt x="1312" y="1046"/>
                    <a:pt x="784" y="1270"/>
                  </a:cubicBezTo>
                  <a:cubicBezTo>
                    <a:pt x="496" y="1494"/>
                    <a:pt x="224" y="1734"/>
                    <a:pt x="0" y="2006"/>
                  </a:cubicBezTo>
                  <a:cubicBezTo>
                    <a:pt x="832" y="1686"/>
                    <a:pt x="1696" y="1350"/>
                    <a:pt x="2576" y="966"/>
                  </a:cubicBezTo>
                  <a:cubicBezTo>
                    <a:pt x="3313" y="646"/>
                    <a:pt x="4017" y="326"/>
                    <a:pt x="4705" y="6"/>
                  </a:cubicBezTo>
                  <a:cubicBezTo>
                    <a:pt x="4613" y="2"/>
                    <a:pt x="4521" y="0"/>
                    <a:pt x="4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8" name="Google Shape;34538;p125"/>
            <p:cNvSpPr/>
            <p:nvPr/>
          </p:nvSpPr>
          <p:spPr>
            <a:xfrm>
              <a:off x="4552472" y="2779316"/>
              <a:ext cx="348244" cy="157125"/>
            </a:xfrm>
            <a:custGeom>
              <a:avLst/>
              <a:gdLst/>
              <a:ahLst/>
              <a:cxnLst/>
              <a:rect l="l" t="t" r="r" b="b"/>
              <a:pathLst>
                <a:path w="9650" h="4354" extrusionOk="0">
                  <a:moveTo>
                    <a:pt x="9649" y="1"/>
                  </a:moveTo>
                  <a:lnTo>
                    <a:pt x="9649" y="1"/>
                  </a:lnTo>
                  <a:cubicBezTo>
                    <a:pt x="8353" y="673"/>
                    <a:pt x="6929" y="1361"/>
                    <a:pt x="5409" y="2017"/>
                  </a:cubicBezTo>
                  <a:cubicBezTo>
                    <a:pt x="3489" y="2849"/>
                    <a:pt x="1648" y="3537"/>
                    <a:pt x="0" y="4081"/>
                  </a:cubicBezTo>
                  <a:cubicBezTo>
                    <a:pt x="112" y="4177"/>
                    <a:pt x="240" y="4257"/>
                    <a:pt x="352" y="4353"/>
                  </a:cubicBezTo>
                  <a:cubicBezTo>
                    <a:pt x="1952" y="3825"/>
                    <a:pt x="3729" y="3153"/>
                    <a:pt x="5553" y="2369"/>
                  </a:cubicBezTo>
                  <a:cubicBezTo>
                    <a:pt x="6993" y="1745"/>
                    <a:pt x="8353" y="1089"/>
                    <a:pt x="9585" y="465"/>
                  </a:cubicBezTo>
                  <a:cubicBezTo>
                    <a:pt x="9617" y="305"/>
                    <a:pt x="9633" y="161"/>
                    <a:pt x="9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9" name="Google Shape;34539;p125"/>
            <p:cNvSpPr/>
            <p:nvPr/>
          </p:nvSpPr>
          <p:spPr>
            <a:xfrm>
              <a:off x="4498776" y="2690978"/>
              <a:ext cx="395591" cy="183649"/>
            </a:xfrm>
            <a:custGeom>
              <a:avLst/>
              <a:gdLst/>
              <a:ahLst/>
              <a:cxnLst/>
              <a:rect l="l" t="t" r="r" b="b"/>
              <a:pathLst>
                <a:path w="10962" h="5089" extrusionOk="0">
                  <a:moveTo>
                    <a:pt x="10817" y="1"/>
                  </a:moveTo>
                  <a:cubicBezTo>
                    <a:pt x="9217" y="833"/>
                    <a:pt x="7473" y="1665"/>
                    <a:pt x="5601" y="2465"/>
                  </a:cubicBezTo>
                  <a:cubicBezTo>
                    <a:pt x="3648" y="3313"/>
                    <a:pt x="1760" y="4049"/>
                    <a:pt x="0" y="4657"/>
                  </a:cubicBezTo>
                  <a:cubicBezTo>
                    <a:pt x="80" y="4801"/>
                    <a:pt x="160" y="4945"/>
                    <a:pt x="240" y="5089"/>
                  </a:cubicBezTo>
                  <a:cubicBezTo>
                    <a:pt x="1984" y="4481"/>
                    <a:pt x="3857" y="3745"/>
                    <a:pt x="5793" y="2913"/>
                  </a:cubicBezTo>
                  <a:cubicBezTo>
                    <a:pt x="7633" y="2113"/>
                    <a:pt x="9377" y="1281"/>
                    <a:pt x="10961" y="465"/>
                  </a:cubicBezTo>
                  <a:cubicBezTo>
                    <a:pt x="10913" y="321"/>
                    <a:pt x="10865" y="161"/>
                    <a:pt x="10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0" name="Google Shape;34540;p125"/>
            <p:cNvSpPr/>
            <p:nvPr/>
          </p:nvSpPr>
          <p:spPr>
            <a:xfrm>
              <a:off x="4475681" y="2614187"/>
              <a:ext cx="368995" cy="160553"/>
            </a:xfrm>
            <a:custGeom>
              <a:avLst/>
              <a:gdLst/>
              <a:ahLst/>
              <a:cxnLst/>
              <a:rect l="l" t="t" r="r" b="b"/>
              <a:pathLst>
                <a:path w="10225" h="4449" extrusionOk="0">
                  <a:moveTo>
                    <a:pt x="10129" y="0"/>
                  </a:moveTo>
                  <a:cubicBezTo>
                    <a:pt x="8737" y="736"/>
                    <a:pt x="7185" y="1489"/>
                    <a:pt x="5521" y="2209"/>
                  </a:cubicBezTo>
                  <a:cubicBezTo>
                    <a:pt x="3568" y="3057"/>
                    <a:pt x="1680" y="3761"/>
                    <a:pt x="0" y="4305"/>
                  </a:cubicBezTo>
                  <a:lnTo>
                    <a:pt x="0" y="4449"/>
                  </a:lnTo>
                  <a:cubicBezTo>
                    <a:pt x="1696" y="3905"/>
                    <a:pt x="3600" y="3201"/>
                    <a:pt x="5569" y="2337"/>
                  </a:cubicBezTo>
                  <a:cubicBezTo>
                    <a:pt x="7265" y="1617"/>
                    <a:pt x="8833" y="849"/>
                    <a:pt x="10225" y="112"/>
                  </a:cubicBezTo>
                  <a:cubicBezTo>
                    <a:pt x="10193" y="64"/>
                    <a:pt x="10161" y="32"/>
                    <a:pt x="10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1" name="Google Shape;34541;p125"/>
            <p:cNvSpPr/>
            <p:nvPr/>
          </p:nvSpPr>
          <p:spPr>
            <a:xfrm>
              <a:off x="4479723" y="2579544"/>
              <a:ext cx="322803" cy="142076"/>
            </a:xfrm>
            <a:custGeom>
              <a:avLst/>
              <a:gdLst/>
              <a:ahLst/>
              <a:cxnLst/>
              <a:rect l="l" t="t" r="r" b="b"/>
              <a:pathLst>
                <a:path w="8945" h="3937" extrusionOk="0">
                  <a:moveTo>
                    <a:pt x="8801" y="0"/>
                  </a:moveTo>
                  <a:cubicBezTo>
                    <a:pt x="7521" y="656"/>
                    <a:pt x="6113" y="1328"/>
                    <a:pt x="4625" y="1985"/>
                  </a:cubicBezTo>
                  <a:cubicBezTo>
                    <a:pt x="3024" y="2673"/>
                    <a:pt x="1472" y="3281"/>
                    <a:pt x="32" y="3761"/>
                  </a:cubicBezTo>
                  <a:lnTo>
                    <a:pt x="0" y="3937"/>
                  </a:lnTo>
                  <a:cubicBezTo>
                    <a:pt x="1456" y="3441"/>
                    <a:pt x="3040" y="2833"/>
                    <a:pt x="4673" y="2113"/>
                  </a:cubicBezTo>
                  <a:cubicBezTo>
                    <a:pt x="6209" y="1456"/>
                    <a:pt x="7649" y="768"/>
                    <a:pt x="8945" y="96"/>
                  </a:cubicBezTo>
                  <a:lnTo>
                    <a:pt x="88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2" name="Google Shape;34542;p125"/>
            <p:cNvSpPr/>
            <p:nvPr/>
          </p:nvSpPr>
          <p:spPr>
            <a:xfrm>
              <a:off x="4590001" y="2818577"/>
              <a:ext cx="303785" cy="136339"/>
            </a:xfrm>
            <a:custGeom>
              <a:avLst/>
              <a:gdLst/>
              <a:ahLst/>
              <a:cxnLst/>
              <a:rect l="l" t="t" r="r" b="b"/>
              <a:pathLst>
                <a:path w="8418" h="3778" extrusionOk="0">
                  <a:moveTo>
                    <a:pt x="8417" y="1"/>
                  </a:moveTo>
                  <a:cubicBezTo>
                    <a:pt x="7089" y="705"/>
                    <a:pt x="5617" y="1409"/>
                    <a:pt x="4033" y="2081"/>
                  </a:cubicBezTo>
                  <a:cubicBezTo>
                    <a:pt x="2641" y="2689"/>
                    <a:pt x="1281" y="3233"/>
                    <a:pt x="0" y="3681"/>
                  </a:cubicBezTo>
                  <a:cubicBezTo>
                    <a:pt x="64" y="3713"/>
                    <a:pt x="128" y="3745"/>
                    <a:pt x="192" y="3777"/>
                  </a:cubicBezTo>
                  <a:cubicBezTo>
                    <a:pt x="1425" y="3329"/>
                    <a:pt x="2737" y="2817"/>
                    <a:pt x="4097" y="2225"/>
                  </a:cubicBezTo>
                  <a:cubicBezTo>
                    <a:pt x="5633" y="1569"/>
                    <a:pt x="7057" y="881"/>
                    <a:pt x="8353" y="209"/>
                  </a:cubicBezTo>
                  <a:cubicBezTo>
                    <a:pt x="8369" y="145"/>
                    <a:pt x="8401" y="65"/>
                    <a:pt x="8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3" name="Google Shape;34543;p125"/>
            <p:cNvSpPr/>
            <p:nvPr/>
          </p:nvSpPr>
          <p:spPr>
            <a:xfrm>
              <a:off x="4336498" y="2606681"/>
              <a:ext cx="733984" cy="350554"/>
            </a:xfrm>
            <a:custGeom>
              <a:avLst/>
              <a:gdLst/>
              <a:ahLst/>
              <a:cxnLst/>
              <a:rect l="l" t="t" r="r" b="b"/>
              <a:pathLst>
                <a:path w="20339" h="9714" extrusionOk="0">
                  <a:moveTo>
                    <a:pt x="20162" y="624"/>
                  </a:moveTo>
                  <a:cubicBezTo>
                    <a:pt x="20338" y="1249"/>
                    <a:pt x="18578" y="2593"/>
                    <a:pt x="15794" y="4113"/>
                  </a:cubicBezTo>
                  <a:lnTo>
                    <a:pt x="15650" y="4193"/>
                  </a:lnTo>
                  <a:cubicBezTo>
                    <a:pt x="14210" y="4961"/>
                    <a:pt x="12498" y="5793"/>
                    <a:pt x="10642" y="6577"/>
                  </a:cubicBezTo>
                  <a:cubicBezTo>
                    <a:pt x="8786" y="7345"/>
                    <a:pt x="7073" y="7985"/>
                    <a:pt x="5553" y="8465"/>
                  </a:cubicBezTo>
                  <a:lnTo>
                    <a:pt x="5409" y="8513"/>
                  </a:lnTo>
                  <a:cubicBezTo>
                    <a:pt x="2433" y="9441"/>
                    <a:pt x="337" y="9713"/>
                    <a:pt x="161" y="9089"/>
                  </a:cubicBezTo>
                  <a:cubicBezTo>
                    <a:pt x="1" y="8513"/>
                    <a:pt x="1553" y="7281"/>
                    <a:pt x="4049" y="5873"/>
                  </a:cubicBezTo>
                  <a:cubicBezTo>
                    <a:pt x="4097" y="6001"/>
                    <a:pt x="4129" y="6145"/>
                    <a:pt x="4177" y="6273"/>
                  </a:cubicBezTo>
                  <a:cubicBezTo>
                    <a:pt x="2833" y="7009"/>
                    <a:pt x="2033" y="7569"/>
                    <a:pt x="2097" y="7793"/>
                  </a:cubicBezTo>
                  <a:cubicBezTo>
                    <a:pt x="2161" y="8017"/>
                    <a:pt x="3153" y="7841"/>
                    <a:pt x="4689" y="7361"/>
                  </a:cubicBezTo>
                  <a:lnTo>
                    <a:pt x="4721" y="7345"/>
                  </a:lnTo>
                  <a:cubicBezTo>
                    <a:pt x="6177" y="6881"/>
                    <a:pt x="8145" y="6145"/>
                    <a:pt x="10258" y="5249"/>
                  </a:cubicBezTo>
                  <a:cubicBezTo>
                    <a:pt x="12258" y="4401"/>
                    <a:pt x="14082" y="3553"/>
                    <a:pt x="15442" y="2833"/>
                  </a:cubicBezTo>
                  <a:lnTo>
                    <a:pt x="15442" y="2833"/>
                  </a:lnTo>
                  <a:cubicBezTo>
                    <a:pt x="17042" y="1985"/>
                    <a:pt x="18034" y="1313"/>
                    <a:pt x="17954" y="1073"/>
                  </a:cubicBezTo>
                  <a:cubicBezTo>
                    <a:pt x="17890" y="832"/>
                    <a:pt x="16738" y="1057"/>
                    <a:pt x="14994" y="1633"/>
                  </a:cubicBezTo>
                  <a:lnTo>
                    <a:pt x="14770" y="1265"/>
                  </a:lnTo>
                  <a:cubicBezTo>
                    <a:pt x="17842" y="304"/>
                    <a:pt x="19986" y="0"/>
                    <a:pt x="20162" y="624"/>
                  </a:cubicBezTo>
                  <a:close/>
                </a:path>
              </a:pathLst>
            </a:custGeom>
            <a:solidFill>
              <a:schemeClr val="accent2">
                <a:alpha val="27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4" name="Google Shape;34544;p125"/>
          <p:cNvGrpSpPr/>
          <p:nvPr/>
        </p:nvGrpSpPr>
        <p:grpSpPr>
          <a:xfrm>
            <a:off x="3925846" y="2504218"/>
            <a:ext cx="478159" cy="478159"/>
            <a:chOff x="5386272" y="2874583"/>
            <a:chExt cx="478159" cy="478159"/>
          </a:xfrm>
        </p:grpSpPr>
        <p:sp>
          <p:nvSpPr>
            <p:cNvPr id="34545" name="Google Shape;34545;p125"/>
            <p:cNvSpPr/>
            <p:nvPr/>
          </p:nvSpPr>
          <p:spPr>
            <a:xfrm>
              <a:off x="5386272" y="2874583"/>
              <a:ext cx="478159" cy="478159"/>
            </a:xfrm>
            <a:custGeom>
              <a:avLst/>
              <a:gdLst/>
              <a:ahLst/>
              <a:cxnLst/>
              <a:rect l="l" t="t" r="r" b="b"/>
              <a:pathLst>
                <a:path w="13250" h="13250" extrusionOk="0">
                  <a:moveTo>
                    <a:pt x="12017" y="4417"/>
                  </a:moveTo>
                  <a:cubicBezTo>
                    <a:pt x="13249" y="7393"/>
                    <a:pt x="11825" y="10802"/>
                    <a:pt x="8833" y="12018"/>
                  </a:cubicBezTo>
                  <a:cubicBezTo>
                    <a:pt x="5857" y="13250"/>
                    <a:pt x="2448" y="11810"/>
                    <a:pt x="1232" y="8834"/>
                  </a:cubicBezTo>
                  <a:cubicBezTo>
                    <a:pt x="0" y="5857"/>
                    <a:pt x="1424" y="2449"/>
                    <a:pt x="4416" y="1217"/>
                  </a:cubicBezTo>
                  <a:cubicBezTo>
                    <a:pt x="7393" y="1"/>
                    <a:pt x="10801" y="1425"/>
                    <a:pt x="12017" y="441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6" name="Google Shape;34546;p125"/>
            <p:cNvSpPr/>
            <p:nvPr/>
          </p:nvSpPr>
          <p:spPr>
            <a:xfrm>
              <a:off x="5443432" y="2938130"/>
              <a:ext cx="359756" cy="127425"/>
            </a:xfrm>
            <a:custGeom>
              <a:avLst/>
              <a:gdLst/>
              <a:ahLst/>
              <a:cxnLst/>
              <a:rect l="l" t="t" r="r" b="b"/>
              <a:pathLst>
                <a:path w="9969" h="3531" extrusionOk="0">
                  <a:moveTo>
                    <a:pt x="1840" y="0"/>
                  </a:moveTo>
                  <a:cubicBezTo>
                    <a:pt x="1088" y="496"/>
                    <a:pt x="464" y="1152"/>
                    <a:pt x="0" y="1920"/>
                  </a:cubicBezTo>
                  <a:cubicBezTo>
                    <a:pt x="101" y="1913"/>
                    <a:pt x="205" y="1909"/>
                    <a:pt x="312" y="1909"/>
                  </a:cubicBezTo>
                  <a:cubicBezTo>
                    <a:pt x="1174" y="1909"/>
                    <a:pt x="2243" y="2153"/>
                    <a:pt x="3553" y="2864"/>
                  </a:cubicBezTo>
                  <a:cubicBezTo>
                    <a:pt x="4419" y="3340"/>
                    <a:pt x="5240" y="3530"/>
                    <a:pt x="5999" y="3530"/>
                  </a:cubicBezTo>
                  <a:cubicBezTo>
                    <a:pt x="7691" y="3530"/>
                    <a:pt x="9074" y="2584"/>
                    <a:pt x="9969" y="1744"/>
                  </a:cubicBezTo>
                  <a:cubicBezTo>
                    <a:pt x="9649" y="1232"/>
                    <a:pt x="9249" y="784"/>
                    <a:pt x="8785" y="400"/>
                  </a:cubicBezTo>
                  <a:cubicBezTo>
                    <a:pt x="7979" y="928"/>
                    <a:pt x="6984" y="1352"/>
                    <a:pt x="5850" y="1352"/>
                  </a:cubicBezTo>
                  <a:cubicBezTo>
                    <a:pt x="5093" y="1352"/>
                    <a:pt x="4274" y="1162"/>
                    <a:pt x="3408" y="688"/>
                  </a:cubicBezTo>
                  <a:cubicBezTo>
                    <a:pt x="2912" y="400"/>
                    <a:pt x="2384" y="176"/>
                    <a:pt x="184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7" name="Google Shape;34547;p125"/>
            <p:cNvSpPr/>
            <p:nvPr/>
          </p:nvSpPr>
          <p:spPr>
            <a:xfrm>
              <a:off x="5409367" y="3013189"/>
              <a:ext cx="423306" cy="193465"/>
            </a:xfrm>
            <a:custGeom>
              <a:avLst/>
              <a:gdLst/>
              <a:ahLst/>
              <a:cxnLst/>
              <a:rect l="l" t="t" r="r" b="b"/>
              <a:pathLst>
                <a:path w="11730" h="5361" extrusionOk="0">
                  <a:moveTo>
                    <a:pt x="11121" y="0"/>
                  </a:moveTo>
                  <a:cubicBezTo>
                    <a:pt x="9897" y="480"/>
                    <a:pt x="8872" y="1884"/>
                    <a:pt x="6689" y="1884"/>
                  </a:cubicBezTo>
                  <a:cubicBezTo>
                    <a:pt x="6104" y="1884"/>
                    <a:pt x="5435" y="1783"/>
                    <a:pt x="4657" y="1536"/>
                  </a:cubicBezTo>
                  <a:cubicBezTo>
                    <a:pt x="3527" y="1182"/>
                    <a:pt x="2652" y="1046"/>
                    <a:pt x="1974" y="1046"/>
                  </a:cubicBezTo>
                  <a:cubicBezTo>
                    <a:pt x="1182" y="1046"/>
                    <a:pt x="657" y="1231"/>
                    <a:pt x="304" y="1472"/>
                  </a:cubicBezTo>
                  <a:cubicBezTo>
                    <a:pt x="0" y="2784"/>
                    <a:pt x="160" y="4161"/>
                    <a:pt x="752" y="5361"/>
                  </a:cubicBezTo>
                  <a:cubicBezTo>
                    <a:pt x="1235" y="4799"/>
                    <a:pt x="2463" y="3546"/>
                    <a:pt x="3681" y="3546"/>
                  </a:cubicBezTo>
                  <a:cubicBezTo>
                    <a:pt x="3956" y="3546"/>
                    <a:pt x="4231" y="3610"/>
                    <a:pt x="4497" y="3760"/>
                  </a:cubicBezTo>
                  <a:cubicBezTo>
                    <a:pt x="5318" y="4226"/>
                    <a:pt x="6096" y="4526"/>
                    <a:pt x="6875" y="4526"/>
                  </a:cubicBezTo>
                  <a:cubicBezTo>
                    <a:pt x="7811" y="4526"/>
                    <a:pt x="8748" y="4093"/>
                    <a:pt x="9761" y="2992"/>
                  </a:cubicBezTo>
                  <a:cubicBezTo>
                    <a:pt x="10305" y="2416"/>
                    <a:pt x="10977" y="1984"/>
                    <a:pt x="11729" y="1744"/>
                  </a:cubicBezTo>
                  <a:cubicBezTo>
                    <a:pt x="11617" y="1136"/>
                    <a:pt x="11409" y="544"/>
                    <a:pt x="111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8" name="Google Shape;34548;p125"/>
            <p:cNvSpPr/>
            <p:nvPr/>
          </p:nvSpPr>
          <p:spPr>
            <a:xfrm>
              <a:off x="5456134" y="3158254"/>
              <a:ext cx="374227" cy="144278"/>
            </a:xfrm>
            <a:custGeom>
              <a:avLst/>
              <a:gdLst/>
              <a:ahLst/>
              <a:cxnLst/>
              <a:rect l="l" t="t" r="r" b="b"/>
              <a:pathLst>
                <a:path w="10370" h="3998" extrusionOk="0">
                  <a:moveTo>
                    <a:pt x="9778" y="0"/>
                  </a:moveTo>
                  <a:cubicBezTo>
                    <a:pt x="9387" y="0"/>
                    <a:pt x="8995" y="141"/>
                    <a:pt x="8721" y="573"/>
                  </a:cubicBezTo>
                  <a:cubicBezTo>
                    <a:pt x="8345" y="1179"/>
                    <a:pt x="7695" y="2024"/>
                    <a:pt x="6299" y="2024"/>
                  </a:cubicBezTo>
                  <a:cubicBezTo>
                    <a:pt x="5558" y="2024"/>
                    <a:pt x="4608" y="1786"/>
                    <a:pt x="3377" y="1149"/>
                  </a:cubicBezTo>
                  <a:cubicBezTo>
                    <a:pt x="2705" y="804"/>
                    <a:pt x="2163" y="664"/>
                    <a:pt x="1725" y="664"/>
                  </a:cubicBezTo>
                  <a:cubicBezTo>
                    <a:pt x="640" y="664"/>
                    <a:pt x="194" y="1523"/>
                    <a:pt x="0" y="2253"/>
                  </a:cubicBezTo>
                  <a:cubicBezTo>
                    <a:pt x="256" y="2621"/>
                    <a:pt x="576" y="2941"/>
                    <a:pt x="912" y="3245"/>
                  </a:cubicBezTo>
                  <a:cubicBezTo>
                    <a:pt x="1090" y="3160"/>
                    <a:pt x="1280" y="3120"/>
                    <a:pt x="1470" y="3120"/>
                  </a:cubicBezTo>
                  <a:cubicBezTo>
                    <a:pt x="1640" y="3120"/>
                    <a:pt x="1810" y="3152"/>
                    <a:pt x="1968" y="3213"/>
                  </a:cubicBezTo>
                  <a:cubicBezTo>
                    <a:pt x="2337" y="3336"/>
                    <a:pt x="3285" y="3998"/>
                    <a:pt x="4499" y="3998"/>
                  </a:cubicBezTo>
                  <a:cubicBezTo>
                    <a:pt x="5022" y="3998"/>
                    <a:pt x="5595" y="3875"/>
                    <a:pt x="6193" y="3533"/>
                  </a:cubicBezTo>
                  <a:cubicBezTo>
                    <a:pt x="6615" y="3302"/>
                    <a:pt x="7081" y="3184"/>
                    <a:pt x="7548" y="3184"/>
                  </a:cubicBezTo>
                  <a:cubicBezTo>
                    <a:pt x="7824" y="3184"/>
                    <a:pt x="8101" y="3225"/>
                    <a:pt x="8369" y="3309"/>
                  </a:cubicBezTo>
                  <a:cubicBezTo>
                    <a:pt x="9377" y="2493"/>
                    <a:pt x="10081" y="1357"/>
                    <a:pt x="10369" y="93"/>
                  </a:cubicBezTo>
                  <a:cubicBezTo>
                    <a:pt x="10183" y="38"/>
                    <a:pt x="9981" y="0"/>
                    <a:pt x="97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9" name="Google Shape;34549;p125"/>
          <p:cNvGrpSpPr/>
          <p:nvPr/>
        </p:nvGrpSpPr>
        <p:grpSpPr>
          <a:xfrm>
            <a:off x="3480078" y="2951142"/>
            <a:ext cx="444670" cy="444670"/>
            <a:chOff x="4940503" y="3321507"/>
            <a:chExt cx="444670" cy="444670"/>
          </a:xfrm>
        </p:grpSpPr>
        <p:sp>
          <p:nvSpPr>
            <p:cNvPr id="34550" name="Google Shape;34550;p125"/>
            <p:cNvSpPr/>
            <p:nvPr/>
          </p:nvSpPr>
          <p:spPr>
            <a:xfrm>
              <a:off x="4940503" y="3321507"/>
              <a:ext cx="444670" cy="444670"/>
            </a:xfrm>
            <a:custGeom>
              <a:avLst/>
              <a:gdLst/>
              <a:ahLst/>
              <a:cxnLst/>
              <a:rect l="l" t="t" r="r" b="b"/>
              <a:pathLst>
                <a:path w="12322" h="12322" extrusionOk="0">
                  <a:moveTo>
                    <a:pt x="10449" y="2753"/>
                  </a:moveTo>
                  <a:cubicBezTo>
                    <a:pt x="12321" y="5121"/>
                    <a:pt x="11921" y="8561"/>
                    <a:pt x="9569" y="10434"/>
                  </a:cubicBezTo>
                  <a:cubicBezTo>
                    <a:pt x="7201" y="12322"/>
                    <a:pt x="3760" y="11922"/>
                    <a:pt x="1888" y="9554"/>
                  </a:cubicBezTo>
                  <a:cubicBezTo>
                    <a:pt x="0" y="7201"/>
                    <a:pt x="400" y="3761"/>
                    <a:pt x="2768" y="1873"/>
                  </a:cubicBezTo>
                  <a:cubicBezTo>
                    <a:pt x="5137" y="1"/>
                    <a:pt x="8561" y="401"/>
                    <a:pt x="10449" y="275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1" name="Google Shape;34551;p125"/>
            <p:cNvSpPr/>
            <p:nvPr/>
          </p:nvSpPr>
          <p:spPr>
            <a:xfrm>
              <a:off x="4984961" y="3346261"/>
              <a:ext cx="337238" cy="112737"/>
            </a:xfrm>
            <a:custGeom>
              <a:avLst/>
              <a:gdLst/>
              <a:ahLst/>
              <a:cxnLst/>
              <a:rect l="l" t="t" r="r" b="b"/>
              <a:pathLst>
                <a:path w="9345" h="3124" extrusionOk="0">
                  <a:moveTo>
                    <a:pt x="4947" y="0"/>
                  </a:moveTo>
                  <a:cubicBezTo>
                    <a:pt x="2954" y="0"/>
                    <a:pt x="973" y="1072"/>
                    <a:pt x="0" y="3123"/>
                  </a:cubicBezTo>
                  <a:cubicBezTo>
                    <a:pt x="1414" y="2476"/>
                    <a:pt x="3321" y="1847"/>
                    <a:pt x="5412" y="1847"/>
                  </a:cubicBezTo>
                  <a:cubicBezTo>
                    <a:pt x="6114" y="1847"/>
                    <a:pt x="6837" y="1918"/>
                    <a:pt x="7569" y="2083"/>
                  </a:cubicBezTo>
                  <a:cubicBezTo>
                    <a:pt x="8046" y="2189"/>
                    <a:pt x="8545" y="2251"/>
                    <a:pt x="9039" y="2251"/>
                  </a:cubicBezTo>
                  <a:cubicBezTo>
                    <a:pt x="9141" y="2251"/>
                    <a:pt x="9243" y="2249"/>
                    <a:pt x="9345" y="2243"/>
                  </a:cubicBezTo>
                  <a:cubicBezTo>
                    <a:pt x="8245" y="731"/>
                    <a:pt x="6592" y="0"/>
                    <a:pt x="4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2" name="Google Shape;34552;p125"/>
            <p:cNvSpPr/>
            <p:nvPr/>
          </p:nvSpPr>
          <p:spPr>
            <a:xfrm>
              <a:off x="4964753" y="3464443"/>
              <a:ext cx="395591" cy="153336"/>
            </a:xfrm>
            <a:custGeom>
              <a:avLst/>
              <a:gdLst/>
              <a:ahLst/>
              <a:cxnLst/>
              <a:rect l="l" t="t" r="r" b="b"/>
              <a:pathLst>
                <a:path w="10962" h="4249" extrusionOk="0">
                  <a:moveTo>
                    <a:pt x="2180" y="0"/>
                  </a:moveTo>
                  <a:cubicBezTo>
                    <a:pt x="1435" y="0"/>
                    <a:pt x="841" y="123"/>
                    <a:pt x="368" y="312"/>
                  </a:cubicBezTo>
                  <a:cubicBezTo>
                    <a:pt x="112" y="984"/>
                    <a:pt x="0" y="1704"/>
                    <a:pt x="32" y="2424"/>
                  </a:cubicBezTo>
                  <a:cubicBezTo>
                    <a:pt x="64" y="3048"/>
                    <a:pt x="192" y="3672"/>
                    <a:pt x="432" y="4248"/>
                  </a:cubicBezTo>
                  <a:cubicBezTo>
                    <a:pt x="2017" y="3335"/>
                    <a:pt x="4556" y="2549"/>
                    <a:pt x="7880" y="2549"/>
                  </a:cubicBezTo>
                  <a:cubicBezTo>
                    <a:pt x="8283" y="2549"/>
                    <a:pt x="8696" y="2560"/>
                    <a:pt x="9121" y="2584"/>
                  </a:cubicBezTo>
                  <a:cubicBezTo>
                    <a:pt x="9825" y="2616"/>
                    <a:pt x="10417" y="2616"/>
                    <a:pt x="10945" y="2616"/>
                  </a:cubicBezTo>
                  <a:cubicBezTo>
                    <a:pt x="10961" y="2392"/>
                    <a:pt x="10961" y="2168"/>
                    <a:pt x="10961" y="1944"/>
                  </a:cubicBezTo>
                  <a:cubicBezTo>
                    <a:pt x="10945" y="1720"/>
                    <a:pt x="10913" y="1496"/>
                    <a:pt x="10881" y="1272"/>
                  </a:cubicBezTo>
                  <a:cubicBezTo>
                    <a:pt x="10516" y="1333"/>
                    <a:pt x="10110" y="1368"/>
                    <a:pt x="9659" y="1368"/>
                  </a:cubicBezTo>
                  <a:cubicBezTo>
                    <a:pt x="8570" y="1368"/>
                    <a:pt x="7221" y="1164"/>
                    <a:pt x="5569" y="632"/>
                  </a:cubicBezTo>
                  <a:cubicBezTo>
                    <a:pt x="4189" y="178"/>
                    <a:pt x="3075" y="0"/>
                    <a:pt x="21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3" name="Google Shape;34553;p125"/>
            <p:cNvSpPr/>
            <p:nvPr/>
          </p:nvSpPr>
          <p:spPr>
            <a:xfrm>
              <a:off x="4984384" y="3591177"/>
              <a:ext cx="370186" cy="114361"/>
            </a:xfrm>
            <a:custGeom>
              <a:avLst/>
              <a:gdLst/>
              <a:ahLst/>
              <a:cxnLst/>
              <a:rect l="l" t="t" r="r" b="b"/>
              <a:pathLst>
                <a:path w="10258" h="3169" extrusionOk="0">
                  <a:moveTo>
                    <a:pt x="10257" y="0"/>
                  </a:moveTo>
                  <a:cubicBezTo>
                    <a:pt x="9121" y="48"/>
                    <a:pt x="7537" y="96"/>
                    <a:pt x="5313" y="112"/>
                  </a:cubicBezTo>
                  <a:cubicBezTo>
                    <a:pt x="2864" y="128"/>
                    <a:pt x="1168" y="512"/>
                    <a:pt x="0" y="992"/>
                  </a:cubicBezTo>
                  <a:cubicBezTo>
                    <a:pt x="416" y="1873"/>
                    <a:pt x="1056" y="2625"/>
                    <a:pt x="1840" y="3169"/>
                  </a:cubicBezTo>
                  <a:cubicBezTo>
                    <a:pt x="3921" y="2049"/>
                    <a:pt x="7265" y="1648"/>
                    <a:pt x="9617" y="1520"/>
                  </a:cubicBezTo>
                  <a:cubicBezTo>
                    <a:pt x="9905" y="1040"/>
                    <a:pt x="10113" y="528"/>
                    <a:pt x="102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4" name="Google Shape;34554;p125"/>
            <p:cNvSpPr/>
            <p:nvPr/>
          </p:nvSpPr>
          <p:spPr>
            <a:xfrm>
              <a:off x="5093688" y="3437018"/>
              <a:ext cx="259144" cy="63045"/>
            </a:xfrm>
            <a:custGeom>
              <a:avLst/>
              <a:gdLst/>
              <a:ahLst/>
              <a:cxnLst/>
              <a:rect l="l" t="t" r="r" b="b"/>
              <a:pathLst>
                <a:path w="7181" h="1747" extrusionOk="0">
                  <a:moveTo>
                    <a:pt x="790" y="0"/>
                  </a:moveTo>
                  <a:cubicBezTo>
                    <a:pt x="0" y="0"/>
                    <a:pt x="2660" y="1747"/>
                    <a:pt x="5423" y="1747"/>
                  </a:cubicBezTo>
                  <a:cubicBezTo>
                    <a:pt x="6015" y="1747"/>
                    <a:pt x="6612" y="1667"/>
                    <a:pt x="7180" y="1472"/>
                  </a:cubicBezTo>
                  <a:cubicBezTo>
                    <a:pt x="7068" y="1088"/>
                    <a:pt x="6924" y="704"/>
                    <a:pt x="6732" y="352"/>
                  </a:cubicBezTo>
                  <a:cubicBezTo>
                    <a:pt x="6247" y="375"/>
                    <a:pt x="5581" y="399"/>
                    <a:pt x="4855" y="399"/>
                  </a:cubicBezTo>
                  <a:cubicBezTo>
                    <a:pt x="3592" y="399"/>
                    <a:pt x="2149" y="328"/>
                    <a:pt x="1164" y="64"/>
                  </a:cubicBezTo>
                  <a:cubicBezTo>
                    <a:pt x="997" y="20"/>
                    <a:pt x="874" y="0"/>
                    <a:pt x="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5" name="Google Shape;34555;p125"/>
            <p:cNvSpPr/>
            <p:nvPr/>
          </p:nvSpPr>
          <p:spPr>
            <a:xfrm>
              <a:off x="5089466" y="3684531"/>
              <a:ext cx="210210" cy="56080"/>
            </a:xfrm>
            <a:custGeom>
              <a:avLst/>
              <a:gdLst/>
              <a:ahLst/>
              <a:cxnLst/>
              <a:rect l="l" t="t" r="r" b="b"/>
              <a:pathLst>
                <a:path w="5825" h="1554" extrusionOk="0">
                  <a:moveTo>
                    <a:pt x="4611" y="0"/>
                  </a:moveTo>
                  <a:cubicBezTo>
                    <a:pt x="2909" y="0"/>
                    <a:pt x="973" y="236"/>
                    <a:pt x="0" y="1158"/>
                  </a:cubicBezTo>
                  <a:cubicBezTo>
                    <a:pt x="660" y="1424"/>
                    <a:pt x="1354" y="1554"/>
                    <a:pt x="2043" y="1554"/>
                  </a:cubicBezTo>
                  <a:cubicBezTo>
                    <a:pt x="3425" y="1554"/>
                    <a:pt x="4789" y="1031"/>
                    <a:pt x="5825" y="38"/>
                  </a:cubicBezTo>
                  <a:cubicBezTo>
                    <a:pt x="5447" y="15"/>
                    <a:pt x="5036" y="0"/>
                    <a:pt x="46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56" name="Google Shape;34556;p125"/>
          <p:cNvGrpSpPr/>
          <p:nvPr/>
        </p:nvGrpSpPr>
        <p:grpSpPr>
          <a:xfrm>
            <a:off x="2098314" y="2727698"/>
            <a:ext cx="99349" cy="99349"/>
            <a:chOff x="3558740" y="3098063"/>
            <a:chExt cx="99349" cy="99349"/>
          </a:xfrm>
        </p:grpSpPr>
        <p:sp>
          <p:nvSpPr>
            <p:cNvPr id="34557" name="Google Shape;34557;p125"/>
            <p:cNvSpPr/>
            <p:nvPr/>
          </p:nvSpPr>
          <p:spPr>
            <a:xfrm>
              <a:off x="3558740" y="3098063"/>
              <a:ext cx="99349" cy="99349"/>
            </a:xfrm>
            <a:custGeom>
              <a:avLst/>
              <a:gdLst/>
              <a:ahLst/>
              <a:cxnLst/>
              <a:rect l="l" t="t" r="r" b="b"/>
              <a:pathLst>
                <a:path w="2753" h="2753" extrusionOk="0">
                  <a:moveTo>
                    <a:pt x="2752" y="1376"/>
                  </a:moveTo>
                  <a:cubicBezTo>
                    <a:pt x="2752" y="1521"/>
                    <a:pt x="2720" y="1665"/>
                    <a:pt x="2688" y="1793"/>
                  </a:cubicBezTo>
                  <a:cubicBezTo>
                    <a:pt x="2592" y="2049"/>
                    <a:pt x="2432" y="2289"/>
                    <a:pt x="2224" y="2465"/>
                  </a:cubicBezTo>
                  <a:lnTo>
                    <a:pt x="2224" y="2465"/>
                  </a:lnTo>
                  <a:cubicBezTo>
                    <a:pt x="2000" y="2625"/>
                    <a:pt x="1744" y="2737"/>
                    <a:pt x="1472" y="2753"/>
                  </a:cubicBezTo>
                  <a:lnTo>
                    <a:pt x="1376" y="2753"/>
                  </a:lnTo>
                  <a:cubicBezTo>
                    <a:pt x="1152" y="2753"/>
                    <a:pt x="912" y="2689"/>
                    <a:pt x="720" y="2577"/>
                  </a:cubicBezTo>
                  <a:cubicBezTo>
                    <a:pt x="400" y="2401"/>
                    <a:pt x="176" y="2129"/>
                    <a:pt x="64" y="1793"/>
                  </a:cubicBezTo>
                  <a:cubicBezTo>
                    <a:pt x="32" y="1665"/>
                    <a:pt x="0" y="1521"/>
                    <a:pt x="16" y="1376"/>
                  </a:cubicBezTo>
                  <a:cubicBezTo>
                    <a:pt x="0" y="1088"/>
                    <a:pt x="96" y="816"/>
                    <a:pt x="256" y="592"/>
                  </a:cubicBezTo>
                  <a:cubicBezTo>
                    <a:pt x="416" y="368"/>
                    <a:pt x="624" y="192"/>
                    <a:pt x="880" y="96"/>
                  </a:cubicBezTo>
                  <a:cubicBezTo>
                    <a:pt x="1040" y="32"/>
                    <a:pt x="1216" y="0"/>
                    <a:pt x="1376" y="0"/>
                  </a:cubicBezTo>
                  <a:lnTo>
                    <a:pt x="1520" y="0"/>
                  </a:lnTo>
                  <a:cubicBezTo>
                    <a:pt x="1664" y="16"/>
                    <a:pt x="1824" y="64"/>
                    <a:pt x="1952" y="128"/>
                  </a:cubicBezTo>
                  <a:cubicBezTo>
                    <a:pt x="2240" y="256"/>
                    <a:pt x="2480" y="480"/>
                    <a:pt x="2608" y="768"/>
                  </a:cubicBezTo>
                  <a:cubicBezTo>
                    <a:pt x="2704" y="944"/>
                    <a:pt x="2752" y="1168"/>
                    <a:pt x="2752" y="137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8" name="Google Shape;34558;p125"/>
            <p:cNvSpPr/>
            <p:nvPr/>
          </p:nvSpPr>
          <p:spPr>
            <a:xfrm>
              <a:off x="3558740" y="3119425"/>
              <a:ext cx="31793" cy="44496"/>
            </a:xfrm>
            <a:custGeom>
              <a:avLst/>
              <a:gdLst/>
              <a:ahLst/>
              <a:cxnLst/>
              <a:rect l="l" t="t" r="r" b="b"/>
              <a:pathLst>
                <a:path w="881" h="1233" extrusionOk="0">
                  <a:moveTo>
                    <a:pt x="256" y="0"/>
                  </a:moveTo>
                  <a:cubicBezTo>
                    <a:pt x="96" y="224"/>
                    <a:pt x="0" y="496"/>
                    <a:pt x="16" y="784"/>
                  </a:cubicBezTo>
                  <a:cubicBezTo>
                    <a:pt x="0" y="929"/>
                    <a:pt x="16" y="1057"/>
                    <a:pt x="64" y="1201"/>
                  </a:cubicBezTo>
                  <a:cubicBezTo>
                    <a:pt x="128" y="1217"/>
                    <a:pt x="192" y="1233"/>
                    <a:pt x="256" y="1233"/>
                  </a:cubicBezTo>
                  <a:cubicBezTo>
                    <a:pt x="608" y="1233"/>
                    <a:pt x="880" y="961"/>
                    <a:pt x="880" y="608"/>
                  </a:cubicBezTo>
                  <a:cubicBezTo>
                    <a:pt x="880" y="272"/>
                    <a:pt x="608" y="0"/>
                    <a:pt x="2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9" name="Google Shape;34559;p125"/>
            <p:cNvSpPr/>
            <p:nvPr/>
          </p:nvSpPr>
          <p:spPr>
            <a:xfrm>
              <a:off x="3614745" y="3150171"/>
              <a:ext cx="41031" cy="36268"/>
            </a:xfrm>
            <a:custGeom>
              <a:avLst/>
              <a:gdLst/>
              <a:ahLst/>
              <a:cxnLst/>
              <a:rect l="l" t="t" r="r" b="b"/>
              <a:pathLst>
                <a:path w="1137" h="1005" extrusionOk="0">
                  <a:moveTo>
                    <a:pt x="653" y="1"/>
                  </a:moveTo>
                  <a:cubicBezTo>
                    <a:pt x="499" y="1"/>
                    <a:pt x="343" y="68"/>
                    <a:pt x="240" y="205"/>
                  </a:cubicBezTo>
                  <a:cubicBezTo>
                    <a:pt x="0" y="541"/>
                    <a:pt x="240" y="1005"/>
                    <a:pt x="656" y="1005"/>
                  </a:cubicBezTo>
                  <a:lnTo>
                    <a:pt x="672" y="1005"/>
                  </a:lnTo>
                  <a:cubicBezTo>
                    <a:pt x="880" y="845"/>
                    <a:pt x="1040" y="605"/>
                    <a:pt x="1136" y="349"/>
                  </a:cubicBezTo>
                  <a:cubicBezTo>
                    <a:pt x="1063" y="120"/>
                    <a:pt x="859" y="1"/>
                    <a:pt x="6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0" name="Google Shape;34560;p125"/>
            <p:cNvSpPr/>
            <p:nvPr/>
          </p:nvSpPr>
          <p:spPr>
            <a:xfrm>
              <a:off x="3628025" y="3102682"/>
              <a:ext cx="24864" cy="23709"/>
            </a:xfrm>
            <a:custGeom>
              <a:avLst/>
              <a:gdLst/>
              <a:ahLst/>
              <a:cxnLst/>
              <a:rect l="l" t="t" r="r" b="b"/>
              <a:pathLst>
                <a:path w="689" h="657" extrusionOk="0">
                  <a:moveTo>
                    <a:pt x="32" y="0"/>
                  </a:moveTo>
                  <a:cubicBezTo>
                    <a:pt x="16" y="48"/>
                    <a:pt x="0" y="96"/>
                    <a:pt x="16" y="160"/>
                  </a:cubicBezTo>
                  <a:cubicBezTo>
                    <a:pt x="16" y="432"/>
                    <a:pt x="240" y="656"/>
                    <a:pt x="512" y="656"/>
                  </a:cubicBezTo>
                  <a:cubicBezTo>
                    <a:pt x="576" y="656"/>
                    <a:pt x="640" y="656"/>
                    <a:pt x="688" y="624"/>
                  </a:cubicBezTo>
                  <a:cubicBezTo>
                    <a:pt x="544" y="352"/>
                    <a:pt x="320" y="128"/>
                    <a:pt x="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1" name="Google Shape;34561;p125"/>
            <p:cNvSpPr/>
            <p:nvPr/>
          </p:nvSpPr>
          <p:spPr>
            <a:xfrm>
              <a:off x="3603775" y="3131550"/>
              <a:ext cx="13894" cy="13894"/>
            </a:xfrm>
            <a:custGeom>
              <a:avLst/>
              <a:gdLst/>
              <a:ahLst/>
              <a:cxnLst/>
              <a:rect l="l" t="t" r="r" b="b"/>
              <a:pathLst>
                <a:path w="385" h="385" extrusionOk="0">
                  <a:moveTo>
                    <a:pt x="192" y="0"/>
                  </a:moveTo>
                  <a:cubicBezTo>
                    <a:pt x="96" y="0"/>
                    <a:pt x="0" y="96"/>
                    <a:pt x="0" y="192"/>
                  </a:cubicBezTo>
                  <a:cubicBezTo>
                    <a:pt x="0" y="304"/>
                    <a:pt x="96" y="384"/>
                    <a:pt x="192" y="384"/>
                  </a:cubicBezTo>
                  <a:cubicBezTo>
                    <a:pt x="304" y="384"/>
                    <a:pt x="384" y="304"/>
                    <a:pt x="384" y="192"/>
                  </a:cubicBezTo>
                  <a:cubicBezTo>
                    <a:pt x="384" y="96"/>
                    <a:pt x="304" y="0"/>
                    <a:pt x="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2" name="Google Shape;34562;p125"/>
            <p:cNvSpPr/>
            <p:nvPr/>
          </p:nvSpPr>
          <p:spPr>
            <a:xfrm>
              <a:off x="3590495" y="3098063"/>
              <a:ext cx="22555" cy="13533"/>
            </a:xfrm>
            <a:custGeom>
              <a:avLst/>
              <a:gdLst/>
              <a:ahLst/>
              <a:cxnLst/>
              <a:rect l="l" t="t" r="r" b="b"/>
              <a:pathLst>
                <a:path w="625" h="375" extrusionOk="0">
                  <a:moveTo>
                    <a:pt x="496" y="0"/>
                  </a:moveTo>
                  <a:cubicBezTo>
                    <a:pt x="320" y="0"/>
                    <a:pt x="160" y="32"/>
                    <a:pt x="0" y="80"/>
                  </a:cubicBezTo>
                  <a:cubicBezTo>
                    <a:pt x="16" y="278"/>
                    <a:pt x="165" y="374"/>
                    <a:pt x="314" y="374"/>
                  </a:cubicBezTo>
                  <a:cubicBezTo>
                    <a:pt x="465" y="374"/>
                    <a:pt x="616" y="274"/>
                    <a:pt x="624" y="80"/>
                  </a:cubicBezTo>
                  <a:cubicBezTo>
                    <a:pt x="624" y="48"/>
                    <a:pt x="624" y="16"/>
                    <a:pt x="6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3" name="Google Shape;34563;p125"/>
            <p:cNvSpPr/>
            <p:nvPr/>
          </p:nvSpPr>
          <p:spPr>
            <a:xfrm>
              <a:off x="3584144" y="3178173"/>
              <a:ext cx="28329" cy="18657"/>
            </a:xfrm>
            <a:custGeom>
              <a:avLst/>
              <a:gdLst/>
              <a:ahLst/>
              <a:cxnLst/>
              <a:rect l="l" t="t" r="r" b="b"/>
              <a:pathLst>
                <a:path w="785" h="517" extrusionOk="0">
                  <a:moveTo>
                    <a:pt x="386" y="0"/>
                  </a:moveTo>
                  <a:cubicBezTo>
                    <a:pt x="204" y="0"/>
                    <a:pt x="23" y="117"/>
                    <a:pt x="0" y="357"/>
                  </a:cubicBezTo>
                  <a:cubicBezTo>
                    <a:pt x="208" y="469"/>
                    <a:pt x="432" y="517"/>
                    <a:pt x="672" y="517"/>
                  </a:cubicBezTo>
                  <a:lnTo>
                    <a:pt x="752" y="517"/>
                  </a:lnTo>
                  <a:cubicBezTo>
                    <a:pt x="768" y="485"/>
                    <a:pt x="784" y="437"/>
                    <a:pt x="784" y="389"/>
                  </a:cubicBezTo>
                  <a:cubicBezTo>
                    <a:pt x="776" y="133"/>
                    <a:pt x="580" y="0"/>
                    <a:pt x="3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64" name="Google Shape;34564;p125"/>
          <p:cNvGrpSpPr/>
          <p:nvPr/>
        </p:nvGrpSpPr>
        <p:grpSpPr>
          <a:xfrm>
            <a:off x="1363823" y="1563639"/>
            <a:ext cx="3046524" cy="2459805"/>
            <a:chOff x="2824248" y="1934004"/>
            <a:chExt cx="3046524" cy="2459805"/>
          </a:xfrm>
        </p:grpSpPr>
        <p:sp>
          <p:nvSpPr>
            <p:cNvPr id="34565" name="Google Shape;34565;p125"/>
            <p:cNvSpPr/>
            <p:nvPr/>
          </p:nvSpPr>
          <p:spPr>
            <a:xfrm>
              <a:off x="3316207" y="2002134"/>
              <a:ext cx="322839" cy="322803"/>
            </a:xfrm>
            <a:custGeom>
              <a:avLst/>
              <a:gdLst/>
              <a:ahLst/>
              <a:cxnLst/>
              <a:rect l="l" t="t" r="r" b="b"/>
              <a:pathLst>
                <a:path w="8946" h="8945" extrusionOk="0">
                  <a:moveTo>
                    <a:pt x="8577" y="368"/>
                  </a:moveTo>
                  <a:cubicBezTo>
                    <a:pt x="8945" y="736"/>
                    <a:pt x="2577" y="7697"/>
                    <a:pt x="2209" y="8065"/>
                  </a:cubicBezTo>
                  <a:cubicBezTo>
                    <a:pt x="1329" y="8945"/>
                    <a:pt x="1" y="7633"/>
                    <a:pt x="881" y="6737"/>
                  </a:cubicBezTo>
                  <a:cubicBezTo>
                    <a:pt x="1249" y="6385"/>
                    <a:pt x="8209" y="0"/>
                    <a:pt x="8577" y="36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6" name="Google Shape;34566;p125"/>
            <p:cNvSpPr/>
            <p:nvPr/>
          </p:nvSpPr>
          <p:spPr>
            <a:xfrm>
              <a:off x="2843879" y="3692217"/>
              <a:ext cx="262789" cy="262789"/>
            </a:xfrm>
            <a:custGeom>
              <a:avLst/>
              <a:gdLst/>
              <a:ahLst/>
              <a:cxnLst/>
              <a:rect l="l" t="t" r="r" b="b"/>
              <a:pathLst>
                <a:path w="7282" h="7282" extrusionOk="0">
                  <a:moveTo>
                    <a:pt x="6977" y="305"/>
                  </a:moveTo>
                  <a:cubicBezTo>
                    <a:pt x="7281" y="593"/>
                    <a:pt x="2145" y="6193"/>
                    <a:pt x="1857" y="6497"/>
                  </a:cubicBezTo>
                  <a:cubicBezTo>
                    <a:pt x="1137" y="7281"/>
                    <a:pt x="1" y="6145"/>
                    <a:pt x="785" y="5425"/>
                  </a:cubicBezTo>
                  <a:cubicBezTo>
                    <a:pt x="1089" y="5137"/>
                    <a:pt x="6689" y="1"/>
                    <a:pt x="6977" y="30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7" name="Google Shape;34567;p125"/>
            <p:cNvSpPr/>
            <p:nvPr/>
          </p:nvSpPr>
          <p:spPr>
            <a:xfrm>
              <a:off x="4153471" y="2354910"/>
              <a:ext cx="250086" cy="250086"/>
            </a:xfrm>
            <a:custGeom>
              <a:avLst/>
              <a:gdLst/>
              <a:ahLst/>
              <a:cxnLst/>
              <a:rect l="l" t="t" r="r" b="b"/>
              <a:pathLst>
                <a:path w="6930" h="6930" extrusionOk="0">
                  <a:moveTo>
                    <a:pt x="6657" y="273"/>
                  </a:moveTo>
                  <a:cubicBezTo>
                    <a:pt x="6929" y="561"/>
                    <a:pt x="2049" y="5889"/>
                    <a:pt x="1777" y="6177"/>
                  </a:cubicBezTo>
                  <a:cubicBezTo>
                    <a:pt x="1105" y="6929"/>
                    <a:pt x="0" y="5841"/>
                    <a:pt x="753" y="5153"/>
                  </a:cubicBezTo>
                  <a:cubicBezTo>
                    <a:pt x="1041" y="4881"/>
                    <a:pt x="6369" y="1"/>
                    <a:pt x="6657" y="2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8" name="Google Shape;34568;p125"/>
            <p:cNvSpPr/>
            <p:nvPr/>
          </p:nvSpPr>
          <p:spPr>
            <a:xfrm>
              <a:off x="5620686" y="3459535"/>
              <a:ext cx="250086" cy="250050"/>
            </a:xfrm>
            <a:custGeom>
              <a:avLst/>
              <a:gdLst/>
              <a:ahLst/>
              <a:cxnLst/>
              <a:rect l="l" t="t" r="r" b="b"/>
              <a:pathLst>
                <a:path w="6930" h="6929" extrusionOk="0">
                  <a:moveTo>
                    <a:pt x="6657" y="288"/>
                  </a:moveTo>
                  <a:cubicBezTo>
                    <a:pt x="6929" y="560"/>
                    <a:pt x="2049" y="5905"/>
                    <a:pt x="1777" y="6177"/>
                  </a:cubicBezTo>
                  <a:cubicBezTo>
                    <a:pt x="1105" y="6929"/>
                    <a:pt x="1" y="5841"/>
                    <a:pt x="753" y="5168"/>
                  </a:cubicBezTo>
                  <a:cubicBezTo>
                    <a:pt x="1041" y="4880"/>
                    <a:pt x="6369" y="0"/>
                    <a:pt x="6657" y="288"/>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9" name="Google Shape;34569;p125"/>
            <p:cNvSpPr/>
            <p:nvPr/>
          </p:nvSpPr>
          <p:spPr>
            <a:xfrm>
              <a:off x="5251130" y="2165531"/>
              <a:ext cx="158280" cy="158244"/>
            </a:xfrm>
            <a:custGeom>
              <a:avLst/>
              <a:gdLst/>
              <a:ahLst/>
              <a:cxnLst/>
              <a:rect l="l" t="t" r="r" b="b"/>
              <a:pathLst>
                <a:path w="4386" h="4385" extrusionOk="0">
                  <a:moveTo>
                    <a:pt x="4209" y="177"/>
                  </a:moveTo>
                  <a:cubicBezTo>
                    <a:pt x="4385" y="353"/>
                    <a:pt x="1313" y="3697"/>
                    <a:pt x="1137" y="3873"/>
                  </a:cubicBezTo>
                  <a:cubicBezTo>
                    <a:pt x="721" y="4385"/>
                    <a:pt x="1" y="3649"/>
                    <a:pt x="513" y="3233"/>
                  </a:cubicBezTo>
                  <a:cubicBezTo>
                    <a:pt x="689" y="3057"/>
                    <a:pt x="4033" y="1"/>
                    <a:pt x="4209" y="17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0" name="Google Shape;34570;p125"/>
            <p:cNvSpPr/>
            <p:nvPr/>
          </p:nvSpPr>
          <p:spPr>
            <a:xfrm>
              <a:off x="4659286" y="3187556"/>
              <a:ext cx="208477" cy="207900"/>
            </a:xfrm>
            <a:custGeom>
              <a:avLst/>
              <a:gdLst/>
              <a:ahLst/>
              <a:cxnLst/>
              <a:rect l="l" t="t" r="r" b="b"/>
              <a:pathLst>
                <a:path w="5777" h="5761" extrusionOk="0">
                  <a:moveTo>
                    <a:pt x="5537" y="225"/>
                  </a:moveTo>
                  <a:cubicBezTo>
                    <a:pt x="5777" y="465"/>
                    <a:pt x="1665" y="4961"/>
                    <a:pt x="1425" y="5201"/>
                  </a:cubicBezTo>
                  <a:cubicBezTo>
                    <a:pt x="849" y="5761"/>
                    <a:pt x="1" y="4913"/>
                    <a:pt x="561" y="4337"/>
                  </a:cubicBezTo>
                  <a:cubicBezTo>
                    <a:pt x="801" y="4113"/>
                    <a:pt x="5297" y="1"/>
                    <a:pt x="5537" y="22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1" name="Google Shape;34571;p125"/>
            <p:cNvSpPr/>
            <p:nvPr/>
          </p:nvSpPr>
          <p:spPr>
            <a:xfrm>
              <a:off x="4208899" y="4185908"/>
              <a:ext cx="208514" cy="207900"/>
            </a:xfrm>
            <a:custGeom>
              <a:avLst/>
              <a:gdLst/>
              <a:ahLst/>
              <a:cxnLst/>
              <a:rect l="l" t="t" r="r" b="b"/>
              <a:pathLst>
                <a:path w="5778" h="5761" extrusionOk="0">
                  <a:moveTo>
                    <a:pt x="5537" y="241"/>
                  </a:moveTo>
                  <a:cubicBezTo>
                    <a:pt x="5777" y="465"/>
                    <a:pt x="1665" y="4961"/>
                    <a:pt x="1425" y="5201"/>
                  </a:cubicBezTo>
                  <a:cubicBezTo>
                    <a:pt x="849" y="5761"/>
                    <a:pt x="1" y="4913"/>
                    <a:pt x="577" y="4353"/>
                  </a:cubicBezTo>
                  <a:cubicBezTo>
                    <a:pt x="801" y="4113"/>
                    <a:pt x="5297" y="1"/>
                    <a:pt x="5537" y="24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2" name="Google Shape;34572;p125"/>
            <p:cNvSpPr/>
            <p:nvPr/>
          </p:nvSpPr>
          <p:spPr>
            <a:xfrm>
              <a:off x="2824248" y="1934004"/>
              <a:ext cx="196388" cy="196929"/>
            </a:xfrm>
            <a:custGeom>
              <a:avLst/>
              <a:gdLst/>
              <a:ahLst/>
              <a:cxnLst/>
              <a:rect l="l" t="t" r="r" b="b"/>
              <a:pathLst>
                <a:path w="5442" h="5457" extrusionOk="0">
                  <a:moveTo>
                    <a:pt x="5217" y="240"/>
                  </a:moveTo>
                  <a:cubicBezTo>
                    <a:pt x="5441" y="448"/>
                    <a:pt x="1585" y="4672"/>
                    <a:pt x="1377" y="4896"/>
                  </a:cubicBezTo>
                  <a:cubicBezTo>
                    <a:pt x="833" y="5456"/>
                    <a:pt x="1" y="4624"/>
                    <a:pt x="577" y="4096"/>
                  </a:cubicBezTo>
                  <a:cubicBezTo>
                    <a:pt x="785" y="3856"/>
                    <a:pt x="5009" y="0"/>
                    <a:pt x="5217" y="24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09" name="Google Shape;34609;p125"/>
          <p:cNvGrpSpPr/>
          <p:nvPr/>
        </p:nvGrpSpPr>
        <p:grpSpPr>
          <a:xfrm>
            <a:off x="148956" y="1335540"/>
            <a:ext cx="4423044" cy="2898096"/>
            <a:chOff x="1609382" y="1705905"/>
            <a:chExt cx="4423044" cy="2898096"/>
          </a:xfrm>
        </p:grpSpPr>
        <p:sp>
          <p:nvSpPr>
            <p:cNvPr id="34610" name="Google Shape;34610;p125"/>
            <p:cNvSpPr/>
            <p:nvPr/>
          </p:nvSpPr>
          <p:spPr>
            <a:xfrm>
              <a:off x="2883140" y="4588374"/>
              <a:ext cx="24287" cy="15626"/>
            </a:xfrm>
            <a:custGeom>
              <a:avLst/>
              <a:gdLst/>
              <a:ahLst/>
              <a:cxnLst/>
              <a:rect l="l" t="t" r="r" b="b"/>
              <a:pathLst>
                <a:path w="673" h="433" extrusionOk="0">
                  <a:moveTo>
                    <a:pt x="593" y="0"/>
                  </a:moveTo>
                  <a:lnTo>
                    <a:pt x="593" y="0"/>
                  </a:lnTo>
                  <a:cubicBezTo>
                    <a:pt x="385" y="16"/>
                    <a:pt x="193" y="48"/>
                    <a:pt x="1" y="112"/>
                  </a:cubicBezTo>
                  <a:lnTo>
                    <a:pt x="1" y="128"/>
                  </a:lnTo>
                  <a:cubicBezTo>
                    <a:pt x="1" y="304"/>
                    <a:pt x="129" y="432"/>
                    <a:pt x="305" y="432"/>
                  </a:cubicBezTo>
                  <a:cubicBezTo>
                    <a:pt x="529" y="432"/>
                    <a:pt x="673" y="208"/>
                    <a:pt x="5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1" name="Google Shape;34611;p125"/>
            <p:cNvSpPr/>
            <p:nvPr/>
          </p:nvSpPr>
          <p:spPr>
            <a:xfrm>
              <a:off x="3092763" y="3214115"/>
              <a:ext cx="41031" cy="40454"/>
            </a:xfrm>
            <a:custGeom>
              <a:avLst/>
              <a:gdLst/>
              <a:ahLst/>
              <a:cxnLst/>
              <a:rect l="l" t="t" r="r" b="b"/>
              <a:pathLst>
                <a:path w="1137" h="1121" extrusionOk="0">
                  <a:moveTo>
                    <a:pt x="576" y="1"/>
                  </a:moveTo>
                  <a:lnTo>
                    <a:pt x="368" y="369"/>
                  </a:lnTo>
                  <a:lnTo>
                    <a:pt x="0" y="561"/>
                  </a:lnTo>
                  <a:lnTo>
                    <a:pt x="368" y="769"/>
                  </a:lnTo>
                  <a:lnTo>
                    <a:pt x="576" y="1121"/>
                  </a:lnTo>
                  <a:lnTo>
                    <a:pt x="768" y="769"/>
                  </a:lnTo>
                  <a:lnTo>
                    <a:pt x="1136" y="561"/>
                  </a:lnTo>
                  <a:lnTo>
                    <a:pt x="768" y="369"/>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2" name="Google Shape;34612;p125"/>
            <p:cNvSpPr/>
            <p:nvPr/>
          </p:nvSpPr>
          <p:spPr>
            <a:xfrm>
              <a:off x="3436878" y="2662109"/>
              <a:ext cx="23709" cy="23709"/>
            </a:xfrm>
            <a:custGeom>
              <a:avLst/>
              <a:gdLst/>
              <a:ahLst/>
              <a:cxnLst/>
              <a:rect l="l" t="t" r="r" b="b"/>
              <a:pathLst>
                <a:path w="657" h="657" extrusionOk="0">
                  <a:moveTo>
                    <a:pt x="321" y="1"/>
                  </a:moveTo>
                  <a:lnTo>
                    <a:pt x="209" y="209"/>
                  </a:lnTo>
                  <a:lnTo>
                    <a:pt x="1" y="337"/>
                  </a:lnTo>
                  <a:lnTo>
                    <a:pt x="209" y="449"/>
                  </a:lnTo>
                  <a:lnTo>
                    <a:pt x="321" y="657"/>
                  </a:lnTo>
                  <a:lnTo>
                    <a:pt x="449" y="449"/>
                  </a:lnTo>
                  <a:lnTo>
                    <a:pt x="657" y="337"/>
                  </a:lnTo>
                  <a:lnTo>
                    <a:pt x="449" y="209"/>
                  </a:lnTo>
                  <a:lnTo>
                    <a:pt x="3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3" name="Google Shape;34613;p125"/>
            <p:cNvSpPr/>
            <p:nvPr/>
          </p:nvSpPr>
          <p:spPr>
            <a:xfrm>
              <a:off x="3675947" y="3435285"/>
              <a:ext cx="81449" cy="82027"/>
            </a:xfrm>
            <a:custGeom>
              <a:avLst/>
              <a:gdLst/>
              <a:ahLst/>
              <a:cxnLst/>
              <a:rect l="l" t="t" r="r" b="b"/>
              <a:pathLst>
                <a:path w="2257" h="2273" extrusionOk="0">
                  <a:moveTo>
                    <a:pt x="1137" y="0"/>
                  </a:moveTo>
                  <a:lnTo>
                    <a:pt x="737" y="736"/>
                  </a:lnTo>
                  <a:lnTo>
                    <a:pt x="0" y="1136"/>
                  </a:lnTo>
                  <a:lnTo>
                    <a:pt x="737" y="1536"/>
                  </a:lnTo>
                  <a:lnTo>
                    <a:pt x="1137" y="2272"/>
                  </a:lnTo>
                  <a:lnTo>
                    <a:pt x="1537" y="1536"/>
                  </a:lnTo>
                  <a:lnTo>
                    <a:pt x="2257" y="1136"/>
                  </a:lnTo>
                  <a:lnTo>
                    <a:pt x="1537" y="736"/>
                  </a:lnTo>
                  <a:lnTo>
                    <a:pt x="11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4" name="Google Shape;34614;p125"/>
            <p:cNvSpPr/>
            <p:nvPr/>
          </p:nvSpPr>
          <p:spPr>
            <a:xfrm>
              <a:off x="4200238" y="2786244"/>
              <a:ext cx="20245" cy="20245"/>
            </a:xfrm>
            <a:custGeom>
              <a:avLst/>
              <a:gdLst/>
              <a:ahLst/>
              <a:cxnLst/>
              <a:rect l="l" t="t" r="r" b="b"/>
              <a:pathLst>
                <a:path w="561" h="561" extrusionOk="0">
                  <a:moveTo>
                    <a:pt x="273" y="1"/>
                  </a:moveTo>
                  <a:lnTo>
                    <a:pt x="177" y="177"/>
                  </a:lnTo>
                  <a:lnTo>
                    <a:pt x="1" y="273"/>
                  </a:lnTo>
                  <a:lnTo>
                    <a:pt x="177" y="369"/>
                  </a:lnTo>
                  <a:lnTo>
                    <a:pt x="273" y="561"/>
                  </a:lnTo>
                  <a:lnTo>
                    <a:pt x="369" y="369"/>
                  </a:lnTo>
                  <a:lnTo>
                    <a:pt x="561" y="273"/>
                  </a:lnTo>
                  <a:lnTo>
                    <a:pt x="369" y="177"/>
                  </a:lnTo>
                  <a:lnTo>
                    <a:pt x="2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5" name="Google Shape;34615;p125"/>
            <p:cNvSpPr/>
            <p:nvPr/>
          </p:nvSpPr>
          <p:spPr>
            <a:xfrm>
              <a:off x="4476836" y="2186316"/>
              <a:ext cx="41609" cy="41609"/>
            </a:xfrm>
            <a:custGeom>
              <a:avLst/>
              <a:gdLst/>
              <a:ahLst/>
              <a:cxnLst/>
              <a:rect l="l" t="t" r="r" b="b"/>
              <a:pathLst>
                <a:path w="1153" h="1153" extrusionOk="0">
                  <a:moveTo>
                    <a:pt x="576" y="1"/>
                  </a:moveTo>
                  <a:lnTo>
                    <a:pt x="368" y="369"/>
                  </a:lnTo>
                  <a:lnTo>
                    <a:pt x="0" y="577"/>
                  </a:lnTo>
                  <a:lnTo>
                    <a:pt x="368" y="785"/>
                  </a:lnTo>
                  <a:lnTo>
                    <a:pt x="576" y="1153"/>
                  </a:lnTo>
                  <a:lnTo>
                    <a:pt x="768" y="785"/>
                  </a:lnTo>
                  <a:lnTo>
                    <a:pt x="1152" y="577"/>
                  </a:lnTo>
                  <a:lnTo>
                    <a:pt x="768" y="369"/>
                  </a:lnTo>
                  <a:lnTo>
                    <a:pt x="5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6" name="Google Shape;34616;p125"/>
            <p:cNvSpPr/>
            <p:nvPr/>
          </p:nvSpPr>
          <p:spPr>
            <a:xfrm>
              <a:off x="3895349" y="2078925"/>
              <a:ext cx="30638" cy="31216"/>
            </a:xfrm>
            <a:custGeom>
              <a:avLst/>
              <a:gdLst/>
              <a:ahLst/>
              <a:cxnLst/>
              <a:rect l="l" t="t" r="r" b="b"/>
              <a:pathLst>
                <a:path w="849" h="865" extrusionOk="0">
                  <a:moveTo>
                    <a:pt x="433" y="0"/>
                  </a:moveTo>
                  <a:lnTo>
                    <a:pt x="273" y="288"/>
                  </a:lnTo>
                  <a:lnTo>
                    <a:pt x="1" y="432"/>
                  </a:lnTo>
                  <a:lnTo>
                    <a:pt x="273" y="576"/>
                  </a:lnTo>
                  <a:lnTo>
                    <a:pt x="433" y="864"/>
                  </a:lnTo>
                  <a:lnTo>
                    <a:pt x="577" y="576"/>
                  </a:lnTo>
                  <a:lnTo>
                    <a:pt x="849" y="432"/>
                  </a:lnTo>
                  <a:lnTo>
                    <a:pt x="577" y="288"/>
                  </a:lnTo>
                  <a:lnTo>
                    <a:pt x="4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7" name="Google Shape;34617;p125"/>
            <p:cNvSpPr/>
            <p:nvPr/>
          </p:nvSpPr>
          <p:spPr>
            <a:xfrm>
              <a:off x="5003437" y="3046099"/>
              <a:ext cx="27174" cy="27174"/>
            </a:xfrm>
            <a:custGeom>
              <a:avLst/>
              <a:gdLst/>
              <a:ahLst/>
              <a:cxnLst/>
              <a:rect l="l" t="t" r="r" b="b"/>
              <a:pathLst>
                <a:path w="753" h="753" extrusionOk="0">
                  <a:moveTo>
                    <a:pt x="384" y="0"/>
                  </a:moveTo>
                  <a:lnTo>
                    <a:pt x="256" y="240"/>
                  </a:lnTo>
                  <a:lnTo>
                    <a:pt x="0" y="368"/>
                  </a:lnTo>
                  <a:lnTo>
                    <a:pt x="256" y="512"/>
                  </a:lnTo>
                  <a:lnTo>
                    <a:pt x="384" y="752"/>
                  </a:lnTo>
                  <a:lnTo>
                    <a:pt x="512" y="512"/>
                  </a:lnTo>
                  <a:lnTo>
                    <a:pt x="752" y="368"/>
                  </a:lnTo>
                  <a:lnTo>
                    <a:pt x="512" y="240"/>
                  </a:lnTo>
                  <a:lnTo>
                    <a:pt x="3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8" name="Google Shape;34618;p125"/>
            <p:cNvSpPr/>
            <p:nvPr/>
          </p:nvSpPr>
          <p:spPr>
            <a:xfrm>
              <a:off x="5262678" y="2761417"/>
              <a:ext cx="41031" cy="41031"/>
            </a:xfrm>
            <a:custGeom>
              <a:avLst/>
              <a:gdLst/>
              <a:ahLst/>
              <a:cxnLst/>
              <a:rect l="l" t="t" r="r" b="b"/>
              <a:pathLst>
                <a:path w="1137" h="1137" extrusionOk="0">
                  <a:moveTo>
                    <a:pt x="561" y="1"/>
                  </a:moveTo>
                  <a:lnTo>
                    <a:pt x="369" y="369"/>
                  </a:lnTo>
                  <a:lnTo>
                    <a:pt x="1" y="561"/>
                  </a:lnTo>
                  <a:lnTo>
                    <a:pt x="369" y="769"/>
                  </a:lnTo>
                  <a:lnTo>
                    <a:pt x="561" y="1137"/>
                  </a:lnTo>
                  <a:lnTo>
                    <a:pt x="769" y="769"/>
                  </a:lnTo>
                  <a:lnTo>
                    <a:pt x="1137" y="561"/>
                  </a:lnTo>
                  <a:lnTo>
                    <a:pt x="769" y="369"/>
                  </a:lnTo>
                  <a:lnTo>
                    <a:pt x="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9" name="Google Shape;34619;p125"/>
            <p:cNvSpPr/>
            <p:nvPr/>
          </p:nvSpPr>
          <p:spPr>
            <a:xfrm>
              <a:off x="5845898" y="4288104"/>
              <a:ext cx="38144" cy="38144"/>
            </a:xfrm>
            <a:custGeom>
              <a:avLst/>
              <a:gdLst/>
              <a:ahLst/>
              <a:cxnLst/>
              <a:rect l="l" t="t" r="r" b="b"/>
              <a:pathLst>
                <a:path w="1057" h="1057" extrusionOk="0">
                  <a:moveTo>
                    <a:pt x="528" y="1"/>
                  </a:moveTo>
                  <a:lnTo>
                    <a:pt x="336" y="353"/>
                  </a:lnTo>
                  <a:lnTo>
                    <a:pt x="0" y="529"/>
                  </a:lnTo>
                  <a:lnTo>
                    <a:pt x="336" y="721"/>
                  </a:lnTo>
                  <a:lnTo>
                    <a:pt x="528" y="1057"/>
                  </a:lnTo>
                  <a:lnTo>
                    <a:pt x="720" y="721"/>
                  </a:lnTo>
                  <a:lnTo>
                    <a:pt x="1056" y="529"/>
                  </a:lnTo>
                  <a:lnTo>
                    <a:pt x="720" y="353"/>
                  </a:lnTo>
                  <a:lnTo>
                    <a:pt x="5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0" name="Google Shape;34620;p125"/>
            <p:cNvSpPr/>
            <p:nvPr/>
          </p:nvSpPr>
          <p:spPr>
            <a:xfrm>
              <a:off x="4851552" y="4181867"/>
              <a:ext cx="45687" cy="45073"/>
            </a:xfrm>
            <a:custGeom>
              <a:avLst/>
              <a:gdLst/>
              <a:ahLst/>
              <a:cxnLst/>
              <a:rect l="l" t="t" r="r" b="b"/>
              <a:pathLst>
                <a:path w="1266" h="1249" extrusionOk="0">
                  <a:moveTo>
                    <a:pt x="625" y="1"/>
                  </a:moveTo>
                  <a:lnTo>
                    <a:pt x="401" y="401"/>
                  </a:lnTo>
                  <a:lnTo>
                    <a:pt x="1" y="625"/>
                  </a:lnTo>
                  <a:lnTo>
                    <a:pt x="401" y="849"/>
                  </a:lnTo>
                  <a:lnTo>
                    <a:pt x="625" y="1249"/>
                  </a:lnTo>
                  <a:lnTo>
                    <a:pt x="849" y="849"/>
                  </a:lnTo>
                  <a:lnTo>
                    <a:pt x="1265" y="625"/>
                  </a:lnTo>
                  <a:lnTo>
                    <a:pt x="849" y="401"/>
                  </a:lnTo>
                  <a:lnTo>
                    <a:pt x="6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1" name="Google Shape;34621;p125"/>
            <p:cNvSpPr/>
            <p:nvPr/>
          </p:nvSpPr>
          <p:spPr>
            <a:xfrm>
              <a:off x="3218053" y="2953719"/>
              <a:ext cx="27174" cy="27174"/>
            </a:xfrm>
            <a:custGeom>
              <a:avLst/>
              <a:gdLst/>
              <a:ahLst/>
              <a:cxnLst/>
              <a:rect l="l" t="t" r="r" b="b"/>
              <a:pathLst>
                <a:path w="753" h="753" extrusionOk="0">
                  <a:moveTo>
                    <a:pt x="369" y="0"/>
                  </a:moveTo>
                  <a:lnTo>
                    <a:pt x="241" y="240"/>
                  </a:lnTo>
                  <a:lnTo>
                    <a:pt x="0" y="368"/>
                  </a:lnTo>
                  <a:lnTo>
                    <a:pt x="241" y="496"/>
                  </a:lnTo>
                  <a:lnTo>
                    <a:pt x="369" y="752"/>
                  </a:lnTo>
                  <a:lnTo>
                    <a:pt x="513" y="496"/>
                  </a:lnTo>
                  <a:lnTo>
                    <a:pt x="753" y="368"/>
                  </a:lnTo>
                  <a:lnTo>
                    <a:pt x="513" y="240"/>
                  </a:lnTo>
                  <a:lnTo>
                    <a:pt x="3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2" name="Google Shape;34622;p125"/>
            <p:cNvSpPr/>
            <p:nvPr/>
          </p:nvSpPr>
          <p:spPr>
            <a:xfrm>
              <a:off x="2532675" y="3938215"/>
              <a:ext cx="50270" cy="50270"/>
            </a:xfrm>
            <a:custGeom>
              <a:avLst/>
              <a:gdLst/>
              <a:ahLst/>
              <a:cxnLst/>
              <a:rect l="l" t="t" r="r" b="b"/>
              <a:pathLst>
                <a:path w="1393" h="1393" extrusionOk="0">
                  <a:moveTo>
                    <a:pt x="688" y="0"/>
                  </a:moveTo>
                  <a:lnTo>
                    <a:pt x="448" y="448"/>
                  </a:lnTo>
                  <a:lnTo>
                    <a:pt x="0" y="688"/>
                  </a:lnTo>
                  <a:lnTo>
                    <a:pt x="448" y="944"/>
                  </a:lnTo>
                  <a:lnTo>
                    <a:pt x="688" y="1392"/>
                  </a:lnTo>
                  <a:lnTo>
                    <a:pt x="944" y="944"/>
                  </a:lnTo>
                  <a:lnTo>
                    <a:pt x="1392" y="688"/>
                  </a:lnTo>
                  <a:lnTo>
                    <a:pt x="944" y="448"/>
                  </a:lnTo>
                  <a:lnTo>
                    <a:pt x="6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3" name="Google Shape;34623;p125"/>
            <p:cNvSpPr/>
            <p:nvPr/>
          </p:nvSpPr>
          <p:spPr>
            <a:xfrm>
              <a:off x="3301772" y="4260390"/>
              <a:ext cx="31793" cy="31793"/>
            </a:xfrm>
            <a:custGeom>
              <a:avLst/>
              <a:gdLst/>
              <a:ahLst/>
              <a:cxnLst/>
              <a:rect l="l" t="t" r="r" b="b"/>
              <a:pathLst>
                <a:path w="881" h="881" extrusionOk="0">
                  <a:moveTo>
                    <a:pt x="449" y="1"/>
                  </a:moveTo>
                  <a:lnTo>
                    <a:pt x="289" y="289"/>
                  </a:lnTo>
                  <a:lnTo>
                    <a:pt x="1" y="433"/>
                  </a:lnTo>
                  <a:lnTo>
                    <a:pt x="289" y="593"/>
                  </a:lnTo>
                  <a:lnTo>
                    <a:pt x="449" y="881"/>
                  </a:lnTo>
                  <a:lnTo>
                    <a:pt x="593" y="593"/>
                  </a:lnTo>
                  <a:lnTo>
                    <a:pt x="881" y="433"/>
                  </a:lnTo>
                  <a:lnTo>
                    <a:pt x="593" y="289"/>
                  </a:lnTo>
                  <a:lnTo>
                    <a:pt x="4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4" name="Google Shape;34624;p125"/>
            <p:cNvSpPr/>
            <p:nvPr/>
          </p:nvSpPr>
          <p:spPr>
            <a:xfrm>
              <a:off x="2514162" y="2390129"/>
              <a:ext cx="23168" cy="23168"/>
            </a:xfrm>
            <a:custGeom>
              <a:avLst/>
              <a:gdLst/>
              <a:ahLst/>
              <a:cxnLst/>
              <a:rect l="l" t="t" r="r" b="b"/>
              <a:pathLst>
                <a:path w="642" h="642" extrusionOk="0">
                  <a:moveTo>
                    <a:pt x="321" y="1"/>
                  </a:moveTo>
                  <a:lnTo>
                    <a:pt x="209" y="209"/>
                  </a:lnTo>
                  <a:lnTo>
                    <a:pt x="1" y="321"/>
                  </a:lnTo>
                  <a:lnTo>
                    <a:pt x="209" y="433"/>
                  </a:lnTo>
                  <a:lnTo>
                    <a:pt x="321" y="641"/>
                  </a:lnTo>
                  <a:lnTo>
                    <a:pt x="433" y="433"/>
                  </a:lnTo>
                  <a:lnTo>
                    <a:pt x="641" y="321"/>
                  </a:lnTo>
                  <a:lnTo>
                    <a:pt x="433" y="209"/>
                  </a:lnTo>
                  <a:lnTo>
                    <a:pt x="32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5" name="Google Shape;34625;p125"/>
            <p:cNvSpPr/>
            <p:nvPr/>
          </p:nvSpPr>
          <p:spPr>
            <a:xfrm>
              <a:off x="3260202" y="1980193"/>
              <a:ext cx="64127" cy="64127"/>
            </a:xfrm>
            <a:custGeom>
              <a:avLst/>
              <a:gdLst/>
              <a:ahLst/>
              <a:cxnLst/>
              <a:rect l="l" t="t" r="r" b="b"/>
              <a:pathLst>
                <a:path w="1777" h="1777" extrusionOk="0">
                  <a:moveTo>
                    <a:pt x="881" y="0"/>
                  </a:moveTo>
                  <a:lnTo>
                    <a:pt x="577" y="576"/>
                  </a:lnTo>
                  <a:lnTo>
                    <a:pt x="1" y="896"/>
                  </a:lnTo>
                  <a:lnTo>
                    <a:pt x="577" y="1200"/>
                  </a:lnTo>
                  <a:lnTo>
                    <a:pt x="881" y="1776"/>
                  </a:lnTo>
                  <a:lnTo>
                    <a:pt x="1201" y="1200"/>
                  </a:lnTo>
                  <a:lnTo>
                    <a:pt x="1777" y="896"/>
                  </a:lnTo>
                  <a:lnTo>
                    <a:pt x="1201" y="576"/>
                  </a:lnTo>
                  <a:lnTo>
                    <a:pt x="8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6" name="Google Shape;34626;p125"/>
            <p:cNvSpPr/>
            <p:nvPr/>
          </p:nvSpPr>
          <p:spPr>
            <a:xfrm>
              <a:off x="3855510" y="3916852"/>
              <a:ext cx="54889" cy="54889"/>
            </a:xfrm>
            <a:custGeom>
              <a:avLst/>
              <a:gdLst/>
              <a:ahLst/>
              <a:cxnLst/>
              <a:rect l="l" t="t" r="r" b="b"/>
              <a:pathLst>
                <a:path w="1521" h="1521" extrusionOk="0">
                  <a:moveTo>
                    <a:pt x="753" y="0"/>
                  </a:moveTo>
                  <a:lnTo>
                    <a:pt x="497" y="480"/>
                  </a:lnTo>
                  <a:lnTo>
                    <a:pt x="1" y="752"/>
                  </a:lnTo>
                  <a:lnTo>
                    <a:pt x="497" y="1024"/>
                  </a:lnTo>
                  <a:lnTo>
                    <a:pt x="753" y="1520"/>
                  </a:lnTo>
                  <a:lnTo>
                    <a:pt x="1025" y="1024"/>
                  </a:lnTo>
                  <a:lnTo>
                    <a:pt x="1521" y="752"/>
                  </a:lnTo>
                  <a:lnTo>
                    <a:pt x="1025" y="480"/>
                  </a:lnTo>
                  <a:lnTo>
                    <a:pt x="7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7" name="Google Shape;34627;p125"/>
            <p:cNvSpPr/>
            <p:nvPr/>
          </p:nvSpPr>
          <p:spPr>
            <a:xfrm>
              <a:off x="4808249" y="3748800"/>
              <a:ext cx="46228" cy="45651"/>
            </a:xfrm>
            <a:custGeom>
              <a:avLst/>
              <a:gdLst/>
              <a:ahLst/>
              <a:cxnLst/>
              <a:rect l="l" t="t" r="r" b="b"/>
              <a:pathLst>
                <a:path w="1281" h="1265" extrusionOk="0">
                  <a:moveTo>
                    <a:pt x="641" y="1"/>
                  </a:moveTo>
                  <a:lnTo>
                    <a:pt x="417" y="417"/>
                  </a:lnTo>
                  <a:lnTo>
                    <a:pt x="1" y="641"/>
                  </a:lnTo>
                  <a:lnTo>
                    <a:pt x="417" y="865"/>
                  </a:lnTo>
                  <a:lnTo>
                    <a:pt x="641" y="1265"/>
                  </a:lnTo>
                  <a:lnTo>
                    <a:pt x="865" y="865"/>
                  </a:lnTo>
                  <a:lnTo>
                    <a:pt x="1281" y="641"/>
                  </a:lnTo>
                  <a:lnTo>
                    <a:pt x="865" y="417"/>
                  </a:lnTo>
                  <a:lnTo>
                    <a:pt x="6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8" name="Google Shape;34628;p125"/>
            <p:cNvSpPr/>
            <p:nvPr/>
          </p:nvSpPr>
          <p:spPr>
            <a:xfrm>
              <a:off x="5778309" y="3387327"/>
              <a:ext cx="41068" cy="41068"/>
            </a:xfrm>
            <a:custGeom>
              <a:avLst/>
              <a:gdLst/>
              <a:ahLst/>
              <a:cxnLst/>
              <a:rect l="l" t="t" r="r" b="b"/>
              <a:pathLst>
                <a:path w="1138" h="1138" extrusionOk="0">
                  <a:moveTo>
                    <a:pt x="561" y="1"/>
                  </a:moveTo>
                  <a:lnTo>
                    <a:pt x="369" y="369"/>
                  </a:lnTo>
                  <a:lnTo>
                    <a:pt x="1" y="561"/>
                  </a:lnTo>
                  <a:lnTo>
                    <a:pt x="369" y="769"/>
                  </a:lnTo>
                  <a:lnTo>
                    <a:pt x="561" y="1137"/>
                  </a:lnTo>
                  <a:lnTo>
                    <a:pt x="769" y="769"/>
                  </a:lnTo>
                  <a:lnTo>
                    <a:pt x="1137" y="561"/>
                  </a:lnTo>
                  <a:lnTo>
                    <a:pt x="769" y="369"/>
                  </a:lnTo>
                  <a:lnTo>
                    <a:pt x="5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9" name="Google Shape;34629;p125"/>
            <p:cNvSpPr/>
            <p:nvPr/>
          </p:nvSpPr>
          <p:spPr>
            <a:xfrm>
              <a:off x="3488300" y="2534365"/>
              <a:ext cx="6387" cy="6532"/>
            </a:xfrm>
            <a:custGeom>
              <a:avLst/>
              <a:gdLst/>
              <a:ahLst/>
              <a:cxnLst/>
              <a:rect l="l" t="t" r="r" b="b"/>
              <a:pathLst>
                <a:path w="177" h="181" extrusionOk="0">
                  <a:moveTo>
                    <a:pt x="88" y="0"/>
                  </a:moveTo>
                  <a:cubicBezTo>
                    <a:pt x="44" y="0"/>
                    <a:pt x="0" y="28"/>
                    <a:pt x="0" y="84"/>
                  </a:cubicBezTo>
                  <a:cubicBezTo>
                    <a:pt x="0" y="148"/>
                    <a:pt x="44" y="180"/>
                    <a:pt x="88" y="180"/>
                  </a:cubicBezTo>
                  <a:cubicBezTo>
                    <a:pt x="132" y="180"/>
                    <a:pt x="176" y="148"/>
                    <a:pt x="176" y="84"/>
                  </a:cubicBezTo>
                  <a:cubicBezTo>
                    <a:pt x="176" y="28"/>
                    <a:pt x="132" y="0"/>
                    <a:pt x="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0" name="Google Shape;34630;p125"/>
            <p:cNvSpPr/>
            <p:nvPr/>
          </p:nvSpPr>
          <p:spPr>
            <a:xfrm>
              <a:off x="3770636" y="3141943"/>
              <a:ext cx="13894" cy="13028"/>
            </a:xfrm>
            <a:custGeom>
              <a:avLst/>
              <a:gdLst/>
              <a:ahLst/>
              <a:cxnLst/>
              <a:rect l="l" t="t" r="r" b="b"/>
              <a:pathLst>
                <a:path w="385" h="361" extrusionOk="0">
                  <a:moveTo>
                    <a:pt x="193" y="0"/>
                  </a:moveTo>
                  <a:cubicBezTo>
                    <a:pt x="97" y="0"/>
                    <a:pt x="1" y="64"/>
                    <a:pt x="17" y="192"/>
                  </a:cubicBezTo>
                  <a:cubicBezTo>
                    <a:pt x="25" y="305"/>
                    <a:pt x="105" y="361"/>
                    <a:pt x="187" y="361"/>
                  </a:cubicBezTo>
                  <a:cubicBezTo>
                    <a:pt x="269" y="361"/>
                    <a:pt x="353" y="305"/>
                    <a:pt x="369" y="192"/>
                  </a:cubicBezTo>
                  <a:cubicBezTo>
                    <a:pt x="385" y="64"/>
                    <a:pt x="289" y="0"/>
                    <a:pt x="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1" name="Google Shape;34631;p125"/>
            <p:cNvSpPr/>
            <p:nvPr/>
          </p:nvSpPr>
          <p:spPr>
            <a:xfrm>
              <a:off x="3678256" y="3330745"/>
              <a:ext cx="9852" cy="9852"/>
            </a:xfrm>
            <a:custGeom>
              <a:avLst/>
              <a:gdLst/>
              <a:ahLst/>
              <a:cxnLst/>
              <a:rect l="l" t="t" r="r" b="b"/>
              <a:pathLst>
                <a:path w="273" h="273" extrusionOk="0">
                  <a:moveTo>
                    <a:pt x="144" y="1"/>
                  </a:moveTo>
                  <a:cubicBezTo>
                    <a:pt x="64" y="1"/>
                    <a:pt x="0" y="65"/>
                    <a:pt x="0" y="145"/>
                  </a:cubicBezTo>
                  <a:cubicBezTo>
                    <a:pt x="0" y="209"/>
                    <a:pt x="64" y="273"/>
                    <a:pt x="144" y="273"/>
                  </a:cubicBezTo>
                  <a:cubicBezTo>
                    <a:pt x="208" y="273"/>
                    <a:pt x="272" y="209"/>
                    <a:pt x="272" y="145"/>
                  </a:cubicBezTo>
                  <a:cubicBezTo>
                    <a:pt x="272" y="65"/>
                    <a:pt x="208"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2" name="Google Shape;34632;p125"/>
            <p:cNvSpPr/>
            <p:nvPr/>
          </p:nvSpPr>
          <p:spPr>
            <a:xfrm>
              <a:off x="3271172" y="3125199"/>
              <a:ext cx="8120" cy="7542"/>
            </a:xfrm>
            <a:custGeom>
              <a:avLst/>
              <a:gdLst/>
              <a:ahLst/>
              <a:cxnLst/>
              <a:rect l="l" t="t" r="r" b="b"/>
              <a:pathLst>
                <a:path w="225" h="209" extrusionOk="0">
                  <a:moveTo>
                    <a:pt x="113" y="0"/>
                  </a:moveTo>
                  <a:cubicBezTo>
                    <a:pt x="49" y="0"/>
                    <a:pt x="1" y="48"/>
                    <a:pt x="1" y="112"/>
                  </a:cubicBezTo>
                  <a:cubicBezTo>
                    <a:pt x="1" y="160"/>
                    <a:pt x="49" y="208"/>
                    <a:pt x="113" y="208"/>
                  </a:cubicBezTo>
                  <a:cubicBezTo>
                    <a:pt x="177" y="208"/>
                    <a:pt x="225" y="160"/>
                    <a:pt x="225" y="112"/>
                  </a:cubicBezTo>
                  <a:cubicBezTo>
                    <a:pt x="225" y="48"/>
                    <a:pt x="177" y="0"/>
                    <a:pt x="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3" name="Google Shape;34633;p125"/>
            <p:cNvSpPr/>
            <p:nvPr/>
          </p:nvSpPr>
          <p:spPr>
            <a:xfrm>
              <a:off x="2876789" y="3099217"/>
              <a:ext cx="6387" cy="6965"/>
            </a:xfrm>
            <a:custGeom>
              <a:avLst/>
              <a:gdLst/>
              <a:ahLst/>
              <a:cxnLst/>
              <a:rect l="l" t="t" r="r" b="b"/>
              <a:pathLst>
                <a:path w="177" h="193" extrusionOk="0">
                  <a:moveTo>
                    <a:pt x="97" y="0"/>
                  </a:moveTo>
                  <a:cubicBezTo>
                    <a:pt x="49" y="0"/>
                    <a:pt x="1" y="48"/>
                    <a:pt x="1" y="96"/>
                  </a:cubicBezTo>
                  <a:cubicBezTo>
                    <a:pt x="1" y="144"/>
                    <a:pt x="49" y="192"/>
                    <a:pt x="97" y="192"/>
                  </a:cubicBezTo>
                  <a:cubicBezTo>
                    <a:pt x="145" y="192"/>
                    <a:pt x="177" y="144"/>
                    <a:pt x="177" y="96"/>
                  </a:cubicBezTo>
                  <a:cubicBezTo>
                    <a:pt x="177" y="48"/>
                    <a:pt x="145" y="16"/>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4" name="Google Shape;34634;p125"/>
            <p:cNvSpPr/>
            <p:nvPr/>
          </p:nvSpPr>
          <p:spPr>
            <a:xfrm>
              <a:off x="3097382" y="2973350"/>
              <a:ext cx="9852" cy="9852"/>
            </a:xfrm>
            <a:custGeom>
              <a:avLst/>
              <a:gdLst/>
              <a:ahLst/>
              <a:cxnLst/>
              <a:rect l="l" t="t" r="r" b="b"/>
              <a:pathLst>
                <a:path w="273" h="273" extrusionOk="0">
                  <a:moveTo>
                    <a:pt x="128" y="0"/>
                  </a:moveTo>
                  <a:cubicBezTo>
                    <a:pt x="64" y="0"/>
                    <a:pt x="0" y="64"/>
                    <a:pt x="0" y="128"/>
                  </a:cubicBezTo>
                  <a:cubicBezTo>
                    <a:pt x="0" y="208"/>
                    <a:pt x="64" y="272"/>
                    <a:pt x="128" y="272"/>
                  </a:cubicBezTo>
                  <a:cubicBezTo>
                    <a:pt x="208" y="272"/>
                    <a:pt x="272" y="208"/>
                    <a:pt x="272" y="128"/>
                  </a:cubicBezTo>
                  <a:cubicBezTo>
                    <a:pt x="272" y="64"/>
                    <a:pt x="208" y="0"/>
                    <a:pt x="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5" name="Google Shape;34635;p125"/>
            <p:cNvSpPr/>
            <p:nvPr/>
          </p:nvSpPr>
          <p:spPr>
            <a:xfrm>
              <a:off x="2701268" y="2797792"/>
              <a:ext cx="12739" cy="12739"/>
            </a:xfrm>
            <a:custGeom>
              <a:avLst/>
              <a:gdLst/>
              <a:ahLst/>
              <a:cxnLst/>
              <a:rect l="l" t="t" r="r" b="b"/>
              <a:pathLst>
                <a:path w="353" h="353" extrusionOk="0">
                  <a:moveTo>
                    <a:pt x="176" y="1"/>
                  </a:moveTo>
                  <a:cubicBezTo>
                    <a:pt x="80" y="1"/>
                    <a:pt x="0" y="81"/>
                    <a:pt x="0" y="177"/>
                  </a:cubicBezTo>
                  <a:cubicBezTo>
                    <a:pt x="0" y="273"/>
                    <a:pt x="80" y="353"/>
                    <a:pt x="176" y="353"/>
                  </a:cubicBezTo>
                  <a:cubicBezTo>
                    <a:pt x="272" y="353"/>
                    <a:pt x="352" y="273"/>
                    <a:pt x="352" y="177"/>
                  </a:cubicBezTo>
                  <a:cubicBezTo>
                    <a:pt x="352" y="81"/>
                    <a:pt x="272"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6" name="Google Shape;34636;p125"/>
            <p:cNvSpPr/>
            <p:nvPr/>
          </p:nvSpPr>
          <p:spPr>
            <a:xfrm>
              <a:off x="3052924" y="3555957"/>
              <a:ext cx="12739" cy="12739"/>
            </a:xfrm>
            <a:custGeom>
              <a:avLst/>
              <a:gdLst/>
              <a:ahLst/>
              <a:cxnLst/>
              <a:rect l="l" t="t" r="r" b="b"/>
              <a:pathLst>
                <a:path w="353" h="353" extrusionOk="0">
                  <a:moveTo>
                    <a:pt x="176" y="0"/>
                  </a:moveTo>
                  <a:cubicBezTo>
                    <a:pt x="80" y="0"/>
                    <a:pt x="0" y="80"/>
                    <a:pt x="0" y="176"/>
                  </a:cubicBezTo>
                  <a:cubicBezTo>
                    <a:pt x="0" y="272"/>
                    <a:pt x="80" y="352"/>
                    <a:pt x="176" y="352"/>
                  </a:cubicBezTo>
                  <a:cubicBezTo>
                    <a:pt x="272" y="352"/>
                    <a:pt x="352" y="272"/>
                    <a:pt x="352" y="176"/>
                  </a:cubicBezTo>
                  <a:cubicBezTo>
                    <a:pt x="352" y="80"/>
                    <a:pt x="272" y="0"/>
                    <a:pt x="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7" name="Google Shape;34637;p125"/>
            <p:cNvSpPr/>
            <p:nvPr/>
          </p:nvSpPr>
          <p:spPr>
            <a:xfrm>
              <a:off x="2755541" y="3704342"/>
              <a:ext cx="11584" cy="11584"/>
            </a:xfrm>
            <a:custGeom>
              <a:avLst/>
              <a:gdLst/>
              <a:ahLst/>
              <a:cxnLst/>
              <a:rect l="l" t="t" r="r" b="b"/>
              <a:pathLst>
                <a:path w="321" h="321" extrusionOk="0">
                  <a:moveTo>
                    <a:pt x="161" y="1"/>
                  </a:moveTo>
                  <a:cubicBezTo>
                    <a:pt x="81" y="1"/>
                    <a:pt x="0" y="81"/>
                    <a:pt x="0" y="161"/>
                  </a:cubicBezTo>
                  <a:cubicBezTo>
                    <a:pt x="0" y="241"/>
                    <a:pt x="81" y="321"/>
                    <a:pt x="161" y="321"/>
                  </a:cubicBezTo>
                  <a:cubicBezTo>
                    <a:pt x="241" y="321"/>
                    <a:pt x="321" y="241"/>
                    <a:pt x="321" y="161"/>
                  </a:cubicBezTo>
                  <a:cubicBezTo>
                    <a:pt x="321" y="81"/>
                    <a:pt x="241" y="1"/>
                    <a:pt x="1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8" name="Google Shape;34638;p125"/>
            <p:cNvSpPr/>
            <p:nvPr/>
          </p:nvSpPr>
          <p:spPr>
            <a:xfrm>
              <a:off x="3183411" y="3415655"/>
              <a:ext cx="4655" cy="4655"/>
            </a:xfrm>
            <a:custGeom>
              <a:avLst/>
              <a:gdLst/>
              <a:ahLst/>
              <a:cxnLst/>
              <a:rect l="l" t="t" r="r" b="b"/>
              <a:pathLst>
                <a:path w="129" h="129" extrusionOk="0">
                  <a:moveTo>
                    <a:pt x="64" y="0"/>
                  </a:moveTo>
                  <a:cubicBezTo>
                    <a:pt x="32" y="0"/>
                    <a:pt x="0" y="32"/>
                    <a:pt x="0" y="64"/>
                  </a:cubicBezTo>
                  <a:cubicBezTo>
                    <a:pt x="0" y="96"/>
                    <a:pt x="32" y="128"/>
                    <a:pt x="64" y="128"/>
                  </a:cubicBezTo>
                  <a:cubicBezTo>
                    <a:pt x="112" y="128"/>
                    <a:pt x="128" y="96"/>
                    <a:pt x="128" y="64"/>
                  </a:cubicBezTo>
                  <a:cubicBezTo>
                    <a:pt x="128" y="32"/>
                    <a:pt x="112"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9" name="Google Shape;34639;p125"/>
            <p:cNvSpPr/>
            <p:nvPr/>
          </p:nvSpPr>
          <p:spPr>
            <a:xfrm>
              <a:off x="2746303" y="3246448"/>
              <a:ext cx="9274" cy="9274"/>
            </a:xfrm>
            <a:custGeom>
              <a:avLst/>
              <a:gdLst/>
              <a:ahLst/>
              <a:cxnLst/>
              <a:rect l="l" t="t" r="r" b="b"/>
              <a:pathLst>
                <a:path w="257" h="257" extrusionOk="0">
                  <a:moveTo>
                    <a:pt x="128" y="1"/>
                  </a:moveTo>
                  <a:cubicBezTo>
                    <a:pt x="48" y="1"/>
                    <a:pt x="0" y="65"/>
                    <a:pt x="0" y="129"/>
                  </a:cubicBezTo>
                  <a:cubicBezTo>
                    <a:pt x="0" y="209"/>
                    <a:pt x="48" y="257"/>
                    <a:pt x="128" y="257"/>
                  </a:cubicBezTo>
                  <a:cubicBezTo>
                    <a:pt x="192" y="257"/>
                    <a:pt x="256" y="209"/>
                    <a:pt x="256" y="129"/>
                  </a:cubicBezTo>
                  <a:cubicBezTo>
                    <a:pt x="256" y="65"/>
                    <a:pt x="192" y="1"/>
                    <a:pt x="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0" name="Google Shape;34640;p125"/>
            <p:cNvSpPr/>
            <p:nvPr/>
          </p:nvSpPr>
          <p:spPr>
            <a:xfrm>
              <a:off x="2448919" y="2922541"/>
              <a:ext cx="11584" cy="11007"/>
            </a:xfrm>
            <a:custGeom>
              <a:avLst/>
              <a:gdLst/>
              <a:ahLst/>
              <a:cxnLst/>
              <a:rect l="l" t="t" r="r" b="b"/>
              <a:pathLst>
                <a:path w="321" h="305" extrusionOk="0">
                  <a:moveTo>
                    <a:pt x="161" y="0"/>
                  </a:moveTo>
                  <a:cubicBezTo>
                    <a:pt x="81" y="0"/>
                    <a:pt x="1" y="64"/>
                    <a:pt x="1" y="144"/>
                  </a:cubicBezTo>
                  <a:cubicBezTo>
                    <a:pt x="1" y="240"/>
                    <a:pt x="81" y="304"/>
                    <a:pt x="161" y="304"/>
                  </a:cubicBezTo>
                  <a:cubicBezTo>
                    <a:pt x="241" y="304"/>
                    <a:pt x="321" y="240"/>
                    <a:pt x="321" y="144"/>
                  </a:cubicBezTo>
                  <a:cubicBezTo>
                    <a:pt x="321" y="64"/>
                    <a:pt x="241" y="0"/>
                    <a:pt x="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1" name="Google Shape;34641;p125"/>
            <p:cNvSpPr/>
            <p:nvPr/>
          </p:nvSpPr>
          <p:spPr>
            <a:xfrm>
              <a:off x="2805195" y="2941594"/>
              <a:ext cx="9852" cy="9274"/>
            </a:xfrm>
            <a:custGeom>
              <a:avLst/>
              <a:gdLst/>
              <a:ahLst/>
              <a:cxnLst/>
              <a:rect l="l" t="t" r="r" b="b"/>
              <a:pathLst>
                <a:path w="273" h="257" extrusionOk="0">
                  <a:moveTo>
                    <a:pt x="129" y="0"/>
                  </a:moveTo>
                  <a:cubicBezTo>
                    <a:pt x="65" y="0"/>
                    <a:pt x="1" y="64"/>
                    <a:pt x="1" y="128"/>
                  </a:cubicBezTo>
                  <a:cubicBezTo>
                    <a:pt x="1" y="208"/>
                    <a:pt x="65" y="256"/>
                    <a:pt x="129" y="256"/>
                  </a:cubicBezTo>
                  <a:cubicBezTo>
                    <a:pt x="209" y="256"/>
                    <a:pt x="273" y="208"/>
                    <a:pt x="273" y="128"/>
                  </a:cubicBezTo>
                  <a:cubicBezTo>
                    <a:pt x="273" y="64"/>
                    <a:pt x="209" y="0"/>
                    <a:pt x="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2" name="Google Shape;34642;p125"/>
            <p:cNvSpPr/>
            <p:nvPr/>
          </p:nvSpPr>
          <p:spPr>
            <a:xfrm>
              <a:off x="2232404" y="2783357"/>
              <a:ext cx="12739" cy="11007"/>
            </a:xfrm>
            <a:custGeom>
              <a:avLst/>
              <a:gdLst/>
              <a:ahLst/>
              <a:cxnLst/>
              <a:rect l="l" t="t" r="r" b="b"/>
              <a:pathLst>
                <a:path w="353" h="305" extrusionOk="0">
                  <a:moveTo>
                    <a:pt x="192" y="1"/>
                  </a:moveTo>
                  <a:cubicBezTo>
                    <a:pt x="0" y="17"/>
                    <a:pt x="0" y="289"/>
                    <a:pt x="192" y="305"/>
                  </a:cubicBezTo>
                  <a:cubicBezTo>
                    <a:pt x="272" y="305"/>
                    <a:pt x="336" y="241"/>
                    <a:pt x="352" y="161"/>
                  </a:cubicBezTo>
                  <a:cubicBezTo>
                    <a:pt x="352" y="65"/>
                    <a:pt x="272" y="1"/>
                    <a:pt x="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3" name="Google Shape;34643;p125"/>
            <p:cNvSpPr/>
            <p:nvPr/>
          </p:nvSpPr>
          <p:spPr>
            <a:xfrm>
              <a:off x="2094412" y="3838870"/>
              <a:ext cx="26019" cy="25442"/>
            </a:xfrm>
            <a:custGeom>
              <a:avLst/>
              <a:gdLst/>
              <a:ahLst/>
              <a:cxnLst/>
              <a:rect l="l" t="t" r="r" b="b"/>
              <a:pathLst>
                <a:path w="721" h="705" extrusionOk="0">
                  <a:moveTo>
                    <a:pt x="368" y="1"/>
                  </a:moveTo>
                  <a:cubicBezTo>
                    <a:pt x="160" y="1"/>
                    <a:pt x="0" y="161"/>
                    <a:pt x="0" y="353"/>
                  </a:cubicBezTo>
                  <a:cubicBezTo>
                    <a:pt x="0" y="545"/>
                    <a:pt x="160" y="705"/>
                    <a:pt x="368" y="705"/>
                  </a:cubicBezTo>
                  <a:cubicBezTo>
                    <a:pt x="560" y="705"/>
                    <a:pt x="720" y="545"/>
                    <a:pt x="720" y="353"/>
                  </a:cubicBezTo>
                  <a:cubicBezTo>
                    <a:pt x="720" y="161"/>
                    <a:pt x="560" y="1"/>
                    <a:pt x="3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4" name="Google Shape;34644;p125"/>
            <p:cNvSpPr/>
            <p:nvPr/>
          </p:nvSpPr>
          <p:spPr>
            <a:xfrm>
              <a:off x="2263582" y="4167432"/>
              <a:ext cx="6965" cy="6387"/>
            </a:xfrm>
            <a:custGeom>
              <a:avLst/>
              <a:gdLst/>
              <a:ahLst/>
              <a:cxnLst/>
              <a:rect l="l" t="t" r="r" b="b"/>
              <a:pathLst>
                <a:path w="193" h="177" extrusionOk="0">
                  <a:moveTo>
                    <a:pt x="96" y="1"/>
                  </a:moveTo>
                  <a:cubicBezTo>
                    <a:pt x="0" y="17"/>
                    <a:pt x="0" y="161"/>
                    <a:pt x="96" y="177"/>
                  </a:cubicBezTo>
                  <a:cubicBezTo>
                    <a:pt x="144" y="177"/>
                    <a:pt x="192" y="145"/>
                    <a:pt x="192" y="97"/>
                  </a:cubicBezTo>
                  <a:cubicBezTo>
                    <a:pt x="192" y="49"/>
                    <a:pt x="144" y="1"/>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5" name="Google Shape;34645;p125"/>
            <p:cNvSpPr/>
            <p:nvPr/>
          </p:nvSpPr>
          <p:spPr>
            <a:xfrm>
              <a:off x="3402813" y="4046184"/>
              <a:ext cx="26596" cy="22266"/>
            </a:xfrm>
            <a:custGeom>
              <a:avLst/>
              <a:gdLst/>
              <a:ahLst/>
              <a:cxnLst/>
              <a:rect l="l" t="t" r="r" b="b"/>
              <a:pathLst>
                <a:path w="737" h="617" extrusionOk="0">
                  <a:moveTo>
                    <a:pt x="417" y="0"/>
                  </a:moveTo>
                  <a:cubicBezTo>
                    <a:pt x="145" y="0"/>
                    <a:pt x="1" y="320"/>
                    <a:pt x="193" y="528"/>
                  </a:cubicBezTo>
                  <a:cubicBezTo>
                    <a:pt x="259" y="589"/>
                    <a:pt x="336" y="616"/>
                    <a:pt x="411" y="616"/>
                  </a:cubicBezTo>
                  <a:cubicBezTo>
                    <a:pt x="573" y="616"/>
                    <a:pt x="726" y="490"/>
                    <a:pt x="737" y="304"/>
                  </a:cubicBezTo>
                  <a:cubicBezTo>
                    <a:pt x="737" y="128"/>
                    <a:pt x="593"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6" name="Google Shape;34646;p125"/>
            <p:cNvSpPr/>
            <p:nvPr/>
          </p:nvSpPr>
          <p:spPr>
            <a:xfrm>
              <a:off x="3894771" y="4260390"/>
              <a:ext cx="26596" cy="22266"/>
            </a:xfrm>
            <a:custGeom>
              <a:avLst/>
              <a:gdLst/>
              <a:ahLst/>
              <a:cxnLst/>
              <a:rect l="l" t="t" r="r" b="b"/>
              <a:pathLst>
                <a:path w="737" h="617" extrusionOk="0">
                  <a:moveTo>
                    <a:pt x="417" y="1"/>
                  </a:moveTo>
                  <a:cubicBezTo>
                    <a:pt x="145" y="1"/>
                    <a:pt x="1" y="321"/>
                    <a:pt x="209" y="529"/>
                  </a:cubicBezTo>
                  <a:cubicBezTo>
                    <a:pt x="270" y="590"/>
                    <a:pt x="345" y="617"/>
                    <a:pt x="420" y="617"/>
                  </a:cubicBezTo>
                  <a:cubicBezTo>
                    <a:pt x="580" y="617"/>
                    <a:pt x="737" y="491"/>
                    <a:pt x="737" y="305"/>
                  </a:cubicBezTo>
                  <a:cubicBezTo>
                    <a:pt x="737" y="129"/>
                    <a:pt x="59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7" name="Google Shape;34647;p125"/>
            <p:cNvSpPr/>
            <p:nvPr/>
          </p:nvSpPr>
          <p:spPr>
            <a:xfrm>
              <a:off x="4950896" y="3219311"/>
              <a:ext cx="11007" cy="9419"/>
            </a:xfrm>
            <a:custGeom>
              <a:avLst/>
              <a:gdLst/>
              <a:ahLst/>
              <a:cxnLst/>
              <a:rect l="l" t="t" r="r" b="b"/>
              <a:pathLst>
                <a:path w="305" h="261" extrusionOk="0">
                  <a:moveTo>
                    <a:pt x="176" y="1"/>
                  </a:moveTo>
                  <a:cubicBezTo>
                    <a:pt x="64" y="1"/>
                    <a:pt x="0" y="145"/>
                    <a:pt x="80" y="225"/>
                  </a:cubicBezTo>
                  <a:cubicBezTo>
                    <a:pt x="105" y="249"/>
                    <a:pt x="136" y="260"/>
                    <a:pt x="167" y="260"/>
                  </a:cubicBezTo>
                  <a:cubicBezTo>
                    <a:pt x="236" y="260"/>
                    <a:pt x="304" y="206"/>
                    <a:pt x="304" y="129"/>
                  </a:cubicBezTo>
                  <a:cubicBezTo>
                    <a:pt x="304" y="65"/>
                    <a:pt x="256"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8" name="Google Shape;34648;p125"/>
            <p:cNvSpPr/>
            <p:nvPr/>
          </p:nvSpPr>
          <p:spPr>
            <a:xfrm>
              <a:off x="4489538" y="3126931"/>
              <a:ext cx="28906" cy="28329"/>
            </a:xfrm>
            <a:custGeom>
              <a:avLst/>
              <a:gdLst/>
              <a:ahLst/>
              <a:cxnLst/>
              <a:rect l="l" t="t" r="r" b="b"/>
              <a:pathLst>
                <a:path w="801" h="785" extrusionOk="0">
                  <a:moveTo>
                    <a:pt x="400" y="0"/>
                  </a:moveTo>
                  <a:cubicBezTo>
                    <a:pt x="176" y="0"/>
                    <a:pt x="0" y="176"/>
                    <a:pt x="0" y="384"/>
                  </a:cubicBezTo>
                  <a:cubicBezTo>
                    <a:pt x="0" y="608"/>
                    <a:pt x="176" y="785"/>
                    <a:pt x="400" y="785"/>
                  </a:cubicBezTo>
                  <a:cubicBezTo>
                    <a:pt x="624" y="785"/>
                    <a:pt x="800" y="608"/>
                    <a:pt x="800" y="384"/>
                  </a:cubicBezTo>
                  <a:cubicBezTo>
                    <a:pt x="800" y="176"/>
                    <a:pt x="624" y="0"/>
                    <a:pt x="4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9" name="Google Shape;34649;p125"/>
            <p:cNvSpPr/>
            <p:nvPr/>
          </p:nvSpPr>
          <p:spPr>
            <a:xfrm>
              <a:off x="4247583" y="2031580"/>
              <a:ext cx="19090" cy="15806"/>
            </a:xfrm>
            <a:custGeom>
              <a:avLst/>
              <a:gdLst/>
              <a:ahLst/>
              <a:cxnLst/>
              <a:rect l="l" t="t" r="r" b="b"/>
              <a:pathLst>
                <a:path w="529" h="438" extrusionOk="0">
                  <a:moveTo>
                    <a:pt x="305" y="0"/>
                  </a:moveTo>
                  <a:cubicBezTo>
                    <a:pt x="97" y="0"/>
                    <a:pt x="1" y="240"/>
                    <a:pt x="145" y="368"/>
                  </a:cubicBezTo>
                  <a:cubicBezTo>
                    <a:pt x="193" y="416"/>
                    <a:pt x="251" y="438"/>
                    <a:pt x="308" y="438"/>
                  </a:cubicBezTo>
                  <a:cubicBezTo>
                    <a:pt x="422" y="438"/>
                    <a:pt x="529" y="352"/>
                    <a:pt x="529" y="224"/>
                  </a:cubicBezTo>
                  <a:cubicBezTo>
                    <a:pt x="529" y="96"/>
                    <a:pt x="417" y="0"/>
                    <a:pt x="3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0" name="Google Shape;34650;p125"/>
            <p:cNvSpPr/>
            <p:nvPr/>
          </p:nvSpPr>
          <p:spPr>
            <a:xfrm>
              <a:off x="3766594" y="1705905"/>
              <a:ext cx="30061" cy="25766"/>
            </a:xfrm>
            <a:custGeom>
              <a:avLst/>
              <a:gdLst/>
              <a:ahLst/>
              <a:cxnLst/>
              <a:rect l="l" t="t" r="r" b="b"/>
              <a:pathLst>
                <a:path w="833" h="714" extrusionOk="0">
                  <a:moveTo>
                    <a:pt x="481" y="1"/>
                  </a:moveTo>
                  <a:cubicBezTo>
                    <a:pt x="161" y="1"/>
                    <a:pt x="1" y="385"/>
                    <a:pt x="225" y="609"/>
                  </a:cubicBezTo>
                  <a:cubicBezTo>
                    <a:pt x="297" y="681"/>
                    <a:pt x="385" y="713"/>
                    <a:pt x="473" y="713"/>
                  </a:cubicBezTo>
                  <a:cubicBezTo>
                    <a:pt x="656" y="713"/>
                    <a:pt x="833" y="570"/>
                    <a:pt x="833" y="353"/>
                  </a:cubicBezTo>
                  <a:cubicBezTo>
                    <a:pt x="833" y="161"/>
                    <a:pt x="673" y="1"/>
                    <a:pt x="4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1" name="Google Shape;34651;p125"/>
            <p:cNvSpPr/>
            <p:nvPr/>
          </p:nvSpPr>
          <p:spPr>
            <a:xfrm>
              <a:off x="4020097" y="2274077"/>
              <a:ext cx="12739" cy="12739"/>
            </a:xfrm>
            <a:custGeom>
              <a:avLst/>
              <a:gdLst/>
              <a:ahLst/>
              <a:cxnLst/>
              <a:rect l="l" t="t" r="r" b="b"/>
              <a:pathLst>
                <a:path w="353" h="353" extrusionOk="0">
                  <a:moveTo>
                    <a:pt x="176" y="1"/>
                  </a:moveTo>
                  <a:cubicBezTo>
                    <a:pt x="80" y="1"/>
                    <a:pt x="0" y="81"/>
                    <a:pt x="0" y="177"/>
                  </a:cubicBezTo>
                  <a:cubicBezTo>
                    <a:pt x="0" y="273"/>
                    <a:pt x="80" y="353"/>
                    <a:pt x="176" y="353"/>
                  </a:cubicBezTo>
                  <a:cubicBezTo>
                    <a:pt x="272" y="353"/>
                    <a:pt x="352" y="273"/>
                    <a:pt x="352" y="177"/>
                  </a:cubicBezTo>
                  <a:cubicBezTo>
                    <a:pt x="352" y="81"/>
                    <a:pt x="272"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2" name="Google Shape;34652;p125"/>
            <p:cNvSpPr/>
            <p:nvPr/>
          </p:nvSpPr>
          <p:spPr>
            <a:xfrm>
              <a:off x="5625882" y="2162066"/>
              <a:ext cx="26596" cy="22410"/>
            </a:xfrm>
            <a:custGeom>
              <a:avLst/>
              <a:gdLst/>
              <a:ahLst/>
              <a:cxnLst/>
              <a:rect l="l" t="t" r="r" b="b"/>
              <a:pathLst>
                <a:path w="737" h="621" extrusionOk="0">
                  <a:moveTo>
                    <a:pt x="417" y="1"/>
                  </a:moveTo>
                  <a:cubicBezTo>
                    <a:pt x="145" y="1"/>
                    <a:pt x="1" y="337"/>
                    <a:pt x="193" y="529"/>
                  </a:cubicBezTo>
                  <a:cubicBezTo>
                    <a:pt x="261" y="592"/>
                    <a:pt x="344" y="620"/>
                    <a:pt x="424" y="620"/>
                  </a:cubicBezTo>
                  <a:cubicBezTo>
                    <a:pt x="586" y="620"/>
                    <a:pt x="737" y="503"/>
                    <a:pt x="737" y="321"/>
                  </a:cubicBezTo>
                  <a:cubicBezTo>
                    <a:pt x="737" y="145"/>
                    <a:pt x="593" y="1"/>
                    <a:pt x="4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3" name="Google Shape;34653;p125"/>
            <p:cNvSpPr/>
            <p:nvPr/>
          </p:nvSpPr>
          <p:spPr>
            <a:xfrm>
              <a:off x="5888046" y="2810494"/>
              <a:ext cx="22555" cy="19199"/>
            </a:xfrm>
            <a:custGeom>
              <a:avLst/>
              <a:gdLst/>
              <a:ahLst/>
              <a:cxnLst/>
              <a:rect l="l" t="t" r="r" b="b"/>
              <a:pathLst>
                <a:path w="625" h="532" extrusionOk="0">
                  <a:moveTo>
                    <a:pt x="352" y="1"/>
                  </a:moveTo>
                  <a:cubicBezTo>
                    <a:pt x="112" y="1"/>
                    <a:pt x="0" y="289"/>
                    <a:pt x="160" y="449"/>
                  </a:cubicBezTo>
                  <a:cubicBezTo>
                    <a:pt x="218" y="506"/>
                    <a:pt x="287" y="531"/>
                    <a:pt x="354" y="531"/>
                  </a:cubicBezTo>
                  <a:cubicBezTo>
                    <a:pt x="493" y="531"/>
                    <a:pt x="624" y="424"/>
                    <a:pt x="624" y="273"/>
                  </a:cubicBezTo>
                  <a:cubicBezTo>
                    <a:pt x="624" y="113"/>
                    <a:pt x="496" y="1"/>
                    <a:pt x="35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4" name="Google Shape;34654;p125"/>
            <p:cNvSpPr/>
            <p:nvPr/>
          </p:nvSpPr>
          <p:spPr>
            <a:xfrm>
              <a:off x="5248821" y="3027623"/>
              <a:ext cx="26019" cy="22374"/>
            </a:xfrm>
            <a:custGeom>
              <a:avLst/>
              <a:gdLst/>
              <a:ahLst/>
              <a:cxnLst/>
              <a:rect l="l" t="t" r="r" b="b"/>
              <a:pathLst>
                <a:path w="721" h="620" extrusionOk="0">
                  <a:moveTo>
                    <a:pt x="417" y="0"/>
                  </a:moveTo>
                  <a:cubicBezTo>
                    <a:pt x="145" y="0"/>
                    <a:pt x="1" y="336"/>
                    <a:pt x="193" y="528"/>
                  </a:cubicBezTo>
                  <a:cubicBezTo>
                    <a:pt x="261" y="591"/>
                    <a:pt x="341" y="620"/>
                    <a:pt x="417" y="620"/>
                  </a:cubicBezTo>
                  <a:cubicBezTo>
                    <a:pt x="576" y="620"/>
                    <a:pt x="721" y="498"/>
                    <a:pt x="721" y="304"/>
                  </a:cubicBezTo>
                  <a:cubicBezTo>
                    <a:pt x="721" y="144"/>
                    <a:pt x="593" y="0"/>
                    <a:pt x="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5" name="Google Shape;34655;p125"/>
            <p:cNvSpPr/>
            <p:nvPr/>
          </p:nvSpPr>
          <p:spPr>
            <a:xfrm>
              <a:off x="5319838" y="2497557"/>
              <a:ext cx="15626" cy="16203"/>
            </a:xfrm>
            <a:custGeom>
              <a:avLst/>
              <a:gdLst/>
              <a:ahLst/>
              <a:cxnLst/>
              <a:rect l="l" t="t" r="r" b="b"/>
              <a:pathLst>
                <a:path w="433" h="449" extrusionOk="0">
                  <a:moveTo>
                    <a:pt x="225" y="0"/>
                  </a:moveTo>
                  <a:cubicBezTo>
                    <a:pt x="97" y="0"/>
                    <a:pt x="1" y="96"/>
                    <a:pt x="1" y="224"/>
                  </a:cubicBezTo>
                  <a:cubicBezTo>
                    <a:pt x="1" y="352"/>
                    <a:pt x="97" y="448"/>
                    <a:pt x="225" y="448"/>
                  </a:cubicBezTo>
                  <a:cubicBezTo>
                    <a:pt x="337" y="448"/>
                    <a:pt x="433" y="352"/>
                    <a:pt x="433" y="224"/>
                  </a:cubicBezTo>
                  <a:cubicBezTo>
                    <a:pt x="433" y="96"/>
                    <a:pt x="337" y="0"/>
                    <a:pt x="2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6" name="Google Shape;34656;p125"/>
            <p:cNvSpPr/>
            <p:nvPr/>
          </p:nvSpPr>
          <p:spPr>
            <a:xfrm>
              <a:off x="5875344" y="3941102"/>
              <a:ext cx="27751" cy="23746"/>
            </a:xfrm>
            <a:custGeom>
              <a:avLst/>
              <a:gdLst/>
              <a:ahLst/>
              <a:cxnLst/>
              <a:rect l="l" t="t" r="r" b="b"/>
              <a:pathLst>
                <a:path w="769" h="658" extrusionOk="0">
                  <a:moveTo>
                    <a:pt x="448" y="0"/>
                  </a:moveTo>
                  <a:cubicBezTo>
                    <a:pt x="144" y="0"/>
                    <a:pt x="0" y="352"/>
                    <a:pt x="208" y="560"/>
                  </a:cubicBezTo>
                  <a:cubicBezTo>
                    <a:pt x="276" y="628"/>
                    <a:pt x="358" y="658"/>
                    <a:pt x="439" y="658"/>
                  </a:cubicBezTo>
                  <a:cubicBezTo>
                    <a:pt x="607" y="658"/>
                    <a:pt x="768" y="526"/>
                    <a:pt x="768" y="320"/>
                  </a:cubicBezTo>
                  <a:cubicBezTo>
                    <a:pt x="768" y="144"/>
                    <a:pt x="624" y="0"/>
                    <a:pt x="44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7" name="Google Shape;34657;p125"/>
            <p:cNvSpPr/>
            <p:nvPr/>
          </p:nvSpPr>
          <p:spPr>
            <a:xfrm>
              <a:off x="5950980" y="3581939"/>
              <a:ext cx="16781" cy="14291"/>
            </a:xfrm>
            <a:custGeom>
              <a:avLst/>
              <a:gdLst/>
              <a:ahLst/>
              <a:cxnLst/>
              <a:rect l="l" t="t" r="r" b="b"/>
              <a:pathLst>
                <a:path w="465" h="396" extrusionOk="0">
                  <a:moveTo>
                    <a:pt x="272" y="0"/>
                  </a:moveTo>
                  <a:cubicBezTo>
                    <a:pt x="96" y="0"/>
                    <a:pt x="0" y="208"/>
                    <a:pt x="128" y="336"/>
                  </a:cubicBezTo>
                  <a:cubicBezTo>
                    <a:pt x="169" y="377"/>
                    <a:pt x="218" y="395"/>
                    <a:pt x="266" y="395"/>
                  </a:cubicBezTo>
                  <a:cubicBezTo>
                    <a:pt x="368" y="395"/>
                    <a:pt x="464" y="312"/>
                    <a:pt x="464" y="192"/>
                  </a:cubicBezTo>
                  <a:cubicBezTo>
                    <a:pt x="464" y="80"/>
                    <a:pt x="384" y="0"/>
                    <a:pt x="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8" name="Google Shape;34658;p125"/>
            <p:cNvSpPr/>
            <p:nvPr/>
          </p:nvSpPr>
          <p:spPr>
            <a:xfrm>
              <a:off x="5472301" y="3459535"/>
              <a:ext cx="14471" cy="14471"/>
            </a:xfrm>
            <a:custGeom>
              <a:avLst/>
              <a:gdLst/>
              <a:ahLst/>
              <a:cxnLst/>
              <a:rect l="l" t="t" r="r" b="b"/>
              <a:pathLst>
                <a:path w="401" h="401" extrusionOk="0">
                  <a:moveTo>
                    <a:pt x="192" y="0"/>
                  </a:moveTo>
                  <a:cubicBezTo>
                    <a:pt x="80" y="0"/>
                    <a:pt x="0" y="96"/>
                    <a:pt x="0" y="208"/>
                  </a:cubicBezTo>
                  <a:cubicBezTo>
                    <a:pt x="0" y="304"/>
                    <a:pt x="80" y="400"/>
                    <a:pt x="192" y="400"/>
                  </a:cubicBezTo>
                  <a:cubicBezTo>
                    <a:pt x="304" y="400"/>
                    <a:pt x="400" y="304"/>
                    <a:pt x="400" y="208"/>
                  </a:cubicBezTo>
                  <a:cubicBezTo>
                    <a:pt x="400" y="96"/>
                    <a:pt x="304" y="0"/>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9" name="Google Shape;34659;p125"/>
            <p:cNvSpPr/>
            <p:nvPr/>
          </p:nvSpPr>
          <p:spPr>
            <a:xfrm>
              <a:off x="5422069" y="3818662"/>
              <a:ext cx="19090" cy="19090"/>
            </a:xfrm>
            <a:custGeom>
              <a:avLst/>
              <a:gdLst/>
              <a:ahLst/>
              <a:cxnLst/>
              <a:rect l="l" t="t" r="r" b="b"/>
              <a:pathLst>
                <a:path w="529" h="529" extrusionOk="0">
                  <a:moveTo>
                    <a:pt x="256" y="1"/>
                  </a:moveTo>
                  <a:cubicBezTo>
                    <a:pt x="112" y="1"/>
                    <a:pt x="0" y="129"/>
                    <a:pt x="0" y="273"/>
                  </a:cubicBezTo>
                  <a:cubicBezTo>
                    <a:pt x="0" y="417"/>
                    <a:pt x="112" y="529"/>
                    <a:pt x="256" y="529"/>
                  </a:cubicBezTo>
                  <a:cubicBezTo>
                    <a:pt x="416" y="529"/>
                    <a:pt x="528" y="417"/>
                    <a:pt x="528" y="273"/>
                  </a:cubicBezTo>
                  <a:cubicBezTo>
                    <a:pt x="528" y="129"/>
                    <a:pt x="416" y="1"/>
                    <a:pt x="25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0" name="Google Shape;34660;p125"/>
            <p:cNvSpPr/>
            <p:nvPr/>
          </p:nvSpPr>
          <p:spPr>
            <a:xfrm>
              <a:off x="4406397" y="4125284"/>
              <a:ext cx="9852" cy="9274"/>
            </a:xfrm>
            <a:custGeom>
              <a:avLst/>
              <a:gdLst/>
              <a:ahLst/>
              <a:cxnLst/>
              <a:rect l="l" t="t" r="r" b="b"/>
              <a:pathLst>
                <a:path w="273" h="257" extrusionOk="0">
                  <a:moveTo>
                    <a:pt x="144" y="0"/>
                  </a:moveTo>
                  <a:cubicBezTo>
                    <a:pt x="64" y="0"/>
                    <a:pt x="0" y="64"/>
                    <a:pt x="0" y="128"/>
                  </a:cubicBezTo>
                  <a:cubicBezTo>
                    <a:pt x="0" y="208"/>
                    <a:pt x="64" y="256"/>
                    <a:pt x="144" y="256"/>
                  </a:cubicBezTo>
                  <a:cubicBezTo>
                    <a:pt x="208" y="256"/>
                    <a:pt x="272" y="208"/>
                    <a:pt x="272" y="128"/>
                  </a:cubicBezTo>
                  <a:cubicBezTo>
                    <a:pt x="272" y="64"/>
                    <a:pt x="208" y="0"/>
                    <a:pt x="1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1" name="Google Shape;34661;p125"/>
            <p:cNvSpPr/>
            <p:nvPr/>
          </p:nvSpPr>
          <p:spPr>
            <a:xfrm>
              <a:off x="4687000" y="4431906"/>
              <a:ext cx="7542" cy="6965"/>
            </a:xfrm>
            <a:custGeom>
              <a:avLst/>
              <a:gdLst/>
              <a:ahLst/>
              <a:cxnLst/>
              <a:rect l="l" t="t" r="r" b="b"/>
              <a:pathLst>
                <a:path w="209" h="193" extrusionOk="0">
                  <a:moveTo>
                    <a:pt x="97" y="0"/>
                  </a:moveTo>
                  <a:cubicBezTo>
                    <a:pt x="49" y="0"/>
                    <a:pt x="1" y="48"/>
                    <a:pt x="1" y="96"/>
                  </a:cubicBezTo>
                  <a:cubicBezTo>
                    <a:pt x="1" y="160"/>
                    <a:pt x="49" y="192"/>
                    <a:pt x="97" y="192"/>
                  </a:cubicBezTo>
                  <a:cubicBezTo>
                    <a:pt x="161" y="192"/>
                    <a:pt x="209" y="160"/>
                    <a:pt x="209" y="96"/>
                  </a:cubicBezTo>
                  <a:cubicBezTo>
                    <a:pt x="209" y="48"/>
                    <a:pt x="161" y="0"/>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2" name="Google Shape;34662;p125"/>
            <p:cNvSpPr/>
            <p:nvPr/>
          </p:nvSpPr>
          <p:spPr>
            <a:xfrm>
              <a:off x="4863677" y="3550183"/>
              <a:ext cx="14507" cy="14471"/>
            </a:xfrm>
            <a:custGeom>
              <a:avLst/>
              <a:gdLst/>
              <a:ahLst/>
              <a:cxnLst/>
              <a:rect l="l" t="t" r="r" b="b"/>
              <a:pathLst>
                <a:path w="402" h="401" extrusionOk="0">
                  <a:moveTo>
                    <a:pt x="209" y="0"/>
                  </a:moveTo>
                  <a:cubicBezTo>
                    <a:pt x="97" y="0"/>
                    <a:pt x="1" y="96"/>
                    <a:pt x="1" y="208"/>
                  </a:cubicBezTo>
                  <a:cubicBezTo>
                    <a:pt x="1" y="320"/>
                    <a:pt x="97" y="400"/>
                    <a:pt x="209" y="400"/>
                  </a:cubicBezTo>
                  <a:cubicBezTo>
                    <a:pt x="321" y="400"/>
                    <a:pt x="401" y="320"/>
                    <a:pt x="401" y="208"/>
                  </a:cubicBezTo>
                  <a:cubicBezTo>
                    <a:pt x="401" y="96"/>
                    <a:pt x="321" y="0"/>
                    <a:pt x="20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3" name="Google Shape;34663;p125"/>
            <p:cNvSpPr/>
            <p:nvPr/>
          </p:nvSpPr>
          <p:spPr>
            <a:xfrm>
              <a:off x="3983146" y="3378089"/>
              <a:ext cx="13894" cy="12089"/>
            </a:xfrm>
            <a:custGeom>
              <a:avLst/>
              <a:gdLst/>
              <a:ahLst/>
              <a:cxnLst/>
              <a:rect l="l" t="t" r="r" b="b"/>
              <a:pathLst>
                <a:path w="385" h="335" extrusionOk="0">
                  <a:moveTo>
                    <a:pt x="224" y="1"/>
                  </a:moveTo>
                  <a:cubicBezTo>
                    <a:pt x="64" y="1"/>
                    <a:pt x="0" y="177"/>
                    <a:pt x="96" y="289"/>
                  </a:cubicBezTo>
                  <a:cubicBezTo>
                    <a:pt x="132" y="320"/>
                    <a:pt x="175" y="334"/>
                    <a:pt x="216" y="334"/>
                  </a:cubicBezTo>
                  <a:cubicBezTo>
                    <a:pt x="303" y="334"/>
                    <a:pt x="384" y="270"/>
                    <a:pt x="384" y="161"/>
                  </a:cubicBezTo>
                  <a:cubicBezTo>
                    <a:pt x="384" y="81"/>
                    <a:pt x="304" y="1"/>
                    <a:pt x="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4" name="Google Shape;34664;p125"/>
            <p:cNvSpPr/>
            <p:nvPr/>
          </p:nvSpPr>
          <p:spPr>
            <a:xfrm>
              <a:off x="4450277" y="2609568"/>
              <a:ext cx="13894" cy="11765"/>
            </a:xfrm>
            <a:custGeom>
              <a:avLst/>
              <a:gdLst/>
              <a:ahLst/>
              <a:cxnLst/>
              <a:rect l="l" t="t" r="r" b="b"/>
              <a:pathLst>
                <a:path w="385" h="326" extrusionOk="0">
                  <a:moveTo>
                    <a:pt x="208" y="0"/>
                  </a:moveTo>
                  <a:cubicBezTo>
                    <a:pt x="64" y="0"/>
                    <a:pt x="0" y="176"/>
                    <a:pt x="96" y="272"/>
                  </a:cubicBezTo>
                  <a:cubicBezTo>
                    <a:pt x="133" y="309"/>
                    <a:pt x="176" y="325"/>
                    <a:pt x="218" y="325"/>
                  </a:cubicBezTo>
                  <a:cubicBezTo>
                    <a:pt x="305" y="325"/>
                    <a:pt x="384" y="257"/>
                    <a:pt x="384" y="160"/>
                  </a:cubicBezTo>
                  <a:cubicBezTo>
                    <a:pt x="384" y="64"/>
                    <a:pt x="304"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5" name="Google Shape;34665;p125"/>
            <p:cNvSpPr/>
            <p:nvPr/>
          </p:nvSpPr>
          <p:spPr>
            <a:xfrm>
              <a:off x="3567978" y="2906374"/>
              <a:ext cx="14471" cy="14471"/>
            </a:xfrm>
            <a:custGeom>
              <a:avLst/>
              <a:gdLst/>
              <a:ahLst/>
              <a:cxnLst/>
              <a:rect l="l" t="t" r="r" b="b"/>
              <a:pathLst>
                <a:path w="401" h="401" extrusionOk="0">
                  <a:moveTo>
                    <a:pt x="208" y="0"/>
                  </a:moveTo>
                  <a:cubicBezTo>
                    <a:pt x="96" y="0"/>
                    <a:pt x="0" y="80"/>
                    <a:pt x="0" y="192"/>
                  </a:cubicBezTo>
                  <a:cubicBezTo>
                    <a:pt x="0" y="304"/>
                    <a:pt x="96" y="400"/>
                    <a:pt x="208" y="400"/>
                  </a:cubicBezTo>
                  <a:cubicBezTo>
                    <a:pt x="320" y="400"/>
                    <a:pt x="400" y="304"/>
                    <a:pt x="400" y="192"/>
                  </a:cubicBezTo>
                  <a:cubicBezTo>
                    <a:pt x="400" y="80"/>
                    <a:pt x="320" y="0"/>
                    <a:pt x="2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6" name="Google Shape;34666;p125"/>
            <p:cNvSpPr/>
            <p:nvPr/>
          </p:nvSpPr>
          <p:spPr>
            <a:xfrm>
              <a:off x="3235374" y="2724465"/>
              <a:ext cx="7542" cy="6965"/>
            </a:xfrm>
            <a:custGeom>
              <a:avLst/>
              <a:gdLst/>
              <a:ahLst/>
              <a:cxnLst/>
              <a:rect l="l" t="t" r="r" b="b"/>
              <a:pathLst>
                <a:path w="209" h="193" extrusionOk="0">
                  <a:moveTo>
                    <a:pt x="97" y="1"/>
                  </a:moveTo>
                  <a:cubicBezTo>
                    <a:pt x="49" y="1"/>
                    <a:pt x="1" y="49"/>
                    <a:pt x="1" y="97"/>
                  </a:cubicBezTo>
                  <a:cubicBezTo>
                    <a:pt x="1" y="145"/>
                    <a:pt x="49" y="193"/>
                    <a:pt x="97" y="193"/>
                  </a:cubicBezTo>
                  <a:cubicBezTo>
                    <a:pt x="161" y="193"/>
                    <a:pt x="209" y="145"/>
                    <a:pt x="209" y="97"/>
                  </a:cubicBezTo>
                  <a:cubicBezTo>
                    <a:pt x="209" y="49"/>
                    <a:pt x="161" y="1"/>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7" name="Google Shape;34667;p125"/>
            <p:cNvSpPr/>
            <p:nvPr/>
          </p:nvSpPr>
          <p:spPr>
            <a:xfrm>
              <a:off x="3137221" y="2278696"/>
              <a:ext cx="16781" cy="14615"/>
            </a:xfrm>
            <a:custGeom>
              <a:avLst/>
              <a:gdLst/>
              <a:ahLst/>
              <a:cxnLst/>
              <a:rect l="l" t="t" r="r" b="b"/>
              <a:pathLst>
                <a:path w="465" h="405" extrusionOk="0">
                  <a:moveTo>
                    <a:pt x="272" y="1"/>
                  </a:moveTo>
                  <a:cubicBezTo>
                    <a:pt x="80" y="1"/>
                    <a:pt x="0" y="225"/>
                    <a:pt x="128" y="353"/>
                  </a:cubicBezTo>
                  <a:cubicBezTo>
                    <a:pt x="169" y="388"/>
                    <a:pt x="217" y="404"/>
                    <a:pt x="265" y="404"/>
                  </a:cubicBezTo>
                  <a:cubicBezTo>
                    <a:pt x="367" y="404"/>
                    <a:pt x="464" y="329"/>
                    <a:pt x="464" y="209"/>
                  </a:cubicBezTo>
                  <a:cubicBezTo>
                    <a:pt x="464" y="97"/>
                    <a:pt x="384" y="1"/>
                    <a:pt x="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8" name="Google Shape;34668;p125"/>
            <p:cNvSpPr/>
            <p:nvPr/>
          </p:nvSpPr>
          <p:spPr>
            <a:xfrm>
              <a:off x="3525252" y="2386665"/>
              <a:ext cx="9852" cy="9888"/>
            </a:xfrm>
            <a:custGeom>
              <a:avLst/>
              <a:gdLst/>
              <a:ahLst/>
              <a:cxnLst/>
              <a:rect l="l" t="t" r="r" b="b"/>
              <a:pathLst>
                <a:path w="273" h="274" extrusionOk="0">
                  <a:moveTo>
                    <a:pt x="128" y="1"/>
                  </a:moveTo>
                  <a:cubicBezTo>
                    <a:pt x="64" y="1"/>
                    <a:pt x="0" y="65"/>
                    <a:pt x="0" y="129"/>
                  </a:cubicBezTo>
                  <a:cubicBezTo>
                    <a:pt x="0" y="209"/>
                    <a:pt x="64" y="273"/>
                    <a:pt x="128" y="273"/>
                  </a:cubicBezTo>
                  <a:cubicBezTo>
                    <a:pt x="208" y="273"/>
                    <a:pt x="272" y="209"/>
                    <a:pt x="272" y="129"/>
                  </a:cubicBezTo>
                  <a:cubicBezTo>
                    <a:pt x="272" y="65"/>
                    <a:pt x="208" y="1"/>
                    <a:pt x="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9" name="Google Shape;34669;p125"/>
            <p:cNvSpPr/>
            <p:nvPr/>
          </p:nvSpPr>
          <p:spPr>
            <a:xfrm>
              <a:off x="3242880" y="2480236"/>
              <a:ext cx="6965" cy="6965"/>
            </a:xfrm>
            <a:custGeom>
              <a:avLst/>
              <a:gdLst/>
              <a:ahLst/>
              <a:cxnLst/>
              <a:rect l="l" t="t" r="r" b="b"/>
              <a:pathLst>
                <a:path w="193" h="193" extrusionOk="0">
                  <a:moveTo>
                    <a:pt x="97" y="0"/>
                  </a:moveTo>
                  <a:cubicBezTo>
                    <a:pt x="33" y="0"/>
                    <a:pt x="1" y="32"/>
                    <a:pt x="1" y="96"/>
                  </a:cubicBezTo>
                  <a:cubicBezTo>
                    <a:pt x="1" y="144"/>
                    <a:pt x="33" y="192"/>
                    <a:pt x="97" y="192"/>
                  </a:cubicBezTo>
                  <a:cubicBezTo>
                    <a:pt x="145" y="192"/>
                    <a:pt x="193" y="144"/>
                    <a:pt x="193" y="96"/>
                  </a:cubicBezTo>
                  <a:cubicBezTo>
                    <a:pt x="193" y="32"/>
                    <a:pt x="145" y="0"/>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0" name="Google Shape;34670;p125"/>
            <p:cNvSpPr/>
            <p:nvPr/>
          </p:nvSpPr>
          <p:spPr>
            <a:xfrm>
              <a:off x="2648727" y="2630931"/>
              <a:ext cx="16781" cy="14399"/>
            </a:xfrm>
            <a:custGeom>
              <a:avLst/>
              <a:gdLst/>
              <a:ahLst/>
              <a:cxnLst/>
              <a:rect l="l" t="t" r="r" b="b"/>
              <a:pathLst>
                <a:path w="465" h="399" extrusionOk="0">
                  <a:moveTo>
                    <a:pt x="272" y="0"/>
                  </a:moveTo>
                  <a:cubicBezTo>
                    <a:pt x="80" y="0"/>
                    <a:pt x="0" y="208"/>
                    <a:pt x="128" y="336"/>
                  </a:cubicBezTo>
                  <a:cubicBezTo>
                    <a:pt x="171" y="379"/>
                    <a:pt x="223" y="399"/>
                    <a:pt x="272" y="399"/>
                  </a:cubicBezTo>
                  <a:cubicBezTo>
                    <a:pt x="372" y="399"/>
                    <a:pt x="464" y="320"/>
                    <a:pt x="464" y="192"/>
                  </a:cubicBezTo>
                  <a:cubicBezTo>
                    <a:pt x="464" y="80"/>
                    <a:pt x="368" y="0"/>
                    <a:pt x="2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1" name="Google Shape;34671;p125"/>
            <p:cNvSpPr/>
            <p:nvPr/>
          </p:nvSpPr>
          <p:spPr>
            <a:xfrm>
              <a:off x="2234136" y="3289174"/>
              <a:ext cx="19668" cy="19668"/>
            </a:xfrm>
            <a:custGeom>
              <a:avLst/>
              <a:gdLst/>
              <a:ahLst/>
              <a:cxnLst/>
              <a:rect l="l" t="t" r="r" b="b"/>
              <a:pathLst>
                <a:path w="545" h="545" extrusionOk="0">
                  <a:moveTo>
                    <a:pt x="272" y="1"/>
                  </a:moveTo>
                  <a:cubicBezTo>
                    <a:pt x="128" y="1"/>
                    <a:pt x="0" y="129"/>
                    <a:pt x="0" y="273"/>
                  </a:cubicBezTo>
                  <a:cubicBezTo>
                    <a:pt x="0" y="417"/>
                    <a:pt x="128" y="545"/>
                    <a:pt x="272" y="545"/>
                  </a:cubicBezTo>
                  <a:cubicBezTo>
                    <a:pt x="416" y="545"/>
                    <a:pt x="544" y="417"/>
                    <a:pt x="544" y="273"/>
                  </a:cubicBezTo>
                  <a:cubicBezTo>
                    <a:pt x="544" y="129"/>
                    <a:pt x="416" y="1"/>
                    <a:pt x="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2" name="Google Shape;34672;p125"/>
            <p:cNvSpPr/>
            <p:nvPr/>
          </p:nvSpPr>
          <p:spPr>
            <a:xfrm>
              <a:off x="2332867" y="3687021"/>
              <a:ext cx="14471" cy="14471"/>
            </a:xfrm>
            <a:custGeom>
              <a:avLst/>
              <a:gdLst/>
              <a:ahLst/>
              <a:cxnLst/>
              <a:rect l="l" t="t" r="r" b="b"/>
              <a:pathLst>
                <a:path w="401" h="401" extrusionOk="0">
                  <a:moveTo>
                    <a:pt x="193" y="1"/>
                  </a:moveTo>
                  <a:cubicBezTo>
                    <a:pt x="81" y="1"/>
                    <a:pt x="1" y="97"/>
                    <a:pt x="1" y="193"/>
                  </a:cubicBezTo>
                  <a:cubicBezTo>
                    <a:pt x="1" y="305"/>
                    <a:pt x="81" y="401"/>
                    <a:pt x="193" y="401"/>
                  </a:cubicBezTo>
                  <a:cubicBezTo>
                    <a:pt x="305" y="401"/>
                    <a:pt x="401" y="305"/>
                    <a:pt x="401" y="193"/>
                  </a:cubicBezTo>
                  <a:cubicBezTo>
                    <a:pt x="401" y="97"/>
                    <a:pt x="305" y="1"/>
                    <a:pt x="1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3" name="Google Shape;34673;p125"/>
            <p:cNvSpPr/>
            <p:nvPr/>
          </p:nvSpPr>
          <p:spPr>
            <a:xfrm>
              <a:off x="2893533" y="4283485"/>
              <a:ext cx="11584" cy="9527"/>
            </a:xfrm>
            <a:custGeom>
              <a:avLst/>
              <a:gdLst/>
              <a:ahLst/>
              <a:cxnLst/>
              <a:rect l="l" t="t" r="r" b="b"/>
              <a:pathLst>
                <a:path w="321" h="264" extrusionOk="0">
                  <a:moveTo>
                    <a:pt x="177" y="1"/>
                  </a:moveTo>
                  <a:cubicBezTo>
                    <a:pt x="65" y="1"/>
                    <a:pt x="1" y="145"/>
                    <a:pt x="81" y="225"/>
                  </a:cubicBezTo>
                  <a:cubicBezTo>
                    <a:pt x="113" y="251"/>
                    <a:pt x="150" y="264"/>
                    <a:pt x="186" y="264"/>
                  </a:cubicBezTo>
                  <a:cubicBezTo>
                    <a:pt x="257" y="264"/>
                    <a:pt x="321" y="214"/>
                    <a:pt x="321" y="129"/>
                  </a:cubicBezTo>
                  <a:cubicBezTo>
                    <a:pt x="321" y="49"/>
                    <a:pt x="257" y="1"/>
                    <a:pt x="17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4" name="Google Shape;34674;p125"/>
            <p:cNvSpPr/>
            <p:nvPr/>
          </p:nvSpPr>
          <p:spPr>
            <a:xfrm>
              <a:off x="3108930" y="3907578"/>
              <a:ext cx="13894" cy="11765"/>
            </a:xfrm>
            <a:custGeom>
              <a:avLst/>
              <a:gdLst/>
              <a:ahLst/>
              <a:cxnLst/>
              <a:rect l="l" t="t" r="r" b="b"/>
              <a:pathLst>
                <a:path w="385" h="326" extrusionOk="0">
                  <a:moveTo>
                    <a:pt x="224" y="1"/>
                  </a:moveTo>
                  <a:cubicBezTo>
                    <a:pt x="80" y="1"/>
                    <a:pt x="0" y="177"/>
                    <a:pt x="96" y="273"/>
                  </a:cubicBezTo>
                  <a:cubicBezTo>
                    <a:pt x="133" y="310"/>
                    <a:pt x="176" y="326"/>
                    <a:pt x="218" y="326"/>
                  </a:cubicBezTo>
                  <a:cubicBezTo>
                    <a:pt x="305" y="326"/>
                    <a:pt x="384" y="258"/>
                    <a:pt x="384" y="161"/>
                  </a:cubicBezTo>
                  <a:cubicBezTo>
                    <a:pt x="384" y="65"/>
                    <a:pt x="304" y="1"/>
                    <a:pt x="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5" name="Google Shape;34675;p125"/>
            <p:cNvSpPr/>
            <p:nvPr/>
          </p:nvSpPr>
          <p:spPr>
            <a:xfrm>
              <a:off x="3719827" y="3650646"/>
              <a:ext cx="6387" cy="6387"/>
            </a:xfrm>
            <a:custGeom>
              <a:avLst/>
              <a:gdLst/>
              <a:ahLst/>
              <a:cxnLst/>
              <a:rect l="l" t="t" r="r" b="b"/>
              <a:pathLst>
                <a:path w="177" h="177" extrusionOk="0">
                  <a:moveTo>
                    <a:pt x="97" y="0"/>
                  </a:moveTo>
                  <a:cubicBezTo>
                    <a:pt x="49" y="0"/>
                    <a:pt x="1" y="32"/>
                    <a:pt x="1" y="80"/>
                  </a:cubicBezTo>
                  <a:cubicBezTo>
                    <a:pt x="1" y="128"/>
                    <a:pt x="49" y="176"/>
                    <a:pt x="97" y="176"/>
                  </a:cubicBezTo>
                  <a:cubicBezTo>
                    <a:pt x="145" y="176"/>
                    <a:pt x="177" y="128"/>
                    <a:pt x="177" y="80"/>
                  </a:cubicBezTo>
                  <a:cubicBezTo>
                    <a:pt x="177" y="32"/>
                    <a:pt x="145" y="0"/>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6" name="Google Shape;34676;p125"/>
            <p:cNvSpPr/>
            <p:nvPr/>
          </p:nvSpPr>
          <p:spPr>
            <a:xfrm>
              <a:off x="4507690" y="2469266"/>
              <a:ext cx="7434" cy="4655"/>
            </a:xfrm>
            <a:custGeom>
              <a:avLst/>
              <a:gdLst/>
              <a:ahLst/>
              <a:cxnLst/>
              <a:rect l="l" t="t" r="r" b="b"/>
              <a:pathLst>
                <a:path w="206" h="129" extrusionOk="0">
                  <a:moveTo>
                    <a:pt x="121" y="0"/>
                  </a:moveTo>
                  <a:cubicBezTo>
                    <a:pt x="0" y="0"/>
                    <a:pt x="117" y="128"/>
                    <a:pt x="175" y="128"/>
                  </a:cubicBezTo>
                  <a:cubicBezTo>
                    <a:pt x="193" y="128"/>
                    <a:pt x="205" y="115"/>
                    <a:pt x="201" y="80"/>
                  </a:cubicBezTo>
                  <a:cubicBezTo>
                    <a:pt x="201" y="32"/>
                    <a:pt x="153" y="0"/>
                    <a:pt x="12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7" name="Google Shape;34677;p125"/>
            <p:cNvSpPr/>
            <p:nvPr/>
          </p:nvSpPr>
          <p:spPr>
            <a:xfrm>
              <a:off x="5140852" y="2190935"/>
              <a:ext cx="6387" cy="6387"/>
            </a:xfrm>
            <a:custGeom>
              <a:avLst/>
              <a:gdLst/>
              <a:ahLst/>
              <a:cxnLst/>
              <a:rect l="l" t="t" r="r" b="b"/>
              <a:pathLst>
                <a:path w="177" h="177" extrusionOk="0">
                  <a:moveTo>
                    <a:pt x="97" y="1"/>
                  </a:moveTo>
                  <a:cubicBezTo>
                    <a:pt x="49" y="1"/>
                    <a:pt x="1" y="49"/>
                    <a:pt x="1" y="97"/>
                  </a:cubicBezTo>
                  <a:cubicBezTo>
                    <a:pt x="1" y="145"/>
                    <a:pt x="49" y="177"/>
                    <a:pt x="97" y="177"/>
                  </a:cubicBezTo>
                  <a:cubicBezTo>
                    <a:pt x="145" y="177"/>
                    <a:pt x="177" y="145"/>
                    <a:pt x="177" y="97"/>
                  </a:cubicBezTo>
                  <a:cubicBezTo>
                    <a:pt x="177" y="49"/>
                    <a:pt x="145" y="1"/>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8" name="Google Shape;34678;p125"/>
            <p:cNvSpPr/>
            <p:nvPr/>
          </p:nvSpPr>
          <p:spPr>
            <a:xfrm>
              <a:off x="5046740" y="2820309"/>
              <a:ext cx="11007" cy="9419"/>
            </a:xfrm>
            <a:custGeom>
              <a:avLst/>
              <a:gdLst/>
              <a:ahLst/>
              <a:cxnLst/>
              <a:rect l="l" t="t" r="r" b="b"/>
              <a:pathLst>
                <a:path w="305" h="261" extrusionOk="0">
                  <a:moveTo>
                    <a:pt x="176" y="1"/>
                  </a:moveTo>
                  <a:cubicBezTo>
                    <a:pt x="64" y="1"/>
                    <a:pt x="0" y="145"/>
                    <a:pt x="80" y="225"/>
                  </a:cubicBezTo>
                  <a:cubicBezTo>
                    <a:pt x="105" y="250"/>
                    <a:pt x="136" y="261"/>
                    <a:pt x="167" y="261"/>
                  </a:cubicBezTo>
                  <a:cubicBezTo>
                    <a:pt x="236" y="261"/>
                    <a:pt x="304" y="206"/>
                    <a:pt x="304" y="129"/>
                  </a:cubicBezTo>
                  <a:cubicBezTo>
                    <a:pt x="304" y="49"/>
                    <a:pt x="256" y="1"/>
                    <a:pt x="1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9" name="Google Shape;34679;p125"/>
            <p:cNvSpPr/>
            <p:nvPr/>
          </p:nvSpPr>
          <p:spPr>
            <a:xfrm>
              <a:off x="5933081" y="2587050"/>
              <a:ext cx="6387" cy="6387"/>
            </a:xfrm>
            <a:custGeom>
              <a:avLst/>
              <a:gdLst/>
              <a:ahLst/>
              <a:cxnLst/>
              <a:rect l="l" t="t" r="r" b="b"/>
              <a:pathLst>
                <a:path w="177" h="177" extrusionOk="0">
                  <a:moveTo>
                    <a:pt x="80" y="0"/>
                  </a:moveTo>
                  <a:cubicBezTo>
                    <a:pt x="32" y="0"/>
                    <a:pt x="0" y="32"/>
                    <a:pt x="0" y="96"/>
                  </a:cubicBezTo>
                  <a:cubicBezTo>
                    <a:pt x="0" y="144"/>
                    <a:pt x="32" y="176"/>
                    <a:pt x="80" y="176"/>
                  </a:cubicBezTo>
                  <a:cubicBezTo>
                    <a:pt x="128" y="176"/>
                    <a:pt x="176" y="144"/>
                    <a:pt x="176" y="96"/>
                  </a:cubicBezTo>
                  <a:cubicBezTo>
                    <a:pt x="176" y="32"/>
                    <a:pt x="128" y="0"/>
                    <a:pt x="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0" name="Google Shape;34680;p125"/>
            <p:cNvSpPr/>
            <p:nvPr/>
          </p:nvSpPr>
          <p:spPr>
            <a:xfrm>
              <a:off x="5961372" y="3200258"/>
              <a:ext cx="16203" cy="15626"/>
            </a:xfrm>
            <a:custGeom>
              <a:avLst/>
              <a:gdLst/>
              <a:ahLst/>
              <a:cxnLst/>
              <a:rect l="l" t="t" r="r" b="b"/>
              <a:pathLst>
                <a:path w="449" h="433" extrusionOk="0">
                  <a:moveTo>
                    <a:pt x="224" y="1"/>
                  </a:moveTo>
                  <a:cubicBezTo>
                    <a:pt x="96" y="1"/>
                    <a:pt x="0" y="97"/>
                    <a:pt x="0" y="209"/>
                  </a:cubicBezTo>
                  <a:cubicBezTo>
                    <a:pt x="0" y="337"/>
                    <a:pt x="96" y="433"/>
                    <a:pt x="224" y="433"/>
                  </a:cubicBezTo>
                  <a:cubicBezTo>
                    <a:pt x="352" y="433"/>
                    <a:pt x="448" y="337"/>
                    <a:pt x="448" y="209"/>
                  </a:cubicBezTo>
                  <a:cubicBezTo>
                    <a:pt x="448" y="97"/>
                    <a:pt x="352" y="1"/>
                    <a:pt x="2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1" name="Google Shape;34681;p125"/>
            <p:cNvSpPr/>
            <p:nvPr/>
          </p:nvSpPr>
          <p:spPr>
            <a:xfrm>
              <a:off x="5654462" y="2397816"/>
              <a:ext cx="13894" cy="13028"/>
            </a:xfrm>
            <a:custGeom>
              <a:avLst/>
              <a:gdLst/>
              <a:ahLst/>
              <a:cxnLst/>
              <a:rect l="l" t="t" r="r" b="b"/>
              <a:pathLst>
                <a:path w="385" h="361" extrusionOk="0">
                  <a:moveTo>
                    <a:pt x="193" y="0"/>
                  </a:moveTo>
                  <a:cubicBezTo>
                    <a:pt x="97" y="0"/>
                    <a:pt x="1" y="68"/>
                    <a:pt x="9" y="204"/>
                  </a:cubicBezTo>
                  <a:cubicBezTo>
                    <a:pt x="25" y="308"/>
                    <a:pt x="109" y="360"/>
                    <a:pt x="193" y="360"/>
                  </a:cubicBezTo>
                  <a:cubicBezTo>
                    <a:pt x="277" y="360"/>
                    <a:pt x="361" y="308"/>
                    <a:pt x="377" y="204"/>
                  </a:cubicBezTo>
                  <a:cubicBezTo>
                    <a:pt x="385" y="68"/>
                    <a:pt x="289" y="0"/>
                    <a:pt x="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2" name="Google Shape;34682;p125"/>
            <p:cNvSpPr/>
            <p:nvPr/>
          </p:nvSpPr>
          <p:spPr>
            <a:xfrm>
              <a:off x="5328499" y="3270120"/>
              <a:ext cx="6965" cy="6387"/>
            </a:xfrm>
            <a:custGeom>
              <a:avLst/>
              <a:gdLst/>
              <a:ahLst/>
              <a:cxnLst/>
              <a:rect l="l" t="t" r="r" b="b"/>
              <a:pathLst>
                <a:path w="193" h="177" extrusionOk="0">
                  <a:moveTo>
                    <a:pt x="113" y="1"/>
                  </a:moveTo>
                  <a:cubicBezTo>
                    <a:pt x="1" y="1"/>
                    <a:pt x="1" y="177"/>
                    <a:pt x="113" y="177"/>
                  </a:cubicBezTo>
                  <a:cubicBezTo>
                    <a:pt x="161" y="177"/>
                    <a:pt x="193" y="145"/>
                    <a:pt x="193" y="97"/>
                  </a:cubicBezTo>
                  <a:cubicBezTo>
                    <a:pt x="193" y="49"/>
                    <a:pt x="161" y="1"/>
                    <a:pt x="1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3" name="Google Shape;34683;p125"/>
            <p:cNvSpPr/>
            <p:nvPr/>
          </p:nvSpPr>
          <p:spPr>
            <a:xfrm>
              <a:off x="5907099" y="3516118"/>
              <a:ext cx="11584" cy="9816"/>
            </a:xfrm>
            <a:custGeom>
              <a:avLst/>
              <a:gdLst/>
              <a:ahLst/>
              <a:cxnLst/>
              <a:rect l="l" t="t" r="r" b="b"/>
              <a:pathLst>
                <a:path w="321" h="272" extrusionOk="0">
                  <a:moveTo>
                    <a:pt x="176" y="0"/>
                  </a:moveTo>
                  <a:cubicBezTo>
                    <a:pt x="64" y="0"/>
                    <a:pt x="0" y="144"/>
                    <a:pt x="80" y="224"/>
                  </a:cubicBezTo>
                  <a:cubicBezTo>
                    <a:pt x="113" y="257"/>
                    <a:pt x="151" y="271"/>
                    <a:pt x="187" y="271"/>
                  </a:cubicBezTo>
                  <a:cubicBezTo>
                    <a:pt x="258" y="271"/>
                    <a:pt x="320" y="218"/>
                    <a:pt x="320" y="144"/>
                  </a:cubicBezTo>
                  <a:cubicBezTo>
                    <a:pt x="320" y="64"/>
                    <a:pt x="256" y="0"/>
                    <a:pt x="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4" name="Google Shape;34684;p125"/>
            <p:cNvSpPr/>
            <p:nvPr/>
          </p:nvSpPr>
          <p:spPr>
            <a:xfrm>
              <a:off x="5916337" y="3345179"/>
              <a:ext cx="5233" cy="5810"/>
            </a:xfrm>
            <a:custGeom>
              <a:avLst/>
              <a:gdLst/>
              <a:ahLst/>
              <a:cxnLst/>
              <a:rect l="l" t="t" r="r" b="b"/>
              <a:pathLst>
                <a:path w="145" h="161" extrusionOk="0">
                  <a:moveTo>
                    <a:pt x="64" y="1"/>
                  </a:moveTo>
                  <a:cubicBezTo>
                    <a:pt x="32" y="1"/>
                    <a:pt x="0" y="33"/>
                    <a:pt x="0" y="81"/>
                  </a:cubicBezTo>
                  <a:cubicBezTo>
                    <a:pt x="0" y="129"/>
                    <a:pt x="32" y="161"/>
                    <a:pt x="64" y="161"/>
                  </a:cubicBezTo>
                  <a:cubicBezTo>
                    <a:pt x="112" y="161"/>
                    <a:pt x="144" y="129"/>
                    <a:pt x="144" y="81"/>
                  </a:cubicBezTo>
                  <a:cubicBezTo>
                    <a:pt x="144" y="33"/>
                    <a:pt x="112"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5" name="Google Shape;34685;p125"/>
            <p:cNvSpPr/>
            <p:nvPr/>
          </p:nvSpPr>
          <p:spPr>
            <a:xfrm>
              <a:off x="5485003" y="3632747"/>
              <a:ext cx="6387" cy="6387"/>
            </a:xfrm>
            <a:custGeom>
              <a:avLst/>
              <a:gdLst/>
              <a:ahLst/>
              <a:cxnLst/>
              <a:rect l="l" t="t" r="r" b="b"/>
              <a:pathLst>
                <a:path w="177" h="177" extrusionOk="0">
                  <a:moveTo>
                    <a:pt x="96" y="0"/>
                  </a:moveTo>
                  <a:cubicBezTo>
                    <a:pt x="32" y="0"/>
                    <a:pt x="0" y="32"/>
                    <a:pt x="0" y="96"/>
                  </a:cubicBezTo>
                  <a:cubicBezTo>
                    <a:pt x="0" y="144"/>
                    <a:pt x="32" y="176"/>
                    <a:pt x="96" y="176"/>
                  </a:cubicBezTo>
                  <a:cubicBezTo>
                    <a:pt x="144" y="176"/>
                    <a:pt x="176" y="144"/>
                    <a:pt x="176" y="96"/>
                  </a:cubicBezTo>
                  <a:cubicBezTo>
                    <a:pt x="176" y="32"/>
                    <a:pt x="144"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6" name="Google Shape;34686;p125"/>
            <p:cNvSpPr/>
            <p:nvPr/>
          </p:nvSpPr>
          <p:spPr>
            <a:xfrm>
              <a:off x="5651864" y="3989024"/>
              <a:ext cx="6387" cy="6387"/>
            </a:xfrm>
            <a:custGeom>
              <a:avLst/>
              <a:gdLst/>
              <a:ahLst/>
              <a:cxnLst/>
              <a:rect l="l" t="t" r="r" b="b"/>
              <a:pathLst>
                <a:path w="177" h="177" extrusionOk="0">
                  <a:moveTo>
                    <a:pt x="81" y="0"/>
                  </a:moveTo>
                  <a:cubicBezTo>
                    <a:pt x="33" y="0"/>
                    <a:pt x="1" y="32"/>
                    <a:pt x="1" y="80"/>
                  </a:cubicBezTo>
                  <a:cubicBezTo>
                    <a:pt x="1" y="128"/>
                    <a:pt x="33" y="176"/>
                    <a:pt x="81" y="176"/>
                  </a:cubicBezTo>
                  <a:cubicBezTo>
                    <a:pt x="129" y="176"/>
                    <a:pt x="177" y="128"/>
                    <a:pt x="177" y="80"/>
                  </a:cubicBezTo>
                  <a:cubicBezTo>
                    <a:pt x="177" y="32"/>
                    <a:pt x="129" y="0"/>
                    <a:pt x="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7" name="Google Shape;34687;p125"/>
            <p:cNvSpPr/>
            <p:nvPr/>
          </p:nvSpPr>
          <p:spPr>
            <a:xfrm>
              <a:off x="5758101" y="3723973"/>
              <a:ext cx="16781" cy="14291"/>
            </a:xfrm>
            <a:custGeom>
              <a:avLst/>
              <a:gdLst/>
              <a:ahLst/>
              <a:cxnLst/>
              <a:rect l="l" t="t" r="r" b="b"/>
              <a:pathLst>
                <a:path w="465" h="396" extrusionOk="0">
                  <a:moveTo>
                    <a:pt x="273" y="1"/>
                  </a:moveTo>
                  <a:cubicBezTo>
                    <a:pt x="81" y="1"/>
                    <a:pt x="1" y="209"/>
                    <a:pt x="129" y="337"/>
                  </a:cubicBezTo>
                  <a:cubicBezTo>
                    <a:pt x="170" y="377"/>
                    <a:pt x="219" y="395"/>
                    <a:pt x="266" y="395"/>
                  </a:cubicBezTo>
                  <a:cubicBezTo>
                    <a:pt x="368" y="395"/>
                    <a:pt x="465" y="313"/>
                    <a:pt x="465" y="193"/>
                  </a:cubicBezTo>
                  <a:cubicBezTo>
                    <a:pt x="465" y="81"/>
                    <a:pt x="369" y="1"/>
                    <a:pt x="2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8" name="Google Shape;34688;p125"/>
            <p:cNvSpPr/>
            <p:nvPr/>
          </p:nvSpPr>
          <p:spPr>
            <a:xfrm>
              <a:off x="4259708" y="4162813"/>
              <a:ext cx="4655" cy="4655"/>
            </a:xfrm>
            <a:custGeom>
              <a:avLst/>
              <a:gdLst/>
              <a:ahLst/>
              <a:cxnLst/>
              <a:rect l="l" t="t" r="r" b="b"/>
              <a:pathLst>
                <a:path w="129" h="129" extrusionOk="0">
                  <a:moveTo>
                    <a:pt x="65" y="0"/>
                  </a:moveTo>
                  <a:cubicBezTo>
                    <a:pt x="33" y="0"/>
                    <a:pt x="1" y="32"/>
                    <a:pt x="1" y="65"/>
                  </a:cubicBezTo>
                  <a:cubicBezTo>
                    <a:pt x="1" y="97"/>
                    <a:pt x="33" y="129"/>
                    <a:pt x="65" y="129"/>
                  </a:cubicBezTo>
                  <a:cubicBezTo>
                    <a:pt x="97" y="129"/>
                    <a:pt x="129" y="97"/>
                    <a:pt x="129" y="65"/>
                  </a:cubicBezTo>
                  <a:cubicBezTo>
                    <a:pt x="129" y="32"/>
                    <a:pt x="97" y="0"/>
                    <a:pt x="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9" name="Google Shape;34689;p125"/>
            <p:cNvSpPr/>
            <p:nvPr/>
          </p:nvSpPr>
          <p:spPr>
            <a:xfrm>
              <a:off x="3919598" y="4102189"/>
              <a:ext cx="8120" cy="8120"/>
            </a:xfrm>
            <a:custGeom>
              <a:avLst/>
              <a:gdLst/>
              <a:ahLst/>
              <a:cxnLst/>
              <a:rect l="l" t="t" r="r" b="b"/>
              <a:pathLst>
                <a:path w="225" h="225" extrusionOk="0">
                  <a:moveTo>
                    <a:pt x="113" y="0"/>
                  </a:moveTo>
                  <a:cubicBezTo>
                    <a:pt x="49" y="0"/>
                    <a:pt x="1" y="48"/>
                    <a:pt x="1" y="112"/>
                  </a:cubicBezTo>
                  <a:cubicBezTo>
                    <a:pt x="1" y="176"/>
                    <a:pt x="49" y="224"/>
                    <a:pt x="113" y="224"/>
                  </a:cubicBezTo>
                  <a:cubicBezTo>
                    <a:pt x="177" y="224"/>
                    <a:pt x="225" y="176"/>
                    <a:pt x="225" y="112"/>
                  </a:cubicBezTo>
                  <a:cubicBezTo>
                    <a:pt x="225" y="48"/>
                    <a:pt x="177" y="0"/>
                    <a:pt x="1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0" name="Google Shape;34690;p125"/>
            <p:cNvSpPr/>
            <p:nvPr/>
          </p:nvSpPr>
          <p:spPr>
            <a:xfrm>
              <a:off x="3897081" y="3621777"/>
              <a:ext cx="9852" cy="9274"/>
            </a:xfrm>
            <a:custGeom>
              <a:avLst/>
              <a:gdLst/>
              <a:ahLst/>
              <a:cxnLst/>
              <a:rect l="l" t="t" r="r" b="b"/>
              <a:pathLst>
                <a:path w="273" h="257" extrusionOk="0">
                  <a:moveTo>
                    <a:pt x="129" y="0"/>
                  </a:moveTo>
                  <a:cubicBezTo>
                    <a:pt x="65" y="0"/>
                    <a:pt x="1" y="48"/>
                    <a:pt x="1" y="128"/>
                  </a:cubicBezTo>
                  <a:cubicBezTo>
                    <a:pt x="1" y="208"/>
                    <a:pt x="65" y="256"/>
                    <a:pt x="129" y="256"/>
                  </a:cubicBezTo>
                  <a:cubicBezTo>
                    <a:pt x="209" y="256"/>
                    <a:pt x="273" y="208"/>
                    <a:pt x="273" y="128"/>
                  </a:cubicBezTo>
                  <a:cubicBezTo>
                    <a:pt x="273" y="48"/>
                    <a:pt x="209" y="0"/>
                    <a:pt x="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1" name="Google Shape;34691;p125"/>
            <p:cNvSpPr/>
            <p:nvPr/>
          </p:nvSpPr>
          <p:spPr>
            <a:xfrm>
              <a:off x="3959473" y="3089979"/>
              <a:ext cx="4655" cy="4655"/>
            </a:xfrm>
            <a:custGeom>
              <a:avLst/>
              <a:gdLst/>
              <a:ahLst/>
              <a:cxnLst/>
              <a:rect l="l" t="t" r="r" b="b"/>
              <a:pathLst>
                <a:path w="129" h="129" extrusionOk="0">
                  <a:moveTo>
                    <a:pt x="64" y="0"/>
                  </a:moveTo>
                  <a:cubicBezTo>
                    <a:pt x="32" y="0"/>
                    <a:pt x="0" y="32"/>
                    <a:pt x="0" y="64"/>
                  </a:cubicBezTo>
                  <a:cubicBezTo>
                    <a:pt x="0" y="96"/>
                    <a:pt x="32" y="128"/>
                    <a:pt x="64" y="128"/>
                  </a:cubicBezTo>
                  <a:cubicBezTo>
                    <a:pt x="96" y="128"/>
                    <a:pt x="128" y="96"/>
                    <a:pt x="128" y="64"/>
                  </a:cubicBezTo>
                  <a:cubicBezTo>
                    <a:pt x="128" y="32"/>
                    <a:pt x="96" y="0"/>
                    <a:pt x="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2" name="Google Shape;34692;p125"/>
            <p:cNvSpPr/>
            <p:nvPr/>
          </p:nvSpPr>
          <p:spPr>
            <a:xfrm>
              <a:off x="4419099" y="3021272"/>
              <a:ext cx="5233" cy="4655"/>
            </a:xfrm>
            <a:custGeom>
              <a:avLst/>
              <a:gdLst/>
              <a:ahLst/>
              <a:cxnLst/>
              <a:rect l="l" t="t" r="r" b="b"/>
              <a:pathLst>
                <a:path w="145" h="129" extrusionOk="0">
                  <a:moveTo>
                    <a:pt x="80" y="0"/>
                  </a:moveTo>
                  <a:cubicBezTo>
                    <a:pt x="32" y="0"/>
                    <a:pt x="0" y="32"/>
                    <a:pt x="0" y="64"/>
                  </a:cubicBezTo>
                  <a:cubicBezTo>
                    <a:pt x="0" y="96"/>
                    <a:pt x="32" y="128"/>
                    <a:pt x="80" y="128"/>
                  </a:cubicBezTo>
                  <a:cubicBezTo>
                    <a:pt x="112" y="128"/>
                    <a:pt x="144" y="96"/>
                    <a:pt x="144" y="64"/>
                  </a:cubicBezTo>
                  <a:cubicBezTo>
                    <a:pt x="144" y="32"/>
                    <a:pt x="112" y="0"/>
                    <a:pt x="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3" name="Google Shape;34693;p125"/>
            <p:cNvSpPr/>
            <p:nvPr/>
          </p:nvSpPr>
          <p:spPr>
            <a:xfrm>
              <a:off x="4046765" y="2657490"/>
              <a:ext cx="6857" cy="4655"/>
            </a:xfrm>
            <a:custGeom>
              <a:avLst/>
              <a:gdLst/>
              <a:ahLst/>
              <a:cxnLst/>
              <a:rect l="l" t="t" r="r" b="b"/>
              <a:pathLst>
                <a:path w="190" h="129" extrusionOk="0">
                  <a:moveTo>
                    <a:pt x="109" y="1"/>
                  </a:moveTo>
                  <a:cubicBezTo>
                    <a:pt x="0" y="1"/>
                    <a:pt x="102" y="129"/>
                    <a:pt x="158" y="129"/>
                  </a:cubicBezTo>
                  <a:cubicBezTo>
                    <a:pt x="176" y="129"/>
                    <a:pt x="189" y="116"/>
                    <a:pt x="189" y="81"/>
                  </a:cubicBezTo>
                  <a:cubicBezTo>
                    <a:pt x="189" y="33"/>
                    <a:pt x="157" y="1"/>
                    <a:pt x="1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4" name="Google Shape;34694;p125"/>
            <p:cNvSpPr/>
            <p:nvPr/>
          </p:nvSpPr>
          <p:spPr>
            <a:xfrm>
              <a:off x="3568555" y="2749870"/>
              <a:ext cx="4655" cy="4655"/>
            </a:xfrm>
            <a:custGeom>
              <a:avLst/>
              <a:gdLst/>
              <a:ahLst/>
              <a:cxnLst/>
              <a:rect l="l" t="t" r="r" b="b"/>
              <a:pathLst>
                <a:path w="129" h="129" extrusionOk="0">
                  <a:moveTo>
                    <a:pt x="64" y="1"/>
                  </a:moveTo>
                  <a:cubicBezTo>
                    <a:pt x="16" y="1"/>
                    <a:pt x="0" y="33"/>
                    <a:pt x="0" y="65"/>
                  </a:cubicBezTo>
                  <a:cubicBezTo>
                    <a:pt x="0" y="97"/>
                    <a:pt x="16" y="129"/>
                    <a:pt x="64" y="129"/>
                  </a:cubicBezTo>
                  <a:cubicBezTo>
                    <a:pt x="96" y="129"/>
                    <a:pt x="128" y="97"/>
                    <a:pt x="128" y="65"/>
                  </a:cubicBezTo>
                  <a:cubicBezTo>
                    <a:pt x="128" y="33"/>
                    <a:pt x="96" y="1"/>
                    <a:pt x="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5" name="Google Shape;34695;p125"/>
            <p:cNvSpPr/>
            <p:nvPr/>
          </p:nvSpPr>
          <p:spPr>
            <a:xfrm>
              <a:off x="2876789" y="3358459"/>
              <a:ext cx="9852" cy="9274"/>
            </a:xfrm>
            <a:custGeom>
              <a:avLst/>
              <a:gdLst/>
              <a:ahLst/>
              <a:cxnLst/>
              <a:rect l="l" t="t" r="r" b="b"/>
              <a:pathLst>
                <a:path w="273" h="257" extrusionOk="0">
                  <a:moveTo>
                    <a:pt x="145" y="1"/>
                  </a:moveTo>
                  <a:cubicBezTo>
                    <a:pt x="65" y="1"/>
                    <a:pt x="1" y="49"/>
                    <a:pt x="1" y="129"/>
                  </a:cubicBezTo>
                  <a:cubicBezTo>
                    <a:pt x="1" y="193"/>
                    <a:pt x="65" y="257"/>
                    <a:pt x="145" y="257"/>
                  </a:cubicBezTo>
                  <a:cubicBezTo>
                    <a:pt x="209" y="257"/>
                    <a:pt x="273" y="193"/>
                    <a:pt x="273" y="129"/>
                  </a:cubicBezTo>
                  <a:cubicBezTo>
                    <a:pt x="273" y="49"/>
                    <a:pt x="209" y="1"/>
                    <a:pt x="1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6" name="Google Shape;34696;p125"/>
            <p:cNvSpPr/>
            <p:nvPr/>
          </p:nvSpPr>
          <p:spPr>
            <a:xfrm>
              <a:off x="3178792" y="3723395"/>
              <a:ext cx="20822" cy="17791"/>
            </a:xfrm>
            <a:custGeom>
              <a:avLst/>
              <a:gdLst/>
              <a:ahLst/>
              <a:cxnLst/>
              <a:rect l="l" t="t" r="r" b="b"/>
              <a:pathLst>
                <a:path w="577" h="493" extrusionOk="0">
                  <a:moveTo>
                    <a:pt x="336" y="1"/>
                  </a:moveTo>
                  <a:cubicBezTo>
                    <a:pt x="112" y="1"/>
                    <a:pt x="0" y="273"/>
                    <a:pt x="160" y="417"/>
                  </a:cubicBezTo>
                  <a:cubicBezTo>
                    <a:pt x="213" y="469"/>
                    <a:pt x="276" y="493"/>
                    <a:pt x="337" y="493"/>
                  </a:cubicBezTo>
                  <a:cubicBezTo>
                    <a:pt x="461" y="493"/>
                    <a:pt x="576" y="396"/>
                    <a:pt x="576" y="257"/>
                  </a:cubicBezTo>
                  <a:cubicBezTo>
                    <a:pt x="576" y="113"/>
                    <a:pt x="464" y="1"/>
                    <a:pt x="3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7" name="Google Shape;34697;p125"/>
            <p:cNvSpPr/>
            <p:nvPr/>
          </p:nvSpPr>
          <p:spPr>
            <a:xfrm>
              <a:off x="2337486" y="2499289"/>
              <a:ext cx="6965" cy="6965"/>
            </a:xfrm>
            <a:custGeom>
              <a:avLst/>
              <a:gdLst/>
              <a:ahLst/>
              <a:cxnLst/>
              <a:rect l="l" t="t" r="r" b="b"/>
              <a:pathLst>
                <a:path w="193" h="193" extrusionOk="0">
                  <a:moveTo>
                    <a:pt x="97" y="0"/>
                  </a:moveTo>
                  <a:cubicBezTo>
                    <a:pt x="49" y="0"/>
                    <a:pt x="1" y="48"/>
                    <a:pt x="1" y="96"/>
                  </a:cubicBezTo>
                  <a:cubicBezTo>
                    <a:pt x="1" y="160"/>
                    <a:pt x="49" y="192"/>
                    <a:pt x="97" y="192"/>
                  </a:cubicBezTo>
                  <a:cubicBezTo>
                    <a:pt x="145" y="192"/>
                    <a:pt x="193" y="160"/>
                    <a:pt x="193" y="96"/>
                  </a:cubicBezTo>
                  <a:cubicBezTo>
                    <a:pt x="193" y="48"/>
                    <a:pt x="145" y="0"/>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8" name="Google Shape;34698;p125"/>
            <p:cNvSpPr/>
            <p:nvPr/>
          </p:nvSpPr>
          <p:spPr>
            <a:xfrm>
              <a:off x="4245851" y="2283892"/>
              <a:ext cx="5233" cy="4655"/>
            </a:xfrm>
            <a:custGeom>
              <a:avLst/>
              <a:gdLst/>
              <a:ahLst/>
              <a:cxnLst/>
              <a:rect l="l" t="t" r="r" b="b"/>
              <a:pathLst>
                <a:path w="145" h="129" extrusionOk="0">
                  <a:moveTo>
                    <a:pt x="65" y="1"/>
                  </a:moveTo>
                  <a:cubicBezTo>
                    <a:pt x="33" y="1"/>
                    <a:pt x="1" y="17"/>
                    <a:pt x="1" y="65"/>
                  </a:cubicBezTo>
                  <a:cubicBezTo>
                    <a:pt x="1" y="97"/>
                    <a:pt x="33" y="129"/>
                    <a:pt x="65" y="129"/>
                  </a:cubicBezTo>
                  <a:cubicBezTo>
                    <a:pt x="113" y="129"/>
                    <a:pt x="145" y="97"/>
                    <a:pt x="145" y="65"/>
                  </a:cubicBezTo>
                  <a:cubicBezTo>
                    <a:pt x="145" y="17"/>
                    <a:pt x="113" y="1"/>
                    <a:pt x="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9" name="Google Shape;34699;p125"/>
            <p:cNvSpPr/>
            <p:nvPr/>
          </p:nvSpPr>
          <p:spPr>
            <a:xfrm>
              <a:off x="4562288" y="3435863"/>
              <a:ext cx="9274" cy="9274"/>
            </a:xfrm>
            <a:custGeom>
              <a:avLst/>
              <a:gdLst/>
              <a:ahLst/>
              <a:cxnLst/>
              <a:rect l="l" t="t" r="r" b="b"/>
              <a:pathLst>
                <a:path w="257" h="257" extrusionOk="0">
                  <a:moveTo>
                    <a:pt x="128" y="0"/>
                  </a:moveTo>
                  <a:cubicBezTo>
                    <a:pt x="64" y="0"/>
                    <a:pt x="0" y="48"/>
                    <a:pt x="0" y="128"/>
                  </a:cubicBezTo>
                  <a:cubicBezTo>
                    <a:pt x="0" y="192"/>
                    <a:pt x="64" y="256"/>
                    <a:pt x="128" y="256"/>
                  </a:cubicBezTo>
                  <a:cubicBezTo>
                    <a:pt x="208" y="256"/>
                    <a:pt x="256" y="192"/>
                    <a:pt x="256" y="128"/>
                  </a:cubicBezTo>
                  <a:cubicBezTo>
                    <a:pt x="256" y="48"/>
                    <a:pt x="208" y="0"/>
                    <a:pt x="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0" name="Google Shape;34700;p125"/>
            <p:cNvSpPr/>
            <p:nvPr/>
          </p:nvSpPr>
          <p:spPr>
            <a:xfrm>
              <a:off x="4820951" y="3991333"/>
              <a:ext cx="14471" cy="14471"/>
            </a:xfrm>
            <a:custGeom>
              <a:avLst/>
              <a:gdLst/>
              <a:ahLst/>
              <a:cxnLst/>
              <a:rect l="l" t="t" r="r" b="b"/>
              <a:pathLst>
                <a:path w="401" h="401" extrusionOk="0">
                  <a:moveTo>
                    <a:pt x="193" y="0"/>
                  </a:moveTo>
                  <a:cubicBezTo>
                    <a:pt x="81" y="0"/>
                    <a:pt x="1" y="80"/>
                    <a:pt x="1" y="192"/>
                  </a:cubicBezTo>
                  <a:cubicBezTo>
                    <a:pt x="1" y="304"/>
                    <a:pt x="81" y="400"/>
                    <a:pt x="193" y="400"/>
                  </a:cubicBezTo>
                  <a:cubicBezTo>
                    <a:pt x="305" y="400"/>
                    <a:pt x="401" y="304"/>
                    <a:pt x="401" y="192"/>
                  </a:cubicBezTo>
                  <a:cubicBezTo>
                    <a:pt x="401" y="80"/>
                    <a:pt x="305" y="0"/>
                    <a:pt x="1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1" name="Google Shape;34701;p125"/>
            <p:cNvSpPr/>
            <p:nvPr/>
          </p:nvSpPr>
          <p:spPr>
            <a:xfrm>
              <a:off x="5596436" y="4259235"/>
              <a:ext cx="16781" cy="16781"/>
            </a:xfrm>
            <a:custGeom>
              <a:avLst/>
              <a:gdLst/>
              <a:ahLst/>
              <a:cxnLst/>
              <a:rect l="l" t="t" r="r" b="b"/>
              <a:pathLst>
                <a:path w="465" h="465" extrusionOk="0">
                  <a:moveTo>
                    <a:pt x="241" y="1"/>
                  </a:moveTo>
                  <a:cubicBezTo>
                    <a:pt x="113" y="1"/>
                    <a:pt x="1" y="113"/>
                    <a:pt x="1" y="241"/>
                  </a:cubicBezTo>
                  <a:cubicBezTo>
                    <a:pt x="1" y="369"/>
                    <a:pt x="113" y="465"/>
                    <a:pt x="241" y="465"/>
                  </a:cubicBezTo>
                  <a:cubicBezTo>
                    <a:pt x="369" y="465"/>
                    <a:pt x="465" y="369"/>
                    <a:pt x="465" y="241"/>
                  </a:cubicBezTo>
                  <a:cubicBezTo>
                    <a:pt x="465" y="113"/>
                    <a:pt x="369" y="1"/>
                    <a:pt x="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2" name="Google Shape;34702;p125"/>
            <p:cNvSpPr/>
            <p:nvPr/>
          </p:nvSpPr>
          <p:spPr>
            <a:xfrm>
              <a:off x="5225726" y="4319282"/>
              <a:ext cx="11007" cy="9996"/>
            </a:xfrm>
            <a:custGeom>
              <a:avLst/>
              <a:gdLst/>
              <a:ahLst/>
              <a:cxnLst/>
              <a:rect l="l" t="t" r="r" b="b"/>
              <a:pathLst>
                <a:path w="305" h="277" extrusionOk="0">
                  <a:moveTo>
                    <a:pt x="129" y="1"/>
                  </a:moveTo>
                  <a:cubicBezTo>
                    <a:pt x="49" y="1"/>
                    <a:pt x="1" y="65"/>
                    <a:pt x="1" y="145"/>
                  </a:cubicBezTo>
                  <a:cubicBezTo>
                    <a:pt x="1" y="222"/>
                    <a:pt x="69" y="277"/>
                    <a:pt x="138" y="277"/>
                  </a:cubicBezTo>
                  <a:cubicBezTo>
                    <a:pt x="169" y="277"/>
                    <a:pt x="200" y="266"/>
                    <a:pt x="225" y="241"/>
                  </a:cubicBezTo>
                  <a:cubicBezTo>
                    <a:pt x="305" y="145"/>
                    <a:pt x="241" y="1"/>
                    <a:pt x="1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3" name="Google Shape;34703;p125"/>
            <p:cNvSpPr/>
            <p:nvPr/>
          </p:nvSpPr>
          <p:spPr>
            <a:xfrm>
              <a:off x="5948670" y="3808847"/>
              <a:ext cx="12161" cy="12161"/>
            </a:xfrm>
            <a:custGeom>
              <a:avLst/>
              <a:gdLst/>
              <a:ahLst/>
              <a:cxnLst/>
              <a:rect l="l" t="t" r="r" b="b"/>
              <a:pathLst>
                <a:path w="337" h="337" extrusionOk="0">
                  <a:moveTo>
                    <a:pt x="160" y="1"/>
                  </a:moveTo>
                  <a:cubicBezTo>
                    <a:pt x="80" y="1"/>
                    <a:pt x="0" y="81"/>
                    <a:pt x="0" y="177"/>
                  </a:cubicBezTo>
                  <a:cubicBezTo>
                    <a:pt x="0" y="273"/>
                    <a:pt x="80" y="337"/>
                    <a:pt x="160" y="337"/>
                  </a:cubicBezTo>
                  <a:cubicBezTo>
                    <a:pt x="256" y="337"/>
                    <a:pt x="336" y="273"/>
                    <a:pt x="336" y="177"/>
                  </a:cubicBezTo>
                  <a:cubicBezTo>
                    <a:pt x="336" y="81"/>
                    <a:pt x="256" y="1"/>
                    <a:pt x="1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4" name="Google Shape;34704;p125"/>
            <p:cNvSpPr/>
            <p:nvPr/>
          </p:nvSpPr>
          <p:spPr>
            <a:xfrm>
              <a:off x="6023151" y="3023581"/>
              <a:ext cx="9274" cy="9852"/>
            </a:xfrm>
            <a:custGeom>
              <a:avLst/>
              <a:gdLst/>
              <a:ahLst/>
              <a:cxnLst/>
              <a:rect l="l" t="t" r="r" b="b"/>
              <a:pathLst>
                <a:path w="257" h="273" extrusionOk="0">
                  <a:moveTo>
                    <a:pt x="128" y="0"/>
                  </a:moveTo>
                  <a:cubicBezTo>
                    <a:pt x="48" y="0"/>
                    <a:pt x="0" y="64"/>
                    <a:pt x="0" y="128"/>
                  </a:cubicBezTo>
                  <a:cubicBezTo>
                    <a:pt x="0" y="208"/>
                    <a:pt x="48" y="272"/>
                    <a:pt x="128" y="272"/>
                  </a:cubicBezTo>
                  <a:cubicBezTo>
                    <a:pt x="208" y="272"/>
                    <a:pt x="256" y="208"/>
                    <a:pt x="256" y="128"/>
                  </a:cubicBezTo>
                  <a:cubicBezTo>
                    <a:pt x="256" y="64"/>
                    <a:pt x="208" y="0"/>
                    <a:pt x="1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5" name="Google Shape;34705;p125"/>
            <p:cNvSpPr/>
            <p:nvPr/>
          </p:nvSpPr>
          <p:spPr>
            <a:xfrm>
              <a:off x="5409944" y="2858416"/>
              <a:ext cx="9274" cy="9852"/>
            </a:xfrm>
            <a:custGeom>
              <a:avLst/>
              <a:gdLst/>
              <a:ahLst/>
              <a:cxnLst/>
              <a:rect l="l" t="t" r="r" b="b"/>
              <a:pathLst>
                <a:path w="257" h="273" extrusionOk="0">
                  <a:moveTo>
                    <a:pt x="128" y="1"/>
                  </a:moveTo>
                  <a:cubicBezTo>
                    <a:pt x="64" y="1"/>
                    <a:pt x="0" y="65"/>
                    <a:pt x="0" y="129"/>
                  </a:cubicBezTo>
                  <a:cubicBezTo>
                    <a:pt x="0" y="209"/>
                    <a:pt x="64" y="273"/>
                    <a:pt x="128" y="273"/>
                  </a:cubicBezTo>
                  <a:cubicBezTo>
                    <a:pt x="208" y="273"/>
                    <a:pt x="256" y="209"/>
                    <a:pt x="256" y="129"/>
                  </a:cubicBezTo>
                  <a:cubicBezTo>
                    <a:pt x="256" y="65"/>
                    <a:pt x="208" y="1"/>
                    <a:pt x="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6" name="Google Shape;34706;p125"/>
            <p:cNvSpPr/>
            <p:nvPr/>
          </p:nvSpPr>
          <p:spPr>
            <a:xfrm>
              <a:off x="5180113" y="2637859"/>
              <a:ext cx="12161" cy="12161"/>
            </a:xfrm>
            <a:custGeom>
              <a:avLst/>
              <a:gdLst/>
              <a:ahLst/>
              <a:cxnLst/>
              <a:rect l="l" t="t" r="r" b="b"/>
              <a:pathLst>
                <a:path w="337" h="337" extrusionOk="0">
                  <a:moveTo>
                    <a:pt x="161" y="0"/>
                  </a:moveTo>
                  <a:cubicBezTo>
                    <a:pt x="81" y="0"/>
                    <a:pt x="1" y="80"/>
                    <a:pt x="1" y="177"/>
                  </a:cubicBezTo>
                  <a:cubicBezTo>
                    <a:pt x="1" y="257"/>
                    <a:pt x="81" y="337"/>
                    <a:pt x="161" y="337"/>
                  </a:cubicBezTo>
                  <a:cubicBezTo>
                    <a:pt x="257" y="337"/>
                    <a:pt x="337" y="257"/>
                    <a:pt x="337" y="177"/>
                  </a:cubicBezTo>
                  <a:cubicBezTo>
                    <a:pt x="337" y="80"/>
                    <a:pt x="257" y="0"/>
                    <a:pt x="1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7" name="Google Shape;34707;p125"/>
            <p:cNvSpPr/>
            <p:nvPr/>
          </p:nvSpPr>
          <p:spPr>
            <a:xfrm>
              <a:off x="5819338" y="2293130"/>
              <a:ext cx="9852" cy="9852"/>
            </a:xfrm>
            <a:custGeom>
              <a:avLst/>
              <a:gdLst/>
              <a:ahLst/>
              <a:cxnLst/>
              <a:rect l="l" t="t" r="r" b="b"/>
              <a:pathLst>
                <a:path w="273" h="273" extrusionOk="0">
                  <a:moveTo>
                    <a:pt x="144" y="1"/>
                  </a:moveTo>
                  <a:cubicBezTo>
                    <a:pt x="64" y="1"/>
                    <a:pt x="0" y="65"/>
                    <a:pt x="0" y="129"/>
                  </a:cubicBezTo>
                  <a:cubicBezTo>
                    <a:pt x="0" y="209"/>
                    <a:pt x="64" y="273"/>
                    <a:pt x="144" y="273"/>
                  </a:cubicBezTo>
                  <a:cubicBezTo>
                    <a:pt x="208" y="273"/>
                    <a:pt x="272" y="209"/>
                    <a:pt x="272" y="129"/>
                  </a:cubicBezTo>
                  <a:cubicBezTo>
                    <a:pt x="272" y="65"/>
                    <a:pt x="208"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8" name="Google Shape;34708;p125"/>
            <p:cNvSpPr/>
            <p:nvPr/>
          </p:nvSpPr>
          <p:spPr>
            <a:xfrm>
              <a:off x="3320248" y="1824266"/>
              <a:ext cx="14471" cy="12161"/>
            </a:xfrm>
            <a:custGeom>
              <a:avLst/>
              <a:gdLst/>
              <a:ahLst/>
              <a:cxnLst/>
              <a:rect l="l" t="t" r="r" b="b"/>
              <a:pathLst>
                <a:path w="401" h="337" extrusionOk="0">
                  <a:moveTo>
                    <a:pt x="97" y="1"/>
                  </a:moveTo>
                  <a:lnTo>
                    <a:pt x="1" y="161"/>
                  </a:lnTo>
                  <a:lnTo>
                    <a:pt x="97" y="337"/>
                  </a:lnTo>
                  <a:lnTo>
                    <a:pt x="289" y="337"/>
                  </a:lnTo>
                  <a:lnTo>
                    <a:pt x="401" y="161"/>
                  </a:lnTo>
                  <a:lnTo>
                    <a:pt x="2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9" name="Google Shape;34709;p125"/>
            <p:cNvSpPr/>
            <p:nvPr/>
          </p:nvSpPr>
          <p:spPr>
            <a:xfrm>
              <a:off x="1641137" y="4050803"/>
              <a:ext cx="26019" cy="23132"/>
            </a:xfrm>
            <a:custGeom>
              <a:avLst/>
              <a:gdLst/>
              <a:ahLst/>
              <a:cxnLst/>
              <a:rect l="l" t="t" r="r" b="b"/>
              <a:pathLst>
                <a:path w="721" h="641" extrusionOk="0">
                  <a:moveTo>
                    <a:pt x="176" y="0"/>
                  </a:moveTo>
                  <a:lnTo>
                    <a:pt x="0" y="320"/>
                  </a:lnTo>
                  <a:lnTo>
                    <a:pt x="176" y="640"/>
                  </a:lnTo>
                  <a:lnTo>
                    <a:pt x="544" y="640"/>
                  </a:lnTo>
                  <a:lnTo>
                    <a:pt x="720" y="320"/>
                  </a:lnTo>
                  <a:lnTo>
                    <a:pt x="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0" name="Google Shape;34710;p125"/>
            <p:cNvSpPr/>
            <p:nvPr/>
          </p:nvSpPr>
          <p:spPr>
            <a:xfrm>
              <a:off x="1976591" y="4318704"/>
              <a:ext cx="12739" cy="11007"/>
            </a:xfrm>
            <a:custGeom>
              <a:avLst/>
              <a:gdLst/>
              <a:ahLst/>
              <a:cxnLst/>
              <a:rect l="l" t="t" r="r" b="b"/>
              <a:pathLst>
                <a:path w="353" h="305" extrusionOk="0">
                  <a:moveTo>
                    <a:pt x="97" y="1"/>
                  </a:moveTo>
                  <a:lnTo>
                    <a:pt x="1" y="145"/>
                  </a:lnTo>
                  <a:lnTo>
                    <a:pt x="97" y="305"/>
                  </a:lnTo>
                  <a:lnTo>
                    <a:pt x="273" y="305"/>
                  </a:lnTo>
                  <a:lnTo>
                    <a:pt x="353" y="145"/>
                  </a:lnTo>
                  <a:lnTo>
                    <a:pt x="2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1" name="Google Shape;34711;p125"/>
            <p:cNvSpPr/>
            <p:nvPr/>
          </p:nvSpPr>
          <p:spPr>
            <a:xfrm>
              <a:off x="5483271" y="4452114"/>
              <a:ext cx="5810" cy="4655"/>
            </a:xfrm>
            <a:custGeom>
              <a:avLst/>
              <a:gdLst/>
              <a:ahLst/>
              <a:cxnLst/>
              <a:rect l="l" t="t" r="r" b="b"/>
              <a:pathLst>
                <a:path w="161" h="129" extrusionOk="0">
                  <a:moveTo>
                    <a:pt x="96" y="0"/>
                  </a:moveTo>
                  <a:cubicBezTo>
                    <a:pt x="0" y="0"/>
                    <a:pt x="0" y="128"/>
                    <a:pt x="96" y="128"/>
                  </a:cubicBezTo>
                  <a:cubicBezTo>
                    <a:pt x="128" y="128"/>
                    <a:pt x="160" y="112"/>
                    <a:pt x="160" y="64"/>
                  </a:cubicBezTo>
                  <a:cubicBezTo>
                    <a:pt x="160" y="32"/>
                    <a:pt x="128"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2" name="Google Shape;34712;p125"/>
            <p:cNvSpPr/>
            <p:nvPr/>
          </p:nvSpPr>
          <p:spPr>
            <a:xfrm>
              <a:off x="4690464" y="4016738"/>
              <a:ext cx="6965" cy="7542"/>
            </a:xfrm>
            <a:custGeom>
              <a:avLst/>
              <a:gdLst/>
              <a:ahLst/>
              <a:cxnLst/>
              <a:rect l="l" t="t" r="r" b="b"/>
              <a:pathLst>
                <a:path w="193" h="209" extrusionOk="0">
                  <a:moveTo>
                    <a:pt x="97" y="0"/>
                  </a:moveTo>
                  <a:cubicBezTo>
                    <a:pt x="33" y="0"/>
                    <a:pt x="1" y="48"/>
                    <a:pt x="1" y="96"/>
                  </a:cubicBezTo>
                  <a:cubicBezTo>
                    <a:pt x="1" y="160"/>
                    <a:pt x="33" y="208"/>
                    <a:pt x="97" y="208"/>
                  </a:cubicBezTo>
                  <a:cubicBezTo>
                    <a:pt x="145" y="208"/>
                    <a:pt x="193" y="160"/>
                    <a:pt x="193" y="96"/>
                  </a:cubicBezTo>
                  <a:cubicBezTo>
                    <a:pt x="193" y="48"/>
                    <a:pt x="145" y="0"/>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3" name="Google Shape;34713;p125"/>
            <p:cNvSpPr/>
            <p:nvPr/>
          </p:nvSpPr>
          <p:spPr>
            <a:xfrm>
              <a:off x="4116519" y="4399681"/>
              <a:ext cx="5233" cy="4367"/>
            </a:xfrm>
            <a:custGeom>
              <a:avLst/>
              <a:gdLst/>
              <a:ahLst/>
              <a:cxnLst/>
              <a:rect l="l" t="t" r="r" b="b"/>
              <a:pathLst>
                <a:path w="145" h="121" extrusionOk="0">
                  <a:moveTo>
                    <a:pt x="72" y="1"/>
                  </a:moveTo>
                  <a:cubicBezTo>
                    <a:pt x="36" y="1"/>
                    <a:pt x="0" y="21"/>
                    <a:pt x="0" y="61"/>
                  </a:cubicBezTo>
                  <a:cubicBezTo>
                    <a:pt x="0" y="101"/>
                    <a:pt x="36" y="121"/>
                    <a:pt x="72" y="121"/>
                  </a:cubicBezTo>
                  <a:cubicBezTo>
                    <a:pt x="108" y="121"/>
                    <a:pt x="144" y="101"/>
                    <a:pt x="144" y="61"/>
                  </a:cubicBezTo>
                  <a:cubicBezTo>
                    <a:pt x="144" y="21"/>
                    <a:pt x="108" y="1"/>
                    <a:pt x="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4" name="Google Shape;34714;p125"/>
            <p:cNvSpPr/>
            <p:nvPr/>
          </p:nvSpPr>
          <p:spPr>
            <a:xfrm>
              <a:off x="3739458" y="4328989"/>
              <a:ext cx="6387" cy="5918"/>
            </a:xfrm>
            <a:custGeom>
              <a:avLst/>
              <a:gdLst/>
              <a:ahLst/>
              <a:cxnLst/>
              <a:rect l="l" t="t" r="r" b="b"/>
              <a:pathLst>
                <a:path w="177" h="164" extrusionOk="0">
                  <a:moveTo>
                    <a:pt x="100" y="1"/>
                  </a:moveTo>
                  <a:cubicBezTo>
                    <a:pt x="93" y="1"/>
                    <a:pt x="87" y="2"/>
                    <a:pt x="81" y="4"/>
                  </a:cubicBezTo>
                  <a:cubicBezTo>
                    <a:pt x="33" y="4"/>
                    <a:pt x="1" y="36"/>
                    <a:pt x="1" y="84"/>
                  </a:cubicBezTo>
                  <a:cubicBezTo>
                    <a:pt x="1" y="132"/>
                    <a:pt x="33" y="164"/>
                    <a:pt x="81" y="164"/>
                  </a:cubicBezTo>
                  <a:cubicBezTo>
                    <a:pt x="129" y="164"/>
                    <a:pt x="161" y="132"/>
                    <a:pt x="177" y="84"/>
                  </a:cubicBezTo>
                  <a:cubicBezTo>
                    <a:pt x="177" y="42"/>
                    <a:pt x="141" y="1"/>
                    <a:pt x="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5" name="Google Shape;34715;p125"/>
            <p:cNvSpPr/>
            <p:nvPr/>
          </p:nvSpPr>
          <p:spPr>
            <a:xfrm>
              <a:off x="3674323" y="3919161"/>
              <a:ext cx="4114" cy="2707"/>
            </a:xfrm>
            <a:custGeom>
              <a:avLst/>
              <a:gdLst/>
              <a:ahLst/>
              <a:cxnLst/>
              <a:rect l="l" t="t" r="r" b="b"/>
              <a:pathLst>
                <a:path w="114" h="75" extrusionOk="0">
                  <a:moveTo>
                    <a:pt x="61" y="0"/>
                  </a:moveTo>
                  <a:cubicBezTo>
                    <a:pt x="1" y="0"/>
                    <a:pt x="70" y="74"/>
                    <a:pt x="99" y="74"/>
                  </a:cubicBezTo>
                  <a:cubicBezTo>
                    <a:pt x="108" y="74"/>
                    <a:pt x="113" y="67"/>
                    <a:pt x="109" y="48"/>
                  </a:cubicBezTo>
                  <a:cubicBezTo>
                    <a:pt x="109" y="32"/>
                    <a:pt x="93" y="0"/>
                    <a:pt x="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6" name="Google Shape;34716;p125"/>
            <p:cNvSpPr/>
            <p:nvPr/>
          </p:nvSpPr>
          <p:spPr>
            <a:xfrm>
              <a:off x="3196041" y="4450959"/>
              <a:ext cx="9347" cy="6351"/>
            </a:xfrm>
            <a:custGeom>
              <a:avLst/>
              <a:gdLst/>
              <a:ahLst/>
              <a:cxnLst/>
              <a:rect l="l" t="t" r="r" b="b"/>
              <a:pathLst>
                <a:path w="259" h="176" extrusionOk="0">
                  <a:moveTo>
                    <a:pt x="146" y="0"/>
                  </a:moveTo>
                  <a:cubicBezTo>
                    <a:pt x="1" y="0"/>
                    <a:pt x="141" y="176"/>
                    <a:pt x="217" y="176"/>
                  </a:cubicBezTo>
                  <a:cubicBezTo>
                    <a:pt x="241" y="176"/>
                    <a:pt x="258" y="158"/>
                    <a:pt x="258" y="112"/>
                  </a:cubicBezTo>
                  <a:cubicBezTo>
                    <a:pt x="258" y="48"/>
                    <a:pt x="210" y="0"/>
                    <a:pt x="14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7" name="Google Shape;34717;p125"/>
            <p:cNvSpPr/>
            <p:nvPr/>
          </p:nvSpPr>
          <p:spPr>
            <a:xfrm>
              <a:off x="2995187" y="4059463"/>
              <a:ext cx="6965" cy="5810"/>
            </a:xfrm>
            <a:custGeom>
              <a:avLst/>
              <a:gdLst/>
              <a:ahLst/>
              <a:cxnLst/>
              <a:rect l="l" t="t" r="r" b="b"/>
              <a:pathLst>
                <a:path w="193" h="161" extrusionOk="0">
                  <a:moveTo>
                    <a:pt x="96" y="0"/>
                  </a:moveTo>
                  <a:cubicBezTo>
                    <a:pt x="0" y="0"/>
                    <a:pt x="0" y="160"/>
                    <a:pt x="96" y="160"/>
                  </a:cubicBezTo>
                  <a:cubicBezTo>
                    <a:pt x="144" y="160"/>
                    <a:pt x="192" y="128"/>
                    <a:pt x="192" y="80"/>
                  </a:cubicBezTo>
                  <a:cubicBezTo>
                    <a:pt x="192" y="32"/>
                    <a:pt x="144"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8" name="Google Shape;34718;p125"/>
            <p:cNvSpPr/>
            <p:nvPr/>
          </p:nvSpPr>
          <p:spPr>
            <a:xfrm>
              <a:off x="2694339" y="4209003"/>
              <a:ext cx="5810" cy="6387"/>
            </a:xfrm>
            <a:custGeom>
              <a:avLst/>
              <a:gdLst/>
              <a:ahLst/>
              <a:cxnLst/>
              <a:rect l="l" t="t" r="r" b="b"/>
              <a:pathLst>
                <a:path w="161" h="177" extrusionOk="0">
                  <a:moveTo>
                    <a:pt x="80" y="1"/>
                  </a:moveTo>
                  <a:cubicBezTo>
                    <a:pt x="32" y="1"/>
                    <a:pt x="0" y="33"/>
                    <a:pt x="0" y="81"/>
                  </a:cubicBezTo>
                  <a:cubicBezTo>
                    <a:pt x="0" y="129"/>
                    <a:pt x="32" y="177"/>
                    <a:pt x="80" y="177"/>
                  </a:cubicBezTo>
                  <a:cubicBezTo>
                    <a:pt x="128" y="177"/>
                    <a:pt x="160" y="129"/>
                    <a:pt x="160" y="81"/>
                  </a:cubicBezTo>
                  <a:cubicBezTo>
                    <a:pt x="160" y="33"/>
                    <a:pt x="128" y="1"/>
                    <a:pt x="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9" name="Google Shape;34719;p125"/>
            <p:cNvSpPr/>
            <p:nvPr/>
          </p:nvSpPr>
          <p:spPr>
            <a:xfrm>
              <a:off x="2414277" y="4058309"/>
              <a:ext cx="2346" cy="2346"/>
            </a:xfrm>
            <a:custGeom>
              <a:avLst/>
              <a:gdLst/>
              <a:ahLst/>
              <a:cxnLst/>
              <a:rect l="l" t="t" r="r" b="b"/>
              <a:pathLst>
                <a:path w="65" h="65" extrusionOk="0">
                  <a:moveTo>
                    <a:pt x="33" y="0"/>
                  </a:moveTo>
                  <a:cubicBezTo>
                    <a:pt x="1" y="0"/>
                    <a:pt x="1" y="16"/>
                    <a:pt x="1" y="32"/>
                  </a:cubicBezTo>
                  <a:cubicBezTo>
                    <a:pt x="1" y="48"/>
                    <a:pt x="1" y="64"/>
                    <a:pt x="33" y="64"/>
                  </a:cubicBezTo>
                  <a:cubicBezTo>
                    <a:pt x="49" y="64"/>
                    <a:pt x="65" y="48"/>
                    <a:pt x="65" y="32"/>
                  </a:cubicBezTo>
                  <a:cubicBezTo>
                    <a:pt x="65" y="16"/>
                    <a:pt x="49" y="0"/>
                    <a:pt x="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0" name="Google Shape;34720;p125"/>
            <p:cNvSpPr/>
            <p:nvPr/>
          </p:nvSpPr>
          <p:spPr>
            <a:xfrm>
              <a:off x="1609382" y="4364894"/>
              <a:ext cx="7542" cy="6965"/>
            </a:xfrm>
            <a:custGeom>
              <a:avLst/>
              <a:gdLst/>
              <a:ahLst/>
              <a:cxnLst/>
              <a:rect l="l" t="t" r="r" b="b"/>
              <a:pathLst>
                <a:path w="209" h="193" extrusionOk="0">
                  <a:moveTo>
                    <a:pt x="96" y="1"/>
                  </a:moveTo>
                  <a:cubicBezTo>
                    <a:pt x="48" y="1"/>
                    <a:pt x="0" y="49"/>
                    <a:pt x="0" y="97"/>
                  </a:cubicBezTo>
                  <a:cubicBezTo>
                    <a:pt x="0" y="145"/>
                    <a:pt x="48" y="193"/>
                    <a:pt x="96" y="193"/>
                  </a:cubicBezTo>
                  <a:cubicBezTo>
                    <a:pt x="160" y="193"/>
                    <a:pt x="208" y="145"/>
                    <a:pt x="208" y="97"/>
                  </a:cubicBezTo>
                  <a:cubicBezTo>
                    <a:pt x="208" y="49"/>
                    <a:pt x="160" y="1"/>
                    <a:pt x="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1" name="Google Shape;34721;p125"/>
            <p:cNvSpPr/>
            <p:nvPr/>
          </p:nvSpPr>
          <p:spPr>
            <a:xfrm>
              <a:off x="4624644" y="3682402"/>
              <a:ext cx="15048" cy="12883"/>
            </a:xfrm>
            <a:custGeom>
              <a:avLst/>
              <a:gdLst/>
              <a:ahLst/>
              <a:cxnLst/>
              <a:rect l="l" t="t" r="r" b="b"/>
              <a:pathLst>
                <a:path w="417" h="357" extrusionOk="0">
                  <a:moveTo>
                    <a:pt x="241" y="1"/>
                  </a:moveTo>
                  <a:cubicBezTo>
                    <a:pt x="80" y="1"/>
                    <a:pt x="0" y="193"/>
                    <a:pt x="112" y="305"/>
                  </a:cubicBezTo>
                  <a:cubicBezTo>
                    <a:pt x="149" y="341"/>
                    <a:pt x="193" y="357"/>
                    <a:pt x="236" y="357"/>
                  </a:cubicBezTo>
                  <a:cubicBezTo>
                    <a:pt x="328" y="357"/>
                    <a:pt x="417" y="285"/>
                    <a:pt x="417" y="177"/>
                  </a:cubicBezTo>
                  <a:cubicBezTo>
                    <a:pt x="417" y="81"/>
                    <a:pt x="337" y="1"/>
                    <a:pt x="2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2" name="Google Shape;34722;p125"/>
            <p:cNvSpPr/>
            <p:nvPr/>
          </p:nvSpPr>
          <p:spPr>
            <a:xfrm>
              <a:off x="6004675" y="2417879"/>
              <a:ext cx="11007" cy="9383"/>
            </a:xfrm>
            <a:custGeom>
              <a:avLst/>
              <a:gdLst/>
              <a:ahLst/>
              <a:cxnLst/>
              <a:rect l="l" t="t" r="r" b="b"/>
              <a:pathLst>
                <a:path w="305" h="260" extrusionOk="0">
                  <a:moveTo>
                    <a:pt x="176" y="0"/>
                  </a:moveTo>
                  <a:cubicBezTo>
                    <a:pt x="64" y="0"/>
                    <a:pt x="0" y="144"/>
                    <a:pt x="80" y="224"/>
                  </a:cubicBezTo>
                  <a:cubicBezTo>
                    <a:pt x="105" y="249"/>
                    <a:pt x="136" y="260"/>
                    <a:pt x="167" y="260"/>
                  </a:cubicBezTo>
                  <a:cubicBezTo>
                    <a:pt x="236" y="260"/>
                    <a:pt x="304" y="205"/>
                    <a:pt x="304" y="128"/>
                  </a:cubicBezTo>
                  <a:cubicBezTo>
                    <a:pt x="304" y="64"/>
                    <a:pt x="256" y="0"/>
                    <a:pt x="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3" name="Google Shape;34723;p125"/>
            <p:cNvSpPr/>
            <p:nvPr/>
          </p:nvSpPr>
          <p:spPr>
            <a:xfrm>
              <a:off x="5278267" y="1996360"/>
              <a:ext cx="6387" cy="6387"/>
            </a:xfrm>
            <a:custGeom>
              <a:avLst/>
              <a:gdLst/>
              <a:ahLst/>
              <a:cxnLst/>
              <a:rect l="l" t="t" r="r" b="b"/>
              <a:pathLst>
                <a:path w="177" h="177" extrusionOk="0">
                  <a:moveTo>
                    <a:pt x="81" y="0"/>
                  </a:moveTo>
                  <a:cubicBezTo>
                    <a:pt x="33" y="0"/>
                    <a:pt x="1" y="32"/>
                    <a:pt x="1" y="80"/>
                  </a:cubicBezTo>
                  <a:cubicBezTo>
                    <a:pt x="1" y="128"/>
                    <a:pt x="33" y="176"/>
                    <a:pt x="81" y="176"/>
                  </a:cubicBezTo>
                  <a:cubicBezTo>
                    <a:pt x="129" y="176"/>
                    <a:pt x="177" y="128"/>
                    <a:pt x="177" y="80"/>
                  </a:cubicBezTo>
                  <a:cubicBezTo>
                    <a:pt x="177" y="32"/>
                    <a:pt x="129" y="0"/>
                    <a:pt x="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4" name="Google Shape;34724;p125"/>
            <p:cNvSpPr/>
            <p:nvPr/>
          </p:nvSpPr>
          <p:spPr>
            <a:xfrm>
              <a:off x="5890355" y="4521976"/>
              <a:ext cx="11007" cy="9780"/>
            </a:xfrm>
            <a:custGeom>
              <a:avLst/>
              <a:gdLst/>
              <a:ahLst/>
              <a:cxnLst/>
              <a:rect l="l" t="t" r="r" b="b"/>
              <a:pathLst>
                <a:path w="305" h="271" extrusionOk="0">
                  <a:moveTo>
                    <a:pt x="176" y="0"/>
                  </a:moveTo>
                  <a:cubicBezTo>
                    <a:pt x="48" y="0"/>
                    <a:pt x="0" y="144"/>
                    <a:pt x="80" y="224"/>
                  </a:cubicBezTo>
                  <a:cubicBezTo>
                    <a:pt x="107" y="256"/>
                    <a:pt x="141" y="270"/>
                    <a:pt x="174" y="270"/>
                  </a:cubicBezTo>
                  <a:cubicBezTo>
                    <a:pt x="240" y="270"/>
                    <a:pt x="304" y="214"/>
                    <a:pt x="304" y="128"/>
                  </a:cubicBezTo>
                  <a:cubicBezTo>
                    <a:pt x="304" y="64"/>
                    <a:pt x="256" y="0"/>
                    <a:pt x="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5" name="Google Shape;34725;p125"/>
            <p:cNvSpPr/>
            <p:nvPr/>
          </p:nvSpPr>
          <p:spPr>
            <a:xfrm>
              <a:off x="5249398" y="3228549"/>
              <a:ext cx="6387" cy="6387"/>
            </a:xfrm>
            <a:custGeom>
              <a:avLst/>
              <a:gdLst/>
              <a:ahLst/>
              <a:cxnLst/>
              <a:rect l="l" t="t" r="r" b="b"/>
              <a:pathLst>
                <a:path w="177" h="177" extrusionOk="0">
                  <a:moveTo>
                    <a:pt x="97" y="1"/>
                  </a:moveTo>
                  <a:cubicBezTo>
                    <a:pt x="49" y="1"/>
                    <a:pt x="1" y="49"/>
                    <a:pt x="1" y="97"/>
                  </a:cubicBezTo>
                  <a:cubicBezTo>
                    <a:pt x="1" y="145"/>
                    <a:pt x="49" y="177"/>
                    <a:pt x="97" y="177"/>
                  </a:cubicBezTo>
                  <a:cubicBezTo>
                    <a:pt x="145" y="177"/>
                    <a:pt x="177" y="145"/>
                    <a:pt x="177" y="97"/>
                  </a:cubicBezTo>
                  <a:cubicBezTo>
                    <a:pt x="177" y="49"/>
                    <a:pt x="145" y="1"/>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6" name="Google Shape;34726;p125"/>
            <p:cNvSpPr/>
            <p:nvPr/>
          </p:nvSpPr>
          <p:spPr>
            <a:xfrm>
              <a:off x="6021997" y="4097570"/>
              <a:ext cx="6387" cy="6387"/>
            </a:xfrm>
            <a:custGeom>
              <a:avLst/>
              <a:gdLst/>
              <a:ahLst/>
              <a:cxnLst/>
              <a:rect l="l" t="t" r="r" b="b"/>
              <a:pathLst>
                <a:path w="177" h="177" extrusionOk="0">
                  <a:moveTo>
                    <a:pt x="96" y="0"/>
                  </a:moveTo>
                  <a:cubicBezTo>
                    <a:pt x="48" y="0"/>
                    <a:pt x="0" y="32"/>
                    <a:pt x="0" y="80"/>
                  </a:cubicBezTo>
                  <a:cubicBezTo>
                    <a:pt x="0" y="128"/>
                    <a:pt x="48" y="176"/>
                    <a:pt x="96" y="176"/>
                  </a:cubicBezTo>
                  <a:cubicBezTo>
                    <a:pt x="144" y="176"/>
                    <a:pt x="176" y="128"/>
                    <a:pt x="176" y="80"/>
                  </a:cubicBezTo>
                  <a:cubicBezTo>
                    <a:pt x="176" y="32"/>
                    <a:pt x="144" y="0"/>
                    <a:pt x="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7" name="Google Shape;34727;p125"/>
            <p:cNvSpPr/>
            <p:nvPr/>
          </p:nvSpPr>
          <p:spPr>
            <a:xfrm>
              <a:off x="2160232" y="2567997"/>
              <a:ext cx="11007" cy="9527"/>
            </a:xfrm>
            <a:custGeom>
              <a:avLst/>
              <a:gdLst/>
              <a:ahLst/>
              <a:cxnLst/>
              <a:rect l="l" t="t" r="r" b="b"/>
              <a:pathLst>
                <a:path w="305" h="264" extrusionOk="0">
                  <a:moveTo>
                    <a:pt x="176" y="0"/>
                  </a:moveTo>
                  <a:cubicBezTo>
                    <a:pt x="48" y="0"/>
                    <a:pt x="0" y="144"/>
                    <a:pt x="80" y="224"/>
                  </a:cubicBezTo>
                  <a:cubicBezTo>
                    <a:pt x="107" y="251"/>
                    <a:pt x="141" y="263"/>
                    <a:pt x="174" y="263"/>
                  </a:cubicBezTo>
                  <a:cubicBezTo>
                    <a:pt x="240" y="263"/>
                    <a:pt x="304" y="214"/>
                    <a:pt x="304" y="128"/>
                  </a:cubicBezTo>
                  <a:cubicBezTo>
                    <a:pt x="304" y="48"/>
                    <a:pt x="256" y="0"/>
                    <a:pt x="1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8" name="Google Shape;34728;p125"/>
            <p:cNvSpPr/>
            <p:nvPr/>
          </p:nvSpPr>
          <p:spPr>
            <a:xfrm>
              <a:off x="2503192" y="2101442"/>
              <a:ext cx="6387" cy="6387"/>
            </a:xfrm>
            <a:custGeom>
              <a:avLst/>
              <a:gdLst/>
              <a:ahLst/>
              <a:cxnLst/>
              <a:rect l="l" t="t" r="r" b="b"/>
              <a:pathLst>
                <a:path w="177" h="177" extrusionOk="0">
                  <a:moveTo>
                    <a:pt x="97" y="0"/>
                  </a:moveTo>
                  <a:cubicBezTo>
                    <a:pt x="49" y="0"/>
                    <a:pt x="1" y="48"/>
                    <a:pt x="1" y="96"/>
                  </a:cubicBezTo>
                  <a:cubicBezTo>
                    <a:pt x="1" y="144"/>
                    <a:pt x="49" y="176"/>
                    <a:pt x="97" y="176"/>
                  </a:cubicBezTo>
                  <a:cubicBezTo>
                    <a:pt x="145" y="176"/>
                    <a:pt x="177" y="144"/>
                    <a:pt x="177" y="96"/>
                  </a:cubicBezTo>
                  <a:cubicBezTo>
                    <a:pt x="177" y="48"/>
                    <a:pt x="145" y="0"/>
                    <a:pt x="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9" name="Google Shape;34729;p125"/>
            <p:cNvSpPr/>
            <p:nvPr/>
          </p:nvSpPr>
          <p:spPr>
            <a:xfrm>
              <a:off x="2308617" y="2226155"/>
              <a:ext cx="6387" cy="6387"/>
            </a:xfrm>
            <a:custGeom>
              <a:avLst/>
              <a:gdLst/>
              <a:ahLst/>
              <a:cxnLst/>
              <a:rect l="l" t="t" r="r" b="b"/>
              <a:pathLst>
                <a:path w="177" h="177" extrusionOk="0">
                  <a:moveTo>
                    <a:pt x="97" y="1"/>
                  </a:moveTo>
                  <a:cubicBezTo>
                    <a:pt x="49" y="1"/>
                    <a:pt x="1" y="49"/>
                    <a:pt x="1" y="97"/>
                  </a:cubicBezTo>
                  <a:cubicBezTo>
                    <a:pt x="1" y="145"/>
                    <a:pt x="49" y="177"/>
                    <a:pt x="97" y="177"/>
                  </a:cubicBezTo>
                  <a:cubicBezTo>
                    <a:pt x="145" y="177"/>
                    <a:pt x="177" y="145"/>
                    <a:pt x="177" y="97"/>
                  </a:cubicBezTo>
                  <a:cubicBezTo>
                    <a:pt x="177" y="49"/>
                    <a:pt x="145" y="1"/>
                    <a:pt x="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0" name="Google Shape;34730;p125"/>
            <p:cNvSpPr/>
            <p:nvPr/>
          </p:nvSpPr>
          <p:spPr>
            <a:xfrm>
              <a:off x="2551150" y="4394340"/>
              <a:ext cx="9852" cy="9274"/>
            </a:xfrm>
            <a:custGeom>
              <a:avLst/>
              <a:gdLst/>
              <a:ahLst/>
              <a:cxnLst/>
              <a:rect l="l" t="t" r="r" b="b"/>
              <a:pathLst>
                <a:path w="273" h="257" extrusionOk="0">
                  <a:moveTo>
                    <a:pt x="144" y="1"/>
                  </a:moveTo>
                  <a:cubicBezTo>
                    <a:pt x="64" y="1"/>
                    <a:pt x="0" y="65"/>
                    <a:pt x="0" y="129"/>
                  </a:cubicBezTo>
                  <a:cubicBezTo>
                    <a:pt x="0" y="209"/>
                    <a:pt x="64" y="257"/>
                    <a:pt x="144" y="257"/>
                  </a:cubicBezTo>
                  <a:cubicBezTo>
                    <a:pt x="208" y="257"/>
                    <a:pt x="272" y="209"/>
                    <a:pt x="272" y="129"/>
                  </a:cubicBezTo>
                  <a:cubicBezTo>
                    <a:pt x="272" y="65"/>
                    <a:pt x="208" y="1"/>
                    <a:pt x="1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1" name="Google Shape;34731;p125"/>
            <p:cNvSpPr/>
            <p:nvPr/>
          </p:nvSpPr>
          <p:spPr>
            <a:xfrm>
              <a:off x="1890563" y="3883328"/>
              <a:ext cx="6387" cy="6387"/>
            </a:xfrm>
            <a:custGeom>
              <a:avLst/>
              <a:gdLst/>
              <a:ahLst/>
              <a:cxnLst/>
              <a:rect l="l" t="t" r="r" b="b"/>
              <a:pathLst>
                <a:path w="177" h="177" extrusionOk="0">
                  <a:moveTo>
                    <a:pt x="81" y="1"/>
                  </a:moveTo>
                  <a:cubicBezTo>
                    <a:pt x="33" y="1"/>
                    <a:pt x="1" y="49"/>
                    <a:pt x="1" y="97"/>
                  </a:cubicBezTo>
                  <a:cubicBezTo>
                    <a:pt x="1" y="145"/>
                    <a:pt x="33" y="177"/>
                    <a:pt x="81" y="177"/>
                  </a:cubicBezTo>
                  <a:cubicBezTo>
                    <a:pt x="129" y="177"/>
                    <a:pt x="177" y="145"/>
                    <a:pt x="177" y="97"/>
                  </a:cubicBezTo>
                  <a:cubicBezTo>
                    <a:pt x="177" y="49"/>
                    <a:pt x="129" y="1"/>
                    <a:pt x="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98902E9A-99B2-EDE8-D3E2-AC69959774CF}"/>
              </a:ext>
            </a:extLst>
          </p:cNvPr>
          <p:cNvSpPr txBox="1"/>
          <p:nvPr/>
        </p:nvSpPr>
        <p:spPr>
          <a:xfrm>
            <a:off x="4876800" y="1661215"/>
            <a:ext cx="3711623"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3"/>
                </a:solidFill>
                <a:latin typeface="Big Shoulders Text" panose="020B0604020202020204" charset="0"/>
              </a:rPr>
              <a:t>Select type of celestial body to add (Star, Planet, Satellite)</a:t>
            </a:r>
          </a:p>
          <a:p>
            <a:pPr marL="342900" indent="-342900" algn="just">
              <a:buFont typeface="Arial" panose="020B0604020202020204" pitchFamily="34" charset="0"/>
              <a:buChar char="•"/>
            </a:pPr>
            <a:r>
              <a:rPr lang="en-US" sz="2400" dirty="0">
                <a:solidFill>
                  <a:schemeClr val="accent3"/>
                </a:solidFill>
                <a:latin typeface="Big Shoulders Text" panose="020B0604020202020204" charset="0"/>
              </a:rPr>
              <a:t>Select subtype (White dwarf, Gas Giant, Intermediate Moon, etc.)</a:t>
            </a:r>
          </a:p>
          <a:p>
            <a:pPr marL="342900" indent="-342900" algn="just">
              <a:buFont typeface="Arial" panose="020B0604020202020204" pitchFamily="34" charset="0"/>
              <a:buChar char="•"/>
            </a:pPr>
            <a:r>
              <a:rPr lang="en-US" sz="2400" dirty="0">
                <a:solidFill>
                  <a:schemeClr val="accent3"/>
                </a:solidFill>
                <a:latin typeface="Big Shoulders Text" panose="020B0604020202020204" charset="0"/>
              </a:rPr>
              <a:t>Enter the parameters for which the program 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027"/>
        <p:cNvGrpSpPr/>
        <p:nvPr/>
      </p:nvGrpSpPr>
      <p:grpSpPr>
        <a:xfrm>
          <a:off x="0" y="0"/>
          <a:ext cx="0" cy="0"/>
          <a:chOff x="0" y="0"/>
          <a:chExt cx="0" cy="0"/>
        </a:xfrm>
      </p:grpSpPr>
      <p:sp>
        <p:nvSpPr>
          <p:cNvPr id="27028" name="Google Shape;27028;p83"/>
          <p:cNvSpPr txBox="1">
            <a:spLocks noGrp="1"/>
          </p:cNvSpPr>
          <p:nvPr>
            <p:ph type="title"/>
          </p:nvPr>
        </p:nvSpPr>
        <p:spPr>
          <a:xfrm>
            <a:off x="720000" y="2052900"/>
            <a:ext cx="3428400" cy="101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 you for the attention!</a:t>
            </a:r>
            <a:endParaRPr dirty="0"/>
          </a:p>
        </p:txBody>
      </p:sp>
      <p:cxnSp>
        <p:nvCxnSpPr>
          <p:cNvPr id="27029" name="Google Shape;27029;p83"/>
          <p:cNvCxnSpPr/>
          <p:nvPr/>
        </p:nvCxnSpPr>
        <p:spPr>
          <a:xfrm>
            <a:off x="713225" y="3165525"/>
            <a:ext cx="3010800" cy="0"/>
          </a:xfrm>
          <a:prstGeom prst="straightConnector1">
            <a:avLst/>
          </a:prstGeom>
          <a:noFill/>
          <a:ln w="19050" cap="flat" cmpd="sng">
            <a:solidFill>
              <a:schemeClr val="accent3"/>
            </a:solidFill>
            <a:prstDash val="solid"/>
            <a:round/>
            <a:headEnd type="none" w="med" len="med"/>
            <a:tailEnd type="none" w="med" len="med"/>
          </a:ln>
        </p:spPr>
      </p:cxnSp>
      <p:grpSp>
        <p:nvGrpSpPr>
          <p:cNvPr id="27030" name="Google Shape;27030;p83"/>
          <p:cNvGrpSpPr/>
          <p:nvPr/>
        </p:nvGrpSpPr>
        <p:grpSpPr>
          <a:xfrm>
            <a:off x="3950489" y="4792679"/>
            <a:ext cx="363110" cy="151607"/>
            <a:chOff x="3708023" y="4792679"/>
            <a:chExt cx="363110" cy="151607"/>
          </a:xfrm>
        </p:grpSpPr>
        <p:cxnSp>
          <p:nvCxnSpPr>
            <p:cNvPr id="27031" name="Google Shape;27031;p83"/>
            <p:cNvCxnSpPr/>
            <p:nvPr/>
          </p:nvCxnSpPr>
          <p:spPr>
            <a:xfrm>
              <a:off x="380203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7032" name="Google Shape;27032;p83"/>
            <p:cNvSpPr/>
            <p:nvPr/>
          </p:nvSpPr>
          <p:spPr>
            <a:xfrm flipH="1">
              <a:off x="3708023"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33" name="Google Shape;27033;p83"/>
          <p:cNvGrpSpPr/>
          <p:nvPr/>
        </p:nvGrpSpPr>
        <p:grpSpPr>
          <a:xfrm>
            <a:off x="4831532" y="4792679"/>
            <a:ext cx="363110" cy="151607"/>
            <a:chOff x="5075473" y="4792679"/>
            <a:chExt cx="363110" cy="151607"/>
          </a:xfrm>
        </p:grpSpPr>
        <p:cxnSp>
          <p:nvCxnSpPr>
            <p:cNvPr id="27034" name="Google Shape;27034;p83"/>
            <p:cNvCxnSpPr/>
            <p:nvPr/>
          </p:nvCxnSpPr>
          <p:spPr>
            <a:xfrm rot="10800000">
              <a:off x="5075473" y="4868578"/>
              <a:ext cx="269100" cy="0"/>
            </a:xfrm>
            <a:prstGeom prst="straightConnector1">
              <a:avLst/>
            </a:prstGeom>
            <a:noFill/>
            <a:ln w="19050" cap="flat" cmpd="sng">
              <a:solidFill>
                <a:schemeClr val="accent4"/>
              </a:solidFill>
              <a:prstDash val="solid"/>
              <a:round/>
              <a:headEnd type="none" w="med" len="med"/>
              <a:tailEnd type="oval" w="med" len="med"/>
            </a:ln>
          </p:spPr>
        </p:cxnSp>
        <p:sp>
          <p:nvSpPr>
            <p:cNvPr id="27035" name="Google Shape;27035;p83"/>
            <p:cNvSpPr/>
            <p:nvPr/>
          </p:nvSpPr>
          <p:spPr>
            <a:xfrm>
              <a:off x="5290848" y="4792679"/>
              <a:ext cx="147735" cy="151607"/>
            </a:xfrm>
            <a:custGeom>
              <a:avLst/>
              <a:gdLst/>
              <a:ahLst/>
              <a:cxnLst/>
              <a:rect l="l" t="t" r="r" b="b"/>
              <a:pathLst>
                <a:path w="184669" h="189509" extrusionOk="0">
                  <a:moveTo>
                    <a:pt x="87478" y="1"/>
                  </a:moveTo>
                  <a:cubicBezTo>
                    <a:pt x="78837" y="23328"/>
                    <a:pt x="71468" y="44299"/>
                    <a:pt x="64707" y="65101"/>
                  </a:cubicBezTo>
                  <a:lnTo>
                    <a:pt x="64707" y="65101"/>
                  </a:lnTo>
                  <a:cubicBezTo>
                    <a:pt x="43655" y="66738"/>
                    <a:pt x="22433" y="69244"/>
                    <a:pt x="1" y="72894"/>
                  </a:cubicBezTo>
                  <a:cubicBezTo>
                    <a:pt x="16370" y="85988"/>
                    <a:pt x="33199" y="99081"/>
                    <a:pt x="50395" y="111990"/>
                  </a:cubicBezTo>
                  <a:lnTo>
                    <a:pt x="50395" y="111990"/>
                  </a:lnTo>
                  <a:cubicBezTo>
                    <a:pt x="43729" y="135273"/>
                    <a:pt x="37193" y="160220"/>
                    <a:pt x="29972" y="189509"/>
                  </a:cubicBezTo>
                  <a:lnTo>
                    <a:pt x="29972" y="189509"/>
                  </a:lnTo>
                  <a:cubicBezTo>
                    <a:pt x="50954" y="174251"/>
                    <a:pt x="72393" y="159068"/>
                    <a:pt x="93407" y="143284"/>
                  </a:cubicBezTo>
                  <a:lnTo>
                    <a:pt x="93407" y="143284"/>
                  </a:lnTo>
                  <a:cubicBezTo>
                    <a:pt x="113771" y="157614"/>
                    <a:pt x="134515" y="171499"/>
                    <a:pt x="155498" y="184658"/>
                  </a:cubicBezTo>
                  <a:cubicBezTo>
                    <a:pt x="151697" y="159934"/>
                    <a:pt x="144464" y="134766"/>
                    <a:pt x="135498" y="109966"/>
                  </a:cubicBezTo>
                  <a:lnTo>
                    <a:pt x="135498" y="109966"/>
                  </a:lnTo>
                  <a:cubicBezTo>
                    <a:pt x="152847" y="95311"/>
                    <a:pt x="169428" y="79859"/>
                    <a:pt x="184668" y="63171"/>
                  </a:cubicBezTo>
                  <a:cubicBezTo>
                    <a:pt x="168464" y="62746"/>
                    <a:pt x="153055" y="62490"/>
                    <a:pt x="138118" y="62490"/>
                  </a:cubicBezTo>
                  <a:cubicBezTo>
                    <a:pt x="130796" y="62490"/>
                    <a:pt x="123586" y="62552"/>
                    <a:pt x="116452" y="62685"/>
                  </a:cubicBezTo>
                  <a:lnTo>
                    <a:pt x="116452" y="62685"/>
                  </a:lnTo>
                  <a:cubicBezTo>
                    <a:pt x="106897" y="40846"/>
                    <a:pt x="96812" y="19748"/>
                    <a:pt x="874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36" name="Google Shape;27036;p83">
            <a:hlinkClick r:id="" action="ppaction://hlinkshowjump?jump=previousslide"/>
          </p:cNvPr>
          <p:cNvSpPr/>
          <p:nvPr/>
        </p:nvSpPr>
        <p:spPr>
          <a:xfrm>
            <a:off x="3898116"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7" name="Google Shape;27037;p83">
            <a:hlinkClick r:id="" action="ppaction://hlinkshowjump?jump=nextslide"/>
          </p:cNvPr>
          <p:cNvSpPr/>
          <p:nvPr/>
        </p:nvSpPr>
        <p:spPr>
          <a:xfrm>
            <a:off x="4830384" y="4756025"/>
            <a:ext cx="415500" cy="22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38" name="Google Shape;27038;p83"/>
          <p:cNvGrpSpPr/>
          <p:nvPr/>
        </p:nvGrpSpPr>
        <p:grpSpPr>
          <a:xfrm>
            <a:off x="4406700" y="4764377"/>
            <a:ext cx="330600" cy="210673"/>
            <a:chOff x="4181350" y="4786752"/>
            <a:chExt cx="330600" cy="210673"/>
          </a:xfrm>
        </p:grpSpPr>
        <p:grpSp>
          <p:nvGrpSpPr>
            <p:cNvPr id="27039" name="Google Shape;27039;p83"/>
            <p:cNvGrpSpPr/>
            <p:nvPr/>
          </p:nvGrpSpPr>
          <p:grpSpPr>
            <a:xfrm>
              <a:off x="4257160" y="4786752"/>
              <a:ext cx="178983" cy="164217"/>
              <a:chOff x="3605095" y="3530536"/>
              <a:chExt cx="1280277" cy="1174657"/>
            </a:xfrm>
          </p:grpSpPr>
          <p:sp>
            <p:nvSpPr>
              <p:cNvPr id="27040" name="Google Shape;27040;p83"/>
              <p:cNvSpPr/>
              <p:nvPr/>
            </p:nvSpPr>
            <p:spPr>
              <a:xfrm>
                <a:off x="3804143" y="3696932"/>
                <a:ext cx="165409" cy="226565"/>
              </a:xfrm>
              <a:custGeom>
                <a:avLst/>
                <a:gdLst/>
                <a:ahLst/>
                <a:cxnLst/>
                <a:rect l="l" t="t" r="r" b="b"/>
                <a:pathLst>
                  <a:path w="1839" h="2519" extrusionOk="0">
                    <a:moveTo>
                      <a:pt x="0" y="1"/>
                    </a:moveTo>
                    <a:lnTo>
                      <a:pt x="0" y="2519"/>
                    </a:lnTo>
                    <a:lnTo>
                      <a:pt x="1838" y="923"/>
                    </a:lnTo>
                    <a:lnTo>
                      <a:pt x="18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1" name="Google Shape;27041;p83"/>
              <p:cNvSpPr/>
              <p:nvPr/>
            </p:nvSpPr>
            <p:spPr>
              <a:xfrm>
                <a:off x="3762948" y="3667790"/>
                <a:ext cx="963941" cy="1037397"/>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2" name="Google Shape;27042;p83"/>
              <p:cNvSpPr/>
              <p:nvPr/>
            </p:nvSpPr>
            <p:spPr>
              <a:xfrm>
                <a:off x="3763578" y="3633341"/>
                <a:ext cx="240243" cy="7555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3" name="Google Shape;27043;p83"/>
              <p:cNvSpPr/>
              <p:nvPr/>
            </p:nvSpPr>
            <p:spPr>
              <a:xfrm>
                <a:off x="4111035" y="4189822"/>
                <a:ext cx="291422" cy="515371"/>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4" name="Google Shape;27044;p83"/>
              <p:cNvSpPr/>
              <p:nvPr/>
            </p:nvSpPr>
            <p:spPr>
              <a:xfrm>
                <a:off x="3605095" y="3530536"/>
                <a:ext cx="1280277" cy="565199"/>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7045" name="Google Shape;27045;p83"/>
            <p:cNvCxnSpPr/>
            <p:nvPr/>
          </p:nvCxnSpPr>
          <p:spPr>
            <a:xfrm>
              <a:off x="4181350" y="4997425"/>
              <a:ext cx="330600" cy="0"/>
            </a:xfrm>
            <a:prstGeom prst="straightConnector1">
              <a:avLst/>
            </a:prstGeom>
            <a:noFill/>
            <a:ln w="19050" cap="flat" cmpd="sng">
              <a:solidFill>
                <a:schemeClr val="accent4"/>
              </a:solidFill>
              <a:prstDash val="solid"/>
              <a:round/>
              <a:headEnd type="none" w="med" len="med"/>
              <a:tailEnd type="none" w="med" len="med"/>
            </a:ln>
          </p:spPr>
        </p:cxnSp>
      </p:grpSp>
      <p:sp>
        <p:nvSpPr>
          <p:cNvPr id="27046" name="Google Shape;27046;p83">
            <a:hlinkClick r:id="rId4" action="ppaction://hlinksldjump"/>
          </p:cNvPr>
          <p:cNvSpPr/>
          <p:nvPr/>
        </p:nvSpPr>
        <p:spPr>
          <a:xfrm>
            <a:off x="4390500" y="4759600"/>
            <a:ext cx="363000" cy="21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47" name="Google Shape;27047;p83"/>
          <p:cNvGrpSpPr/>
          <p:nvPr/>
        </p:nvGrpSpPr>
        <p:grpSpPr>
          <a:xfrm rot="-510073">
            <a:off x="3826245" y="873075"/>
            <a:ext cx="1491950" cy="1657784"/>
            <a:chOff x="4193564" y="539500"/>
            <a:chExt cx="2431703" cy="2701994"/>
          </a:xfrm>
        </p:grpSpPr>
        <p:sp>
          <p:nvSpPr>
            <p:cNvPr id="27048" name="Google Shape;27048;p83"/>
            <p:cNvSpPr/>
            <p:nvPr/>
          </p:nvSpPr>
          <p:spPr>
            <a:xfrm>
              <a:off x="4565116" y="1016714"/>
              <a:ext cx="577121" cy="737696"/>
            </a:xfrm>
            <a:custGeom>
              <a:avLst/>
              <a:gdLst/>
              <a:ahLst/>
              <a:cxnLst/>
              <a:rect l="l" t="t" r="r" b="b"/>
              <a:pathLst>
                <a:path w="26014" h="33252" extrusionOk="0">
                  <a:moveTo>
                    <a:pt x="19595" y="0"/>
                  </a:moveTo>
                  <a:cubicBezTo>
                    <a:pt x="15852" y="0"/>
                    <a:pt x="11935" y="1298"/>
                    <a:pt x="8205" y="4423"/>
                  </a:cubicBezTo>
                  <a:cubicBezTo>
                    <a:pt x="1" y="11299"/>
                    <a:pt x="3093" y="20351"/>
                    <a:pt x="5679" y="25469"/>
                  </a:cubicBezTo>
                  <a:cubicBezTo>
                    <a:pt x="7985" y="30022"/>
                    <a:pt x="11806" y="33251"/>
                    <a:pt x="14772" y="33251"/>
                  </a:cubicBezTo>
                  <a:cubicBezTo>
                    <a:pt x="15122" y="33251"/>
                    <a:pt x="15459" y="33207"/>
                    <a:pt x="15781" y="33114"/>
                  </a:cubicBezTo>
                  <a:cubicBezTo>
                    <a:pt x="18112" y="32445"/>
                    <a:pt x="22050" y="30206"/>
                    <a:pt x="26013" y="27624"/>
                  </a:cubicBezTo>
                  <a:lnTo>
                    <a:pt x="26013" y="27624"/>
                  </a:lnTo>
                  <a:cubicBezTo>
                    <a:pt x="24038" y="28601"/>
                    <a:pt x="22028" y="29291"/>
                    <a:pt x="20262" y="29291"/>
                  </a:cubicBezTo>
                  <a:cubicBezTo>
                    <a:pt x="19726" y="29291"/>
                    <a:pt x="19213" y="29228"/>
                    <a:pt x="18729" y="29089"/>
                  </a:cubicBezTo>
                  <a:cubicBezTo>
                    <a:pt x="14003" y="27737"/>
                    <a:pt x="8345" y="18173"/>
                    <a:pt x="8834" y="13543"/>
                  </a:cubicBezTo>
                  <a:cubicBezTo>
                    <a:pt x="9176" y="10344"/>
                    <a:pt x="14054" y="5591"/>
                    <a:pt x="17886" y="3115"/>
                  </a:cubicBezTo>
                  <a:cubicBezTo>
                    <a:pt x="20120" y="1672"/>
                    <a:pt x="22416" y="847"/>
                    <a:pt x="24768" y="820"/>
                  </a:cubicBezTo>
                  <a:cubicBezTo>
                    <a:pt x="23108" y="292"/>
                    <a:pt x="21371" y="0"/>
                    <a:pt x="19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9" name="Google Shape;27049;p83"/>
            <p:cNvSpPr/>
            <p:nvPr/>
          </p:nvSpPr>
          <p:spPr>
            <a:xfrm>
              <a:off x="4750281" y="1034796"/>
              <a:ext cx="680702" cy="631762"/>
            </a:xfrm>
            <a:custGeom>
              <a:avLst/>
              <a:gdLst/>
              <a:ahLst/>
              <a:cxnLst/>
              <a:rect l="l" t="t" r="r" b="b"/>
              <a:pathLst>
                <a:path w="30683" h="28477" extrusionOk="0">
                  <a:moveTo>
                    <a:pt x="16552" y="1"/>
                  </a:moveTo>
                  <a:cubicBezTo>
                    <a:pt x="14154" y="1"/>
                    <a:pt x="11813" y="829"/>
                    <a:pt x="9540" y="2300"/>
                  </a:cubicBezTo>
                  <a:cubicBezTo>
                    <a:pt x="5707" y="4776"/>
                    <a:pt x="830" y="9530"/>
                    <a:pt x="488" y="12728"/>
                  </a:cubicBezTo>
                  <a:cubicBezTo>
                    <a:pt x="0" y="17358"/>
                    <a:pt x="5657" y="26922"/>
                    <a:pt x="10383" y="28274"/>
                  </a:cubicBezTo>
                  <a:cubicBezTo>
                    <a:pt x="10867" y="28413"/>
                    <a:pt x="11380" y="28477"/>
                    <a:pt x="11917" y="28477"/>
                  </a:cubicBezTo>
                  <a:cubicBezTo>
                    <a:pt x="16622" y="28477"/>
                    <a:pt x="23064" y="23568"/>
                    <a:pt x="26001" y="21427"/>
                  </a:cubicBezTo>
                  <a:cubicBezTo>
                    <a:pt x="29280" y="19042"/>
                    <a:pt x="30682" y="17779"/>
                    <a:pt x="30682" y="13665"/>
                  </a:cubicBezTo>
                  <a:cubicBezTo>
                    <a:pt x="30682" y="10280"/>
                    <a:pt x="27332" y="5449"/>
                    <a:pt x="23829" y="2688"/>
                  </a:cubicBezTo>
                  <a:cubicBezTo>
                    <a:pt x="23824" y="2683"/>
                    <a:pt x="23814" y="2670"/>
                    <a:pt x="23801" y="2665"/>
                  </a:cubicBezTo>
                  <a:cubicBezTo>
                    <a:pt x="23055" y="2076"/>
                    <a:pt x="22298" y="1582"/>
                    <a:pt x="21562" y="1223"/>
                  </a:cubicBezTo>
                  <a:cubicBezTo>
                    <a:pt x="21028" y="960"/>
                    <a:pt x="20490" y="740"/>
                    <a:pt x="19962" y="566"/>
                  </a:cubicBezTo>
                  <a:cubicBezTo>
                    <a:pt x="18813" y="183"/>
                    <a:pt x="17676" y="1"/>
                    <a:pt x="165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0" name="Google Shape;27050;p83"/>
            <p:cNvSpPr/>
            <p:nvPr/>
          </p:nvSpPr>
          <p:spPr>
            <a:xfrm>
              <a:off x="4857507" y="1368595"/>
              <a:ext cx="604608" cy="413728"/>
            </a:xfrm>
            <a:custGeom>
              <a:avLst/>
              <a:gdLst/>
              <a:ahLst/>
              <a:cxnLst/>
              <a:rect l="l" t="t" r="r" b="b"/>
              <a:pathLst>
                <a:path w="27253" h="18649" extrusionOk="0">
                  <a:moveTo>
                    <a:pt x="25790" y="0"/>
                  </a:moveTo>
                  <a:cubicBezTo>
                    <a:pt x="25480" y="3060"/>
                    <a:pt x="24049" y="4289"/>
                    <a:pt x="21169" y="6382"/>
                  </a:cubicBezTo>
                  <a:cubicBezTo>
                    <a:pt x="19334" y="7722"/>
                    <a:pt x="16130" y="10142"/>
                    <a:pt x="12835" y="11764"/>
                  </a:cubicBezTo>
                  <a:cubicBezTo>
                    <a:pt x="8872" y="14347"/>
                    <a:pt x="4933" y="16585"/>
                    <a:pt x="2603" y="17254"/>
                  </a:cubicBezTo>
                  <a:cubicBezTo>
                    <a:pt x="2281" y="17347"/>
                    <a:pt x="1943" y="17393"/>
                    <a:pt x="1593" y="17393"/>
                  </a:cubicBezTo>
                  <a:cubicBezTo>
                    <a:pt x="1084" y="17393"/>
                    <a:pt x="549" y="17297"/>
                    <a:pt x="0" y="17113"/>
                  </a:cubicBezTo>
                  <a:lnTo>
                    <a:pt x="0" y="17113"/>
                  </a:lnTo>
                  <a:cubicBezTo>
                    <a:pt x="269" y="17725"/>
                    <a:pt x="679" y="18308"/>
                    <a:pt x="1274" y="18544"/>
                  </a:cubicBezTo>
                  <a:cubicBezTo>
                    <a:pt x="1448" y="18613"/>
                    <a:pt x="1684" y="18649"/>
                    <a:pt x="1979" y="18649"/>
                  </a:cubicBezTo>
                  <a:cubicBezTo>
                    <a:pt x="4268" y="18649"/>
                    <a:pt x="10083" y="16501"/>
                    <a:pt x="17650" y="11186"/>
                  </a:cubicBezTo>
                  <a:cubicBezTo>
                    <a:pt x="26316" y="5108"/>
                    <a:pt x="27253" y="2313"/>
                    <a:pt x="26879" y="1095"/>
                  </a:cubicBezTo>
                  <a:cubicBezTo>
                    <a:pt x="26687" y="472"/>
                    <a:pt x="26210" y="157"/>
                    <a:pt x="257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1" name="Google Shape;27051;p83"/>
            <p:cNvSpPr/>
            <p:nvPr/>
          </p:nvSpPr>
          <p:spPr>
            <a:xfrm>
              <a:off x="4344341" y="1829413"/>
              <a:ext cx="29284" cy="24470"/>
            </a:xfrm>
            <a:custGeom>
              <a:avLst/>
              <a:gdLst/>
              <a:ahLst/>
              <a:cxnLst/>
              <a:rect l="l" t="t" r="r" b="b"/>
              <a:pathLst>
                <a:path w="1320" h="1103" extrusionOk="0">
                  <a:moveTo>
                    <a:pt x="696" y="1"/>
                  </a:moveTo>
                  <a:lnTo>
                    <a:pt x="696" y="171"/>
                  </a:lnTo>
                  <a:lnTo>
                    <a:pt x="258" y="51"/>
                  </a:lnTo>
                  <a:cubicBezTo>
                    <a:pt x="223" y="172"/>
                    <a:pt x="192" y="294"/>
                    <a:pt x="161" y="421"/>
                  </a:cubicBezTo>
                  <a:lnTo>
                    <a:pt x="1" y="1103"/>
                  </a:lnTo>
                  <a:lnTo>
                    <a:pt x="1137" y="1103"/>
                  </a:lnTo>
                  <a:lnTo>
                    <a:pt x="1320" y="343"/>
                  </a:lnTo>
                  <a:lnTo>
                    <a:pt x="697" y="172"/>
                  </a:lnTo>
                  <a:lnTo>
                    <a:pt x="696"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2" name="Google Shape;27052;p83"/>
            <p:cNvSpPr/>
            <p:nvPr/>
          </p:nvSpPr>
          <p:spPr>
            <a:xfrm>
              <a:off x="6199903" y="2353751"/>
              <a:ext cx="425353" cy="411998"/>
            </a:xfrm>
            <a:custGeom>
              <a:avLst/>
              <a:gdLst/>
              <a:ahLst/>
              <a:cxnLst/>
              <a:rect l="l" t="t" r="r" b="b"/>
              <a:pathLst>
                <a:path w="19173" h="18571" extrusionOk="0">
                  <a:moveTo>
                    <a:pt x="8604" y="1"/>
                  </a:moveTo>
                  <a:cubicBezTo>
                    <a:pt x="7476" y="377"/>
                    <a:pt x="5266" y="1274"/>
                    <a:pt x="3228" y="3369"/>
                  </a:cubicBezTo>
                  <a:cubicBezTo>
                    <a:pt x="1185" y="5468"/>
                    <a:pt x="342" y="7708"/>
                    <a:pt x="0" y="8841"/>
                  </a:cubicBezTo>
                  <a:cubicBezTo>
                    <a:pt x="0" y="8841"/>
                    <a:pt x="2806" y="13471"/>
                    <a:pt x="4490" y="15390"/>
                  </a:cubicBezTo>
                  <a:cubicBezTo>
                    <a:pt x="6174" y="17304"/>
                    <a:pt x="9069" y="18427"/>
                    <a:pt x="10052" y="18567"/>
                  </a:cubicBezTo>
                  <a:cubicBezTo>
                    <a:pt x="10070" y="18569"/>
                    <a:pt x="10090" y="18571"/>
                    <a:pt x="10110" y="18571"/>
                  </a:cubicBezTo>
                  <a:cubicBezTo>
                    <a:pt x="11174" y="18571"/>
                    <a:pt x="14810" y="15019"/>
                    <a:pt x="16557" y="12910"/>
                  </a:cubicBezTo>
                  <a:cubicBezTo>
                    <a:pt x="18330" y="10761"/>
                    <a:pt x="19172" y="8421"/>
                    <a:pt x="19082" y="7764"/>
                  </a:cubicBezTo>
                  <a:cubicBezTo>
                    <a:pt x="18987" y="7113"/>
                    <a:pt x="18331" y="5053"/>
                    <a:pt x="16507" y="3229"/>
                  </a:cubicBezTo>
                  <a:cubicBezTo>
                    <a:pt x="15748" y="2471"/>
                    <a:pt x="14824" y="2246"/>
                    <a:pt x="13979" y="2246"/>
                  </a:cubicBezTo>
                  <a:cubicBezTo>
                    <a:pt x="13948" y="2246"/>
                    <a:pt x="13917" y="2247"/>
                    <a:pt x="13886" y="2247"/>
                  </a:cubicBezTo>
                  <a:cubicBezTo>
                    <a:pt x="12723" y="2269"/>
                    <a:pt x="11736" y="2684"/>
                    <a:pt x="11550" y="2713"/>
                  </a:cubicBezTo>
                  <a:cubicBezTo>
                    <a:pt x="11546" y="2713"/>
                    <a:pt x="11542" y="2714"/>
                    <a:pt x="11537" y="2714"/>
                  </a:cubicBezTo>
                  <a:cubicBezTo>
                    <a:pt x="11472" y="2714"/>
                    <a:pt x="11385" y="2642"/>
                    <a:pt x="11270" y="2521"/>
                  </a:cubicBezTo>
                  <a:cubicBezTo>
                    <a:pt x="10799" y="2027"/>
                    <a:pt x="9907" y="670"/>
                    <a:pt x="86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3" name="Google Shape;27053;p83"/>
            <p:cNvSpPr/>
            <p:nvPr/>
          </p:nvSpPr>
          <p:spPr>
            <a:xfrm>
              <a:off x="5638438" y="2831231"/>
              <a:ext cx="382913" cy="410245"/>
            </a:xfrm>
            <a:custGeom>
              <a:avLst/>
              <a:gdLst/>
              <a:ahLst/>
              <a:cxnLst/>
              <a:rect l="l" t="t" r="r" b="b"/>
              <a:pathLst>
                <a:path w="17260" h="18492" extrusionOk="0">
                  <a:moveTo>
                    <a:pt x="10546" y="0"/>
                  </a:moveTo>
                  <a:cubicBezTo>
                    <a:pt x="9311" y="39"/>
                    <a:pt x="7212" y="263"/>
                    <a:pt x="4884" y="1352"/>
                  </a:cubicBezTo>
                  <a:cubicBezTo>
                    <a:pt x="2391" y="2519"/>
                    <a:pt x="814" y="4137"/>
                    <a:pt x="0" y="5096"/>
                  </a:cubicBezTo>
                  <a:cubicBezTo>
                    <a:pt x="0" y="5096"/>
                    <a:pt x="842" y="7852"/>
                    <a:pt x="1358" y="8552"/>
                  </a:cubicBezTo>
                  <a:cubicBezTo>
                    <a:pt x="1375" y="8570"/>
                    <a:pt x="1387" y="8592"/>
                    <a:pt x="1393" y="8614"/>
                  </a:cubicBezTo>
                  <a:cubicBezTo>
                    <a:pt x="1618" y="9059"/>
                    <a:pt x="1207" y="10058"/>
                    <a:pt x="871" y="11168"/>
                  </a:cubicBezTo>
                  <a:cubicBezTo>
                    <a:pt x="607" y="12010"/>
                    <a:pt x="394" y="12913"/>
                    <a:pt x="517" y="13699"/>
                  </a:cubicBezTo>
                  <a:cubicBezTo>
                    <a:pt x="843" y="15781"/>
                    <a:pt x="2808" y="18144"/>
                    <a:pt x="3605" y="18425"/>
                  </a:cubicBezTo>
                  <a:cubicBezTo>
                    <a:pt x="3710" y="18462"/>
                    <a:pt x="3940" y="18491"/>
                    <a:pt x="4278" y="18491"/>
                  </a:cubicBezTo>
                  <a:cubicBezTo>
                    <a:pt x="5466" y="18491"/>
                    <a:pt x="7981" y="18123"/>
                    <a:pt x="11041" y="16409"/>
                  </a:cubicBezTo>
                  <a:cubicBezTo>
                    <a:pt x="14970" y="14216"/>
                    <a:pt x="16889" y="11595"/>
                    <a:pt x="17074" y="10708"/>
                  </a:cubicBezTo>
                  <a:cubicBezTo>
                    <a:pt x="17259" y="9815"/>
                    <a:pt x="16135" y="7288"/>
                    <a:pt x="14311" y="5001"/>
                  </a:cubicBezTo>
                  <a:cubicBezTo>
                    <a:pt x="12487" y="2711"/>
                    <a:pt x="10546" y="0"/>
                    <a:pt x="105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4" name="Google Shape;27054;p83"/>
            <p:cNvSpPr/>
            <p:nvPr/>
          </p:nvSpPr>
          <p:spPr>
            <a:xfrm>
              <a:off x="4349200" y="948712"/>
              <a:ext cx="2041486" cy="1995452"/>
            </a:xfrm>
            <a:custGeom>
              <a:avLst/>
              <a:gdLst/>
              <a:ahLst/>
              <a:cxnLst/>
              <a:rect l="l" t="t" r="r" b="b"/>
              <a:pathLst>
                <a:path w="92021" h="89946" extrusionOk="0">
                  <a:moveTo>
                    <a:pt x="59069" y="0"/>
                  </a:moveTo>
                  <a:cubicBezTo>
                    <a:pt x="57651" y="0"/>
                    <a:pt x="56588" y="520"/>
                    <a:pt x="56349" y="643"/>
                  </a:cubicBezTo>
                  <a:cubicBezTo>
                    <a:pt x="56293" y="862"/>
                    <a:pt x="56232" y="1098"/>
                    <a:pt x="56170" y="1351"/>
                  </a:cubicBezTo>
                  <a:cubicBezTo>
                    <a:pt x="55653" y="3378"/>
                    <a:pt x="54908" y="6290"/>
                    <a:pt x="54537" y="7733"/>
                  </a:cubicBezTo>
                  <a:cubicBezTo>
                    <a:pt x="54424" y="8170"/>
                    <a:pt x="54346" y="8468"/>
                    <a:pt x="54324" y="8569"/>
                  </a:cubicBezTo>
                  <a:cubicBezTo>
                    <a:pt x="54316" y="8597"/>
                    <a:pt x="54311" y="8608"/>
                    <a:pt x="54311" y="8608"/>
                  </a:cubicBezTo>
                  <a:cubicBezTo>
                    <a:pt x="52555" y="11386"/>
                    <a:pt x="51916" y="14327"/>
                    <a:pt x="51703" y="15629"/>
                  </a:cubicBezTo>
                  <a:cubicBezTo>
                    <a:pt x="51635" y="16073"/>
                    <a:pt x="51612" y="16325"/>
                    <a:pt x="51612" y="16325"/>
                  </a:cubicBezTo>
                  <a:cubicBezTo>
                    <a:pt x="51568" y="16365"/>
                    <a:pt x="51522" y="16398"/>
                    <a:pt x="51478" y="16449"/>
                  </a:cubicBezTo>
                  <a:cubicBezTo>
                    <a:pt x="50513" y="17274"/>
                    <a:pt x="49923" y="18520"/>
                    <a:pt x="49570" y="19575"/>
                  </a:cubicBezTo>
                  <a:cubicBezTo>
                    <a:pt x="49665" y="19704"/>
                    <a:pt x="49737" y="19851"/>
                    <a:pt x="49788" y="20019"/>
                  </a:cubicBezTo>
                  <a:cubicBezTo>
                    <a:pt x="50164" y="21237"/>
                    <a:pt x="49227" y="24032"/>
                    <a:pt x="40561" y="30110"/>
                  </a:cubicBezTo>
                  <a:cubicBezTo>
                    <a:pt x="33000" y="35421"/>
                    <a:pt x="27190" y="37572"/>
                    <a:pt x="24897" y="37572"/>
                  </a:cubicBezTo>
                  <a:cubicBezTo>
                    <a:pt x="24754" y="37572"/>
                    <a:pt x="24625" y="37563"/>
                    <a:pt x="24510" y="37547"/>
                  </a:cubicBezTo>
                  <a:lnTo>
                    <a:pt x="24510" y="37547"/>
                  </a:lnTo>
                  <a:cubicBezTo>
                    <a:pt x="24522" y="37564"/>
                    <a:pt x="24532" y="37586"/>
                    <a:pt x="24544" y="37602"/>
                  </a:cubicBezTo>
                  <a:cubicBezTo>
                    <a:pt x="23887" y="37738"/>
                    <a:pt x="21378" y="38298"/>
                    <a:pt x="19802" y="39264"/>
                  </a:cubicBezTo>
                  <a:lnTo>
                    <a:pt x="19797" y="39264"/>
                  </a:lnTo>
                  <a:cubicBezTo>
                    <a:pt x="19797" y="39264"/>
                    <a:pt x="19477" y="39056"/>
                    <a:pt x="18781" y="38792"/>
                  </a:cubicBezTo>
                  <a:cubicBezTo>
                    <a:pt x="17572" y="38336"/>
                    <a:pt x="15244" y="37707"/>
                    <a:pt x="11509" y="37707"/>
                  </a:cubicBezTo>
                  <a:cubicBezTo>
                    <a:pt x="10974" y="37707"/>
                    <a:pt x="10411" y="37720"/>
                    <a:pt x="9818" y="37748"/>
                  </a:cubicBezTo>
                  <a:cubicBezTo>
                    <a:pt x="9739" y="37754"/>
                    <a:pt x="9665" y="37754"/>
                    <a:pt x="9587" y="37760"/>
                  </a:cubicBezTo>
                  <a:cubicBezTo>
                    <a:pt x="9587" y="37760"/>
                    <a:pt x="9441" y="37705"/>
                    <a:pt x="9183" y="37615"/>
                  </a:cubicBezTo>
                  <a:cubicBezTo>
                    <a:pt x="8265" y="37303"/>
                    <a:pt x="5930" y="36592"/>
                    <a:pt x="3611" y="36592"/>
                  </a:cubicBezTo>
                  <a:cubicBezTo>
                    <a:pt x="3478" y="36592"/>
                    <a:pt x="3345" y="36594"/>
                    <a:pt x="3212" y="36599"/>
                  </a:cubicBezTo>
                  <a:cubicBezTo>
                    <a:pt x="2904" y="36605"/>
                    <a:pt x="2594" y="36633"/>
                    <a:pt x="2291" y="36673"/>
                  </a:cubicBezTo>
                  <a:cubicBezTo>
                    <a:pt x="1803" y="37233"/>
                    <a:pt x="662" y="38703"/>
                    <a:pt x="355" y="40926"/>
                  </a:cubicBezTo>
                  <a:cubicBezTo>
                    <a:pt x="1" y="43475"/>
                    <a:pt x="965" y="45410"/>
                    <a:pt x="1314" y="46039"/>
                  </a:cubicBezTo>
                  <a:cubicBezTo>
                    <a:pt x="1684" y="46348"/>
                    <a:pt x="2116" y="46667"/>
                    <a:pt x="2605" y="46982"/>
                  </a:cubicBezTo>
                  <a:cubicBezTo>
                    <a:pt x="3025" y="47250"/>
                    <a:pt x="3487" y="47525"/>
                    <a:pt x="3991" y="47784"/>
                  </a:cubicBezTo>
                  <a:cubicBezTo>
                    <a:pt x="5487" y="48552"/>
                    <a:pt x="7505" y="49289"/>
                    <a:pt x="9735" y="49289"/>
                  </a:cubicBezTo>
                  <a:cubicBezTo>
                    <a:pt x="9964" y="49289"/>
                    <a:pt x="10195" y="49281"/>
                    <a:pt x="10428" y="49265"/>
                  </a:cubicBezTo>
                  <a:cubicBezTo>
                    <a:pt x="10428" y="49265"/>
                    <a:pt x="14898" y="52491"/>
                    <a:pt x="20726" y="52491"/>
                  </a:cubicBezTo>
                  <a:cubicBezTo>
                    <a:pt x="21472" y="52491"/>
                    <a:pt x="22239" y="52438"/>
                    <a:pt x="23022" y="52319"/>
                  </a:cubicBezTo>
                  <a:cubicBezTo>
                    <a:pt x="23022" y="52319"/>
                    <a:pt x="24973" y="53085"/>
                    <a:pt x="27837" y="53085"/>
                  </a:cubicBezTo>
                  <a:cubicBezTo>
                    <a:pt x="29302" y="53085"/>
                    <a:pt x="31006" y="52885"/>
                    <a:pt x="32810" y="52279"/>
                  </a:cubicBezTo>
                  <a:cubicBezTo>
                    <a:pt x="33010" y="52214"/>
                    <a:pt x="33210" y="52189"/>
                    <a:pt x="33409" y="52189"/>
                  </a:cubicBezTo>
                  <a:cubicBezTo>
                    <a:pt x="33703" y="52189"/>
                    <a:pt x="33994" y="52243"/>
                    <a:pt x="34275" y="52297"/>
                  </a:cubicBezTo>
                  <a:cubicBezTo>
                    <a:pt x="34382" y="52319"/>
                    <a:pt x="34484" y="52336"/>
                    <a:pt x="34585" y="52353"/>
                  </a:cubicBezTo>
                  <a:cubicBezTo>
                    <a:pt x="34663" y="52466"/>
                    <a:pt x="34742" y="52572"/>
                    <a:pt x="34826" y="52685"/>
                  </a:cubicBezTo>
                  <a:cubicBezTo>
                    <a:pt x="37698" y="56680"/>
                    <a:pt x="40667" y="60575"/>
                    <a:pt x="43030" y="63145"/>
                  </a:cubicBezTo>
                  <a:cubicBezTo>
                    <a:pt x="43323" y="63465"/>
                    <a:pt x="43608" y="63768"/>
                    <a:pt x="43883" y="64044"/>
                  </a:cubicBezTo>
                  <a:cubicBezTo>
                    <a:pt x="43883" y="64044"/>
                    <a:pt x="43883" y="64049"/>
                    <a:pt x="43889" y="64060"/>
                  </a:cubicBezTo>
                  <a:cubicBezTo>
                    <a:pt x="43935" y="64286"/>
                    <a:pt x="44444" y="66547"/>
                    <a:pt x="45371" y="69449"/>
                  </a:cubicBezTo>
                  <a:cubicBezTo>
                    <a:pt x="46347" y="72507"/>
                    <a:pt x="47788" y="76274"/>
                    <a:pt x="49646" y="79114"/>
                  </a:cubicBezTo>
                  <a:cubicBezTo>
                    <a:pt x="52380" y="83294"/>
                    <a:pt x="55983" y="87616"/>
                    <a:pt x="57341" y="89115"/>
                  </a:cubicBezTo>
                  <a:cubicBezTo>
                    <a:pt x="57825" y="89653"/>
                    <a:pt x="58110" y="89945"/>
                    <a:pt x="58110" y="89945"/>
                  </a:cubicBezTo>
                  <a:cubicBezTo>
                    <a:pt x="58924" y="88985"/>
                    <a:pt x="60501" y="87369"/>
                    <a:pt x="62994" y="86201"/>
                  </a:cubicBezTo>
                  <a:cubicBezTo>
                    <a:pt x="65322" y="85112"/>
                    <a:pt x="67421" y="84888"/>
                    <a:pt x="68656" y="84849"/>
                  </a:cubicBezTo>
                  <a:cubicBezTo>
                    <a:pt x="68656" y="84849"/>
                    <a:pt x="68493" y="84361"/>
                    <a:pt x="68223" y="83603"/>
                  </a:cubicBezTo>
                  <a:cubicBezTo>
                    <a:pt x="67573" y="81763"/>
                    <a:pt x="65625" y="77385"/>
                    <a:pt x="64564" y="75398"/>
                  </a:cubicBezTo>
                  <a:cubicBezTo>
                    <a:pt x="63070" y="72593"/>
                    <a:pt x="61993" y="71144"/>
                    <a:pt x="61993" y="71144"/>
                  </a:cubicBezTo>
                  <a:cubicBezTo>
                    <a:pt x="61993" y="71144"/>
                    <a:pt x="61388" y="68945"/>
                    <a:pt x="60636" y="67356"/>
                  </a:cubicBezTo>
                  <a:cubicBezTo>
                    <a:pt x="59891" y="65761"/>
                    <a:pt x="60591" y="63145"/>
                    <a:pt x="62415" y="61648"/>
                  </a:cubicBezTo>
                  <a:cubicBezTo>
                    <a:pt x="63665" y="60621"/>
                    <a:pt x="65656" y="59841"/>
                    <a:pt x="67195" y="59841"/>
                  </a:cubicBezTo>
                  <a:cubicBezTo>
                    <a:pt x="67902" y="59841"/>
                    <a:pt x="68513" y="60005"/>
                    <a:pt x="68914" y="60385"/>
                  </a:cubicBezTo>
                  <a:cubicBezTo>
                    <a:pt x="70659" y="62034"/>
                    <a:pt x="72938" y="62814"/>
                    <a:pt x="72938" y="62814"/>
                  </a:cubicBezTo>
                  <a:cubicBezTo>
                    <a:pt x="72938" y="62814"/>
                    <a:pt x="74386" y="65391"/>
                    <a:pt x="76402" y="67215"/>
                  </a:cubicBezTo>
                  <a:cubicBezTo>
                    <a:pt x="77815" y="68500"/>
                    <a:pt x="80717" y="70430"/>
                    <a:pt x="82305" y="71458"/>
                  </a:cubicBezTo>
                  <a:cubicBezTo>
                    <a:pt x="82978" y="71896"/>
                    <a:pt x="83416" y="72170"/>
                    <a:pt x="83416" y="72170"/>
                  </a:cubicBezTo>
                  <a:cubicBezTo>
                    <a:pt x="83759" y="71037"/>
                    <a:pt x="84601" y="68798"/>
                    <a:pt x="86644" y="66698"/>
                  </a:cubicBezTo>
                  <a:cubicBezTo>
                    <a:pt x="88681" y="64605"/>
                    <a:pt x="90892" y="63706"/>
                    <a:pt x="92020" y="63331"/>
                  </a:cubicBezTo>
                  <a:cubicBezTo>
                    <a:pt x="92020" y="63331"/>
                    <a:pt x="91774" y="62998"/>
                    <a:pt x="91337" y="62429"/>
                  </a:cubicBezTo>
                  <a:cubicBezTo>
                    <a:pt x="89912" y="60593"/>
                    <a:pt x="86466" y="56310"/>
                    <a:pt x="82857" y="52989"/>
                  </a:cubicBezTo>
                  <a:cubicBezTo>
                    <a:pt x="78586" y="49060"/>
                    <a:pt x="71296" y="44413"/>
                    <a:pt x="69932" y="43560"/>
                  </a:cubicBezTo>
                  <a:cubicBezTo>
                    <a:pt x="69787" y="43471"/>
                    <a:pt x="69708" y="43420"/>
                    <a:pt x="69708" y="43420"/>
                  </a:cubicBezTo>
                  <a:lnTo>
                    <a:pt x="69696" y="43425"/>
                  </a:lnTo>
                  <a:cubicBezTo>
                    <a:pt x="69528" y="43132"/>
                    <a:pt x="69354" y="42846"/>
                    <a:pt x="69180" y="42560"/>
                  </a:cubicBezTo>
                  <a:cubicBezTo>
                    <a:pt x="67030" y="38968"/>
                    <a:pt x="64836" y="35854"/>
                    <a:pt x="61468" y="32358"/>
                  </a:cubicBezTo>
                  <a:cubicBezTo>
                    <a:pt x="61338" y="31824"/>
                    <a:pt x="61350" y="31404"/>
                    <a:pt x="61456" y="30965"/>
                  </a:cubicBezTo>
                  <a:cubicBezTo>
                    <a:pt x="61557" y="30578"/>
                    <a:pt x="61726" y="30185"/>
                    <a:pt x="61927" y="29692"/>
                  </a:cubicBezTo>
                  <a:cubicBezTo>
                    <a:pt x="63634" y="25528"/>
                    <a:pt x="63117" y="19685"/>
                    <a:pt x="63117" y="19685"/>
                  </a:cubicBezTo>
                  <a:cubicBezTo>
                    <a:pt x="65542" y="16010"/>
                    <a:pt x="63993" y="10958"/>
                    <a:pt x="63993" y="10958"/>
                  </a:cubicBezTo>
                  <a:cubicBezTo>
                    <a:pt x="64554" y="8310"/>
                    <a:pt x="64217" y="4695"/>
                    <a:pt x="64060" y="3371"/>
                  </a:cubicBezTo>
                  <a:cubicBezTo>
                    <a:pt x="64021" y="3039"/>
                    <a:pt x="63993" y="2854"/>
                    <a:pt x="63993" y="2854"/>
                  </a:cubicBezTo>
                  <a:cubicBezTo>
                    <a:pt x="63746" y="2434"/>
                    <a:pt x="62832" y="997"/>
                    <a:pt x="60968" y="329"/>
                  </a:cubicBezTo>
                  <a:cubicBezTo>
                    <a:pt x="60297" y="88"/>
                    <a:pt x="59653" y="0"/>
                    <a:pt x="590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5" name="Google Shape;27055;p83"/>
            <p:cNvSpPr/>
            <p:nvPr/>
          </p:nvSpPr>
          <p:spPr>
            <a:xfrm>
              <a:off x="5131839" y="1514606"/>
              <a:ext cx="681923" cy="685738"/>
            </a:xfrm>
            <a:custGeom>
              <a:avLst/>
              <a:gdLst/>
              <a:ahLst/>
              <a:cxnLst/>
              <a:rect l="l" t="t" r="r" b="b"/>
              <a:pathLst>
                <a:path w="30738" h="30910" extrusionOk="0">
                  <a:moveTo>
                    <a:pt x="16137" y="0"/>
                  </a:moveTo>
                  <a:cubicBezTo>
                    <a:pt x="15749" y="0"/>
                    <a:pt x="15357" y="122"/>
                    <a:pt x="15022" y="373"/>
                  </a:cubicBezTo>
                  <a:lnTo>
                    <a:pt x="991" y="10889"/>
                  </a:lnTo>
                  <a:cubicBezTo>
                    <a:pt x="168" y="11506"/>
                    <a:pt x="0" y="12672"/>
                    <a:pt x="618" y="13495"/>
                  </a:cubicBezTo>
                  <a:lnTo>
                    <a:pt x="13111" y="30164"/>
                  </a:lnTo>
                  <a:cubicBezTo>
                    <a:pt x="13477" y="30652"/>
                    <a:pt x="14036" y="30909"/>
                    <a:pt x="14602" y="30909"/>
                  </a:cubicBezTo>
                  <a:cubicBezTo>
                    <a:pt x="14991" y="30909"/>
                    <a:pt x="15382" y="30788"/>
                    <a:pt x="15717" y="30537"/>
                  </a:cubicBezTo>
                  <a:lnTo>
                    <a:pt x="29748" y="20021"/>
                  </a:lnTo>
                  <a:cubicBezTo>
                    <a:pt x="30570" y="19403"/>
                    <a:pt x="30738" y="18238"/>
                    <a:pt x="30121" y="17415"/>
                  </a:cubicBezTo>
                  <a:lnTo>
                    <a:pt x="17628" y="746"/>
                  </a:lnTo>
                  <a:cubicBezTo>
                    <a:pt x="17262" y="258"/>
                    <a:pt x="16703" y="0"/>
                    <a:pt x="161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6" name="Google Shape;27056;p83"/>
            <p:cNvSpPr/>
            <p:nvPr/>
          </p:nvSpPr>
          <p:spPr>
            <a:xfrm>
              <a:off x="5553398" y="668360"/>
              <a:ext cx="170359" cy="294683"/>
            </a:xfrm>
            <a:custGeom>
              <a:avLst/>
              <a:gdLst/>
              <a:ahLst/>
              <a:cxnLst/>
              <a:rect l="l" t="t" r="r" b="b"/>
              <a:pathLst>
                <a:path w="7679" h="13283" extrusionOk="0">
                  <a:moveTo>
                    <a:pt x="1903" y="1"/>
                  </a:moveTo>
                  <a:cubicBezTo>
                    <a:pt x="1787" y="1"/>
                    <a:pt x="1687" y="19"/>
                    <a:pt x="1612" y="58"/>
                  </a:cubicBezTo>
                  <a:cubicBezTo>
                    <a:pt x="1123" y="316"/>
                    <a:pt x="1018" y="3427"/>
                    <a:pt x="529" y="4515"/>
                  </a:cubicBezTo>
                  <a:cubicBezTo>
                    <a:pt x="34" y="5599"/>
                    <a:pt x="1" y="7463"/>
                    <a:pt x="529" y="8618"/>
                  </a:cubicBezTo>
                  <a:cubicBezTo>
                    <a:pt x="1051" y="9774"/>
                    <a:pt x="2072" y="13282"/>
                    <a:pt x="2072" y="13282"/>
                  </a:cubicBezTo>
                  <a:cubicBezTo>
                    <a:pt x="2311" y="13159"/>
                    <a:pt x="3374" y="12638"/>
                    <a:pt x="4791" y="12638"/>
                  </a:cubicBezTo>
                  <a:cubicBezTo>
                    <a:pt x="5375" y="12638"/>
                    <a:pt x="6020" y="12727"/>
                    <a:pt x="6691" y="12968"/>
                  </a:cubicBezTo>
                  <a:cubicBezTo>
                    <a:pt x="6859" y="13030"/>
                    <a:pt x="7021" y="13090"/>
                    <a:pt x="7173" y="13169"/>
                  </a:cubicBezTo>
                  <a:cubicBezTo>
                    <a:pt x="7359" y="12311"/>
                    <a:pt x="7679" y="10420"/>
                    <a:pt x="7371" y="8803"/>
                  </a:cubicBezTo>
                  <a:cubicBezTo>
                    <a:pt x="6945" y="6630"/>
                    <a:pt x="4565" y="5531"/>
                    <a:pt x="4329" y="4902"/>
                  </a:cubicBezTo>
                  <a:cubicBezTo>
                    <a:pt x="4093" y="4268"/>
                    <a:pt x="3886" y="2399"/>
                    <a:pt x="3790" y="1416"/>
                  </a:cubicBezTo>
                  <a:cubicBezTo>
                    <a:pt x="3709" y="583"/>
                    <a:pt x="2554" y="1"/>
                    <a:pt x="1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7" name="Google Shape;27057;p83"/>
            <p:cNvSpPr/>
            <p:nvPr/>
          </p:nvSpPr>
          <p:spPr>
            <a:xfrm>
              <a:off x="5534695" y="539500"/>
              <a:ext cx="303402" cy="472607"/>
            </a:xfrm>
            <a:custGeom>
              <a:avLst/>
              <a:gdLst/>
              <a:ahLst/>
              <a:cxnLst/>
              <a:rect l="l" t="t" r="r" b="b"/>
              <a:pathLst>
                <a:path w="13676" h="21303" extrusionOk="0">
                  <a:moveTo>
                    <a:pt x="6142" y="0"/>
                  </a:moveTo>
                  <a:cubicBezTo>
                    <a:pt x="5829" y="0"/>
                    <a:pt x="5573" y="45"/>
                    <a:pt x="5450" y="116"/>
                  </a:cubicBezTo>
                  <a:cubicBezTo>
                    <a:pt x="5007" y="374"/>
                    <a:pt x="5236" y="1682"/>
                    <a:pt x="5288" y="2457"/>
                  </a:cubicBezTo>
                  <a:cubicBezTo>
                    <a:pt x="5332" y="3226"/>
                    <a:pt x="5288" y="6778"/>
                    <a:pt x="5288" y="6778"/>
                  </a:cubicBezTo>
                  <a:cubicBezTo>
                    <a:pt x="5288" y="6778"/>
                    <a:pt x="4513" y="2429"/>
                    <a:pt x="3671" y="1542"/>
                  </a:cubicBezTo>
                  <a:cubicBezTo>
                    <a:pt x="3266" y="1115"/>
                    <a:pt x="2638" y="959"/>
                    <a:pt x="2038" y="959"/>
                  </a:cubicBezTo>
                  <a:cubicBezTo>
                    <a:pt x="1394" y="959"/>
                    <a:pt x="782" y="1140"/>
                    <a:pt x="518" y="1358"/>
                  </a:cubicBezTo>
                  <a:cubicBezTo>
                    <a:pt x="1" y="1778"/>
                    <a:pt x="844" y="4022"/>
                    <a:pt x="989" y="5146"/>
                  </a:cubicBezTo>
                  <a:cubicBezTo>
                    <a:pt x="1055" y="5679"/>
                    <a:pt x="1107" y="6662"/>
                    <a:pt x="1134" y="7722"/>
                  </a:cubicBezTo>
                  <a:lnTo>
                    <a:pt x="1134" y="7727"/>
                  </a:lnTo>
                  <a:cubicBezTo>
                    <a:pt x="1162" y="8894"/>
                    <a:pt x="1168" y="10157"/>
                    <a:pt x="1139" y="11010"/>
                  </a:cubicBezTo>
                  <a:cubicBezTo>
                    <a:pt x="1202" y="10757"/>
                    <a:pt x="1275" y="10526"/>
                    <a:pt x="1370" y="10325"/>
                  </a:cubicBezTo>
                  <a:cubicBezTo>
                    <a:pt x="1860" y="9236"/>
                    <a:pt x="1965" y="6126"/>
                    <a:pt x="2454" y="5867"/>
                  </a:cubicBezTo>
                  <a:cubicBezTo>
                    <a:pt x="2529" y="5828"/>
                    <a:pt x="2629" y="5810"/>
                    <a:pt x="2745" y="5810"/>
                  </a:cubicBezTo>
                  <a:cubicBezTo>
                    <a:pt x="3395" y="5810"/>
                    <a:pt x="4551" y="6392"/>
                    <a:pt x="4632" y="7225"/>
                  </a:cubicBezTo>
                  <a:cubicBezTo>
                    <a:pt x="4728" y="8208"/>
                    <a:pt x="4934" y="10077"/>
                    <a:pt x="5170" y="10711"/>
                  </a:cubicBezTo>
                  <a:cubicBezTo>
                    <a:pt x="5406" y="11340"/>
                    <a:pt x="7785" y="12441"/>
                    <a:pt x="8212" y="14613"/>
                  </a:cubicBezTo>
                  <a:cubicBezTo>
                    <a:pt x="8520" y="16228"/>
                    <a:pt x="8200" y="18120"/>
                    <a:pt x="8015" y="18979"/>
                  </a:cubicBezTo>
                  <a:cubicBezTo>
                    <a:pt x="8129" y="19028"/>
                    <a:pt x="8234" y="19085"/>
                    <a:pt x="8335" y="19142"/>
                  </a:cubicBezTo>
                  <a:cubicBezTo>
                    <a:pt x="9665" y="19871"/>
                    <a:pt x="10351" y="20948"/>
                    <a:pt x="10558" y="21302"/>
                  </a:cubicBezTo>
                  <a:cubicBezTo>
                    <a:pt x="10558" y="21302"/>
                    <a:pt x="11680" y="18703"/>
                    <a:pt x="12135" y="16627"/>
                  </a:cubicBezTo>
                  <a:cubicBezTo>
                    <a:pt x="12540" y="14802"/>
                    <a:pt x="12467" y="12451"/>
                    <a:pt x="12467" y="12451"/>
                  </a:cubicBezTo>
                  <a:cubicBezTo>
                    <a:pt x="12467" y="12451"/>
                    <a:pt x="13635" y="9000"/>
                    <a:pt x="13654" y="7953"/>
                  </a:cubicBezTo>
                  <a:cubicBezTo>
                    <a:pt x="13675" y="6946"/>
                    <a:pt x="12635" y="6308"/>
                    <a:pt x="12314" y="6308"/>
                  </a:cubicBezTo>
                  <a:cubicBezTo>
                    <a:pt x="12299" y="6308"/>
                    <a:pt x="12285" y="6310"/>
                    <a:pt x="12273" y="6313"/>
                  </a:cubicBezTo>
                  <a:cubicBezTo>
                    <a:pt x="12266" y="6313"/>
                    <a:pt x="12261" y="6318"/>
                    <a:pt x="12256" y="6318"/>
                  </a:cubicBezTo>
                  <a:cubicBezTo>
                    <a:pt x="12003" y="6404"/>
                    <a:pt x="11622" y="6808"/>
                    <a:pt x="11622" y="6808"/>
                  </a:cubicBezTo>
                  <a:cubicBezTo>
                    <a:pt x="11622" y="6808"/>
                    <a:pt x="11712" y="5938"/>
                    <a:pt x="11622" y="4770"/>
                  </a:cubicBezTo>
                  <a:cubicBezTo>
                    <a:pt x="11530" y="3651"/>
                    <a:pt x="10369" y="2682"/>
                    <a:pt x="9699" y="2682"/>
                  </a:cubicBezTo>
                  <a:cubicBezTo>
                    <a:pt x="9669" y="2682"/>
                    <a:pt x="9641" y="2684"/>
                    <a:pt x="9613" y="2688"/>
                  </a:cubicBezTo>
                  <a:cubicBezTo>
                    <a:pt x="9578" y="2693"/>
                    <a:pt x="9546" y="2698"/>
                    <a:pt x="9512" y="2710"/>
                  </a:cubicBezTo>
                  <a:cubicBezTo>
                    <a:pt x="9253" y="2800"/>
                    <a:pt x="9101" y="3074"/>
                    <a:pt x="9018" y="3344"/>
                  </a:cubicBezTo>
                  <a:lnTo>
                    <a:pt x="9012" y="3355"/>
                  </a:lnTo>
                  <a:cubicBezTo>
                    <a:pt x="8939" y="3584"/>
                    <a:pt x="8917" y="3802"/>
                    <a:pt x="8912" y="3899"/>
                  </a:cubicBezTo>
                  <a:lnTo>
                    <a:pt x="8906" y="3949"/>
                  </a:lnTo>
                  <a:cubicBezTo>
                    <a:pt x="8906" y="3949"/>
                    <a:pt x="8884" y="2428"/>
                    <a:pt x="8464" y="1194"/>
                  </a:cubicBezTo>
                  <a:cubicBezTo>
                    <a:pt x="8160" y="299"/>
                    <a:pt x="6955" y="0"/>
                    <a:pt x="6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8" name="Google Shape;27058;p83"/>
            <p:cNvSpPr/>
            <p:nvPr/>
          </p:nvSpPr>
          <p:spPr>
            <a:xfrm>
              <a:off x="4236760" y="1829213"/>
              <a:ext cx="141607" cy="144668"/>
            </a:xfrm>
            <a:custGeom>
              <a:avLst/>
              <a:gdLst/>
              <a:ahLst/>
              <a:cxnLst/>
              <a:rect l="l" t="t" r="r" b="b"/>
              <a:pathLst>
                <a:path w="6383" h="6521" extrusionOk="0">
                  <a:moveTo>
                    <a:pt x="1291" y="0"/>
                  </a:moveTo>
                  <a:cubicBezTo>
                    <a:pt x="679" y="1386"/>
                    <a:pt x="0" y="3553"/>
                    <a:pt x="870" y="4984"/>
                  </a:cubicBezTo>
                  <a:cubicBezTo>
                    <a:pt x="1106" y="5365"/>
                    <a:pt x="1421" y="5663"/>
                    <a:pt x="1780" y="5882"/>
                  </a:cubicBezTo>
                  <a:cubicBezTo>
                    <a:pt x="2609" y="6387"/>
                    <a:pt x="3681" y="6521"/>
                    <a:pt x="4581" y="6521"/>
                  </a:cubicBezTo>
                  <a:cubicBezTo>
                    <a:pt x="5589" y="6521"/>
                    <a:pt x="6382" y="6353"/>
                    <a:pt x="6382" y="6353"/>
                  </a:cubicBezTo>
                  <a:cubicBezTo>
                    <a:pt x="6052" y="5752"/>
                    <a:pt x="5147" y="3944"/>
                    <a:pt x="5388" y="1554"/>
                  </a:cubicBezTo>
                  <a:cubicBezTo>
                    <a:pt x="5394" y="1453"/>
                    <a:pt x="5410" y="1347"/>
                    <a:pt x="5421" y="1240"/>
                  </a:cubicBezTo>
                  <a:cubicBezTo>
                    <a:pt x="5455" y="1004"/>
                    <a:pt x="5493" y="780"/>
                    <a:pt x="5545" y="561"/>
                  </a:cubicBezTo>
                  <a:lnTo>
                    <a:pt x="5545" y="561"/>
                  </a:lnTo>
                  <a:cubicBezTo>
                    <a:pt x="5093" y="719"/>
                    <a:pt x="4562" y="832"/>
                    <a:pt x="3977" y="832"/>
                  </a:cubicBezTo>
                  <a:cubicBezTo>
                    <a:pt x="3167" y="832"/>
                    <a:pt x="2251" y="616"/>
                    <a:pt x="1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9" name="Google Shape;27059;p83"/>
            <p:cNvSpPr/>
            <p:nvPr/>
          </p:nvSpPr>
          <p:spPr>
            <a:xfrm>
              <a:off x="5223557" y="1747832"/>
              <a:ext cx="76827" cy="76827"/>
            </a:xfrm>
            <a:custGeom>
              <a:avLst/>
              <a:gdLst/>
              <a:ahLst/>
              <a:cxnLst/>
              <a:rect l="l" t="t" r="r" b="b"/>
              <a:pathLst>
                <a:path w="3463" h="3463" extrusionOk="0">
                  <a:moveTo>
                    <a:pt x="1732" y="0"/>
                  </a:moveTo>
                  <a:cubicBezTo>
                    <a:pt x="776" y="0"/>
                    <a:pt x="0" y="775"/>
                    <a:pt x="0" y="1731"/>
                  </a:cubicBezTo>
                  <a:cubicBezTo>
                    <a:pt x="0" y="2687"/>
                    <a:pt x="776" y="3463"/>
                    <a:pt x="1732" y="3463"/>
                  </a:cubicBezTo>
                  <a:cubicBezTo>
                    <a:pt x="2688" y="3463"/>
                    <a:pt x="3463" y="2687"/>
                    <a:pt x="3463" y="1731"/>
                  </a:cubicBezTo>
                  <a:cubicBezTo>
                    <a:pt x="3463" y="775"/>
                    <a:pt x="2688" y="0"/>
                    <a:pt x="17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0" name="Google Shape;27060;p83"/>
            <p:cNvSpPr/>
            <p:nvPr/>
          </p:nvSpPr>
          <p:spPr>
            <a:xfrm>
              <a:off x="5381877" y="2503112"/>
              <a:ext cx="321882" cy="351898"/>
            </a:xfrm>
            <a:custGeom>
              <a:avLst/>
              <a:gdLst/>
              <a:ahLst/>
              <a:cxnLst/>
              <a:rect l="l" t="t" r="r" b="b"/>
              <a:pathLst>
                <a:path w="14509" h="15862" extrusionOk="0">
                  <a:moveTo>
                    <a:pt x="5707" y="0"/>
                  </a:moveTo>
                  <a:cubicBezTo>
                    <a:pt x="5635" y="0"/>
                    <a:pt x="5561" y="2"/>
                    <a:pt x="5487" y="4"/>
                  </a:cubicBezTo>
                  <a:cubicBezTo>
                    <a:pt x="1768" y="145"/>
                    <a:pt x="0" y="2916"/>
                    <a:pt x="330" y="4494"/>
                  </a:cubicBezTo>
                  <a:cubicBezTo>
                    <a:pt x="997" y="7687"/>
                    <a:pt x="5452" y="14563"/>
                    <a:pt x="7696" y="15649"/>
                  </a:cubicBezTo>
                  <a:cubicBezTo>
                    <a:pt x="7987" y="15790"/>
                    <a:pt x="8379" y="15861"/>
                    <a:pt x="8826" y="15861"/>
                  </a:cubicBezTo>
                  <a:cubicBezTo>
                    <a:pt x="10902" y="15861"/>
                    <a:pt x="14194" y="14332"/>
                    <a:pt x="14396" y="11159"/>
                  </a:cubicBezTo>
                  <a:cubicBezTo>
                    <a:pt x="14508" y="9410"/>
                    <a:pt x="12606" y="7126"/>
                    <a:pt x="11449" y="5197"/>
                  </a:cubicBezTo>
                  <a:cubicBezTo>
                    <a:pt x="10315" y="3305"/>
                    <a:pt x="9248" y="0"/>
                    <a:pt x="5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1" name="Google Shape;27061;p83"/>
            <p:cNvSpPr/>
            <p:nvPr/>
          </p:nvSpPr>
          <p:spPr>
            <a:xfrm>
              <a:off x="5988358" y="2064636"/>
              <a:ext cx="352364" cy="318443"/>
            </a:xfrm>
            <a:custGeom>
              <a:avLst/>
              <a:gdLst/>
              <a:ahLst/>
              <a:cxnLst/>
              <a:rect l="l" t="t" r="r" b="b"/>
              <a:pathLst>
                <a:path w="15883" h="14354" extrusionOk="0">
                  <a:moveTo>
                    <a:pt x="4992" y="1"/>
                  </a:moveTo>
                  <a:cubicBezTo>
                    <a:pt x="3066" y="1"/>
                    <a:pt x="453" y="2053"/>
                    <a:pt x="235" y="4941"/>
                  </a:cubicBezTo>
                  <a:cubicBezTo>
                    <a:pt x="1" y="8028"/>
                    <a:pt x="3183" y="9900"/>
                    <a:pt x="4630" y="11160"/>
                  </a:cubicBezTo>
                  <a:cubicBezTo>
                    <a:pt x="6156" y="12490"/>
                    <a:pt x="7904" y="14073"/>
                    <a:pt x="9869" y="14318"/>
                  </a:cubicBezTo>
                  <a:cubicBezTo>
                    <a:pt x="10062" y="14342"/>
                    <a:pt x="10253" y="14354"/>
                    <a:pt x="10440" y="14354"/>
                  </a:cubicBezTo>
                  <a:cubicBezTo>
                    <a:pt x="13640" y="14354"/>
                    <a:pt x="15883" y="10957"/>
                    <a:pt x="14966" y="8681"/>
                  </a:cubicBezTo>
                  <a:cubicBezTo>
                    <a:pt x="14136" y="6620"/>
                    <a:pt x="8325" y="498"/>
                    <a:pt x="5379" y="30"/>
                  </a:cubicBezTo>
                  <a:cubicBezTo>
                    <a:pt x="5254" y="10"/>
                    <a:pt x="5124" y="1"/>
                    <a:pt x="49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2" name="Google Shape;27062;p83"/>
            <p:cNvSpPr/>
            <p:nvPr/>
          </p:nvSpPr>
          <p:spPr>
            <a:xfrm>
              <a:off x="5715291" y="3061329"/>
              <a:ext cx="301938" cy="180164"/>
            </a:xfrm>
            <a:custGeom>
              <a:avLst/>
              <a:gdLst/>
              <a:ahLst/>
              <a:cxnLst/>
              <a:rect l="l" t="t" r="r" b="b"/>
              <a:pathLst>
                <a:path w="13610" h="8121" extrusionOk="0">
                  <a:moveTo>
                    <a:pt x="12775" y="1"/>
                  </a:moveTo>
                  <a:cubicBezTo>
                    <a:pt x="11532" y="1"/>
                    <a:pt x="9160" y="842"/>
                    <a:pt x="7015" y="2020"/>
                  </a:cubicBezTo>
                  <a:cubicBezTo>
                    <a:pt x="4114" y="3609"/>
                    <a:pt x="0" y="7352"/>
                    <a:pt x="141" y="8054"/>
                  </a:cubicBezTo>
                  <a:cubicBezTo>
                    <a:pt x="246" y="8091"/>
                    <a:pt x="476" y="8120"/>
                    <a:pt x="814" y="8120"/>
                  </a:cubicBezTo>
                  <a:cubicBezTo>
                    <a:pt x="2002" y="8120"/>
                    <a:pt x="4517" y="7752"/>
                    <a:pt x="7577" y="6038"/>
                  </a:cubicBezTo>
                  <a:cubicBezTo>
                    <a:pt x="11506" y="3845"/>
                    <a:pt x="13425" y="1224"/>
                    <a:pt x="13610" y="337"/>
                  </a:cubicBezTo>
                  <a:cubicBezTo>
                    <a:pt x="13512" y="105"/>
                    <a:pt x="13214" y="1"/>
                    <a:pt x="12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3" name="Google Shape;27063;p83"/>
            <p:cNvSpPr/>
            <p:nvPr/>
          </p:nvSpPr>
          <p:spPr>
            <a:xfrm>
              <a:off x="6399002" y="2522037"/>
              <a:ext cx="226265" cy="243724"/>
            </a:xfrm>
            <a:custGeom>
              <a:avLst/>
              <a:gdLst/>
              <a:ahLst/>
              <a:cxnLst/>
              <a:rect l="l" t="t" r="r" b="b"/>
              <a:pathLst>
                <a:path w="10199" h="10986" extrusionOk="0">
                  <a:moveTo>
                    <a:pt x="9555" y="1"/>
                  </a:moveTo>
                  <a:cubicBezTo>
                    <a:pt x="7909" y="1"/>
                    <a:pt x="4380" y="3082"/>
                    <a:pt x="2767" y="4858"/>
                  </a:cubicBezTo>
                  <a:cubicBezTo>
                    <a:pt x="937" y="6869"/>
                    <a:pt x="0" y="10466"/>
                    <a:pt x="1078" y="10982"/>
                  </a:cubicBezTo>
                  <a:cubicBezTo>
                    <a:pt x="1096" y="10984"/>
                    <a:pt x="1116" y="10986"/>
                    <a:pt x="1136" y="10986"/>
                  </a:cubicBezTo>
                  <a:cubicBezTo>
                    <a:pt x="2200" y="10986"/>
                    <a:pt x="5836" y="7434"/>
                    <a:pt x="7583" y="5325"/>
                  </a:cubicBezTo>
                  <a:cubicBezTo>
                    <a:pt x="9356" y="3176"/>
                    <a:pt x="10198" y="836"/>
                    <a:pt x="10107" y="178"/>
                  </a:cubicBezTo>
                  <a:cubicBezTo>
                    <a:pt x="9963" y="56"/>
                    <a:pt x="9776" y="1"/>
                    <a:pt x="9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4" name="Google Shape;27064;p83"/>
            <p:cNvSpPr/>
            <p:nvPr/>
          </p:nvSpPr>
          <p:spPr>
            <a:xfrm>
              <a:off x="5595352" y="948778"/>
              <a:ext cx="175084" cy="74786"/>
            </a:xfrm>
            <a:custGeom>
              <a:avLst/>
              <a:gdLst/>
              <a:ahLst/>
              <a:cxnLst/>
              <a:rect l="l" t="t" r="r" b="b"/>
              <a:pathLst>
                <a:path w="7892" h="3371" extrusionOk="0">
                  <a:moveTo>
                    <a:pt x="2900" y="0"/>
                  </a:moveTo>
                  <a:cubicBezTo>
                    <a:pt x="1482" y="0"/>
                    <a:pt x="419" y="520"/>
                    <a:pt x="180" y="643"/>
                  </a:cubicBezTo>
                  <a:cubicBezTo>
                    <a:pt x="124" y="862"/>
                    <a:pt x="62" y="1098"/>
                    <a:pt x="1" y="1351"/>
                  </a:cubicBezTo>
                  <a:cubicBezTo>
                    <a:pt x="571" y="1104"/>
                    <a:pt x="1723" y="696"/>
                    <a:pt x="3056" y="696"/>
                  </a:cubicBezTo>
                  <a:cubicBezTo>
                    <a:pt x="4637" y="696"/>
                    <a:pt x="6473" y="1270"/>
                    <a:pt x="7892" y="3371"/>
                  </a:cubicBezTo>
                  <a:cubicBezTo>
                    <a:pt x="7853" y="3040"/>
                    <a:pt x="7825" y="2855"/>
                    <a:pt x="7824" y="2854"/>
                  </a:cubicBezTo>
                  <a:cubicBezTo>
                    <a:pt x="7577" y="2433"/>
                    <a:pt x="6663" y="997"/>
                    <a:pt x="4799" y="329"/>
                  </a:cubicBezTo>
                  <a:cubicBezTo>
                    <a:pt x="4128" y="88"/>
                    <a:pt x="3484" y="0"/>
                    <a:pt x="29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5" name="Google Shape;27065;p83"/>
            <p:cNvSpPr/>
            <p:nvPr/>
          </p:nvSpPr>
          <p:spPr>
            <a:xfrm>
              <a:off x="4349200" y="1760723"/>
              <a:ext cx="71258" cy="230347"/>
            </a:xfrm>
            <a:custGeom>
              <a:avLst/>
              <a:gdLst/>
              <a:ahLst/>
              <a:cxnLst/>
              <a:rect l="l" t="t" r="r" b="b"/>
              <a:pathLst>
                <a:path w="3212" h="10383" extrusionOk="0">
                  <a:moveTo>
                    <a:pt x="3212" y="0"/>
                  </a:moveTo>
                  <a:cubicBezTo>
                    <a:pt x="2904" y="6"/>
                    <a:pt x="2594" y="34"/>
                    <a:pt x="2291" y="74"/>
                  </a:cubicBezTo>
                  <a:cubicBezTo>
                    <a:pt x="1803" y="634"/>
                    <a:pt x="662" y="2104"/>
                    <a:pt x="355" y="4327"/>
                  </a:cubicBezTo>
                  <a:cubicBezTo>
                    <a:pt x="1" y="6876"/>
                    <a:pt x="965" y="8811"/>
                    <a:pt x="1314" y="9440"/>
                  </a:cubicBezTo>
                  <a:cubicBezTo>
                    <a:pt x="1684" y="9749"/>
                    <a:pt x="2116" y="10068"/>
                    <a:pt x="2605" y="10383"/>
                  </a:cubicBezTo>
                  <a:cubicBezTo>
                    <a:pt x="170" y="5275"/>
                    <a:pt x="2302" y="1330"/>
                    <a:pt x="3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6" name="Google Shape;27066;p83"/>
            <p:cNvSpPr/>
            <p:nvPr/>
          </p:nvSpPr>
          <p:spPr>
            <a:xfrm>
              <a:off x="4193564" y="1532843"/>
              <a:ext cx="206454" cy="314761"/>
            </a:xfrm>
            <a:custGeom>
              <a:avLst/>
              <a:gdLst/>
              <a:ahLst/>
              <a:cxnLst/>
              <a:rect l="l" t="t" r="r" b="b"/>
              <a:pathLst>
                <a:path w="9306" h="14188" extrusionOk="0">
                  <a:moveTo>
                    <a:pt x="2761" y="1"/>
                  </a:moveTo>
                  <a:cubicBezTo>
                    <a:pt x="1772" y="1"/>
                    <a:pt x="629" y="427"/>
                    <a:pt x="473" y="1711"/>
                  </a:cubicBezTo>
                  <a:cubicBezTo>
                    <a:pt x="287" y="3193"/>
                    <a:pt x="1757" y="5898"/>
                    <a:pt x="1730" y="6813"/>
                  </a:cubicBezTo>
                  <a:cubicBezTo>
                    <a:pt x="1707" y="7723"/>
                    <a:pt x="0" y="11252"/>
                    <a:pt x="3205" y="13334"/>
                  </a:cubicBezTo>
                  <a:cubicBezTo>
                    <a:pt x="4178" y="13966"/>
                    <a:pt x="5106" y="14187"/>
                    <a:pt x="5926" y="14187"/>
                  </a:cubicBezTo>
                  <a:cubicBezTo>
                    <a:pt x="6511" y="14187"/>
                    <a:pt x="7041" y="14075"/>
                    <a:pt x="7493" y="13918"/>
                  </a:cubicBezTo>
                  <a:lnTo>
                    <a:pt x="7498" y="13918"/>
                  </a:lnTo>
                  <a:cubicBezTo>
                    <a:pt x="7913" y="12071"/>
                    <a:pt x="8867" y="10842"/>
                    <a:pt x="9305" y="10343"/>
                  </a:cubicBezTo>
                  <a:cubicBezTo>
                    <a:pt x="9098" y="9597"/>
                    <a:pt x="8935" y="7818"/>
                    <a:pt x="7718" y="6859"/>
                  </a:cubicBezTo>
                  <a:cubicBezTo>
                    <a:pt x="6501" y="5898"/>
                    <a:pt x="4328" y="3424"/>
                    <a:pt x="4188" y="2301"/>
                  </a:cubicBezTo>
                  <a:cubicBezTo>
                    <a:pt x="4048" y="1178"/>
                    <a:pt x="4239" y="172"/>
                    <a:pt x="3189" y="28"/>
                  </a:cubicBezTo>
                  <a:cubicBezTo>
                    <a:pt x="3052" y="10"/>
                    <a:pt x="2908"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7" name="Google Shape;27067;p83"/>
            <p:cNvSpPr/>
            <p:nvPr/>
          </p:nvSpPr>
          <p:spPr>
            <a:xfrm>
              <a:off x="4986387" y="1039011"/>
              <a:ext cx="356469" cy="265000"/>
            </a:xfrm>
            <a:custGeom>
              <a:avLst/>
              <a:gdLst/>
              <a:ahLst/>
              <a:cxnLst/>
              <a:rect l="l" t="t" r="r" b="b"/>
              <a:pathLst>
                <a:path w="16068" h="11945" extrusionOk="0">
                  <a:moveTo>
                    <a:pt x="6725" y="0"/>
                  </a:moveTo>
                  <a:cubicBezTo>
                    <a:pt x="4175" y="0"/>
                    <a:pt x="1985" y="1131"/>
                    <a:pt x="1178" y="3120"/>
                  </a:cubicBezTo>
                  <a:cubicBezTo>
                    <a:pt x="0" y="6022"/>
                    <a:pt x="2195" y="9648"/>
                    <a:pt x="6073" y="11218"/>
                  </a:cubicBezTo>
                  <a:cubicBezTo>
                    <a:pt x="7286" y="11711"/>
                    <a:pt x="8520" y="11945"/>
                    <a:pt x="9679" y="11945"/>
                  </a:cubicBezTo>
                  <a:cubicBezTo>
                    <a:pt x="12230" y="11945"/>
                    <a:pt x="14420" y="10813"/>
                    <a:pt x="15226" y="8822"/>
                  </a:cubicBezTo>
                  <a:cubicBezTo>
                    <a:pt x="16067" y="6746"/>
                    <a:pt x="15186" y="4298"/>
                    <a:pt x="13188" y="2498"/>
                  </a:cubicBezTo>
                  <a:cubicBezTo>
                    <a:pt x="13183" y="2493"/>
                    <a:pt x="13173" y="2480"/>
                    <a:pt x="13161" y="2475"/>
                  </a:cubicBezTo>
                  <a:cubicBezTo>
                    <a:pt x="12414" y="1886"/>
                    <a:pt x="11657" y="1392"/>
                    <a:pt x="10922" y="1033"/>
                  </a:cubicBezTo>
                  <a:cubicBezTo>
                    <a:pt x="10388" y="770"/>
                    <a:pt x="9849" y="550"/>
                    <a:pt x="9321" y="376"/>
                  </a:cubicBezTo>
                  <a:cubicBezTo>
                    <a:pt x="8441" y="122"/>
                    <a:pt x="7563" y="0"/>
                    <a:pt x="6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68" name="Google Shape;27068;p83"/>
          <p:cNvGrpSpPr/>
          <p:nvPr/>
        </p:nvGrpSpPr>
        <p:grpSpPr>
          <a:xfrm>
            <a:off x="1904873" y="895100"/>
            <a:ext cx="967099" cy="408761"/>
            <a:chOff x="1904873" y="895100"/>
            <a:chExt cx="967099" cy="408761"/>
          </a:xfrm>
        </p:grpSpPr>
        <p:grpSp>
          <p:nvGrpSpPr>
            <p:cNvPr id="27069" name="Google Shape;27069;p83"/>
            <p:cNvGrpSpPr/>
            <p:nvPr/>
          </p:nvGrpSpPr>
          <p:grpSpPr>
            <a:xfrm>
              <a:off x="2213517" y="895100"/>
              <a:ext cx="646016" cy="284877"/>
              <a:chOff x="2633150" y="539500"/>
              <a:chExt cx="1090874" cy="481049"/>
            </a:xfrm>
          </p:grpSpPr>
          <p:sp>
            <p:nvSpPr>
              <p:cNvPr id="27070" name="Google Shape;27070;p83"/>
              <p:cNvSpPr/>
              <p:nvPr/>
            </p:nvSpPr>
            <p:spPr>
              <a:xfrm>
                <a:off x="2848414" y="539500"/>
                <a:ext cx="668966" cy="481049"/>
              </a:xfrm>
              <a:custGeom>
                <a:avLst/>
                <a:gdLst/>
                <a:ahLst/>
                <a:cxnLst/>
                <a:rect l="l" t="t" r="r" b="b"/>
                <a:pathLst>
                  <a:path w="57496" h="41345" extrusionOk="0">
                    <a:moveTo>
                      <a:pt x="28677" y="0"/>
                    </a:moveTo>
                    <a:cubicBezTo>
                      <a:pt x="1522" y="0"/>
                      <a:pt x="0" y="41345"/>
                      <a:pt x="29460" y="41345"/>
                    </a:cubicBezTo>
                    <a:cubicBezTo>
                      <a:pt x="29729" y="41345"/>
                      <a:pt x="30001" y="41341"/>
                      <a:pt x="30276" y="41334"/>
                    </a:cubicBezTo>
                    <a:cubicBezTo>
                      <a:pt x="56784" y="40593"/>
                      <a:pt x="57496" y="0"/>
                      <a:pt x="28764" y="0"/>
                    </a:cubicBezTo>
                    <a:cubicBezTo>
                      <a:pt x="28735" y="0"/>
                      <a:pt x="28706" y="0"/>
                      <a:pt x="286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1" name="Google Shape;27071;p83"/>
              <p:cNvSpPr/>
              <p:nvPr/>
            </p:nvSpPr>
            <p:spPr>
              <a:xfrm>
                <a:off x="2971597" y="552951"/>
                <a:ext cx="339486" cy="109753"/>
              </a:xfrm>
              <a:custGeom>
                <a:avLst/>
                <a:gdLst/>
                <a:ahLst/>
                <a:cxnLst/>
                <a:rect l="l" t="t" r="r" b="b"/>
                <a:pathLst>
                  <a:path w="29178" h="9433" extrusionOk="0">
                    <a:moveTo>
                      <a:pt x="26034" y="1"/>
                    </a:moveTo>
                    <a:cubicBezTo>
                      <a:pt x="22684" y="1987"/>
                      <a:pt x="19066" y="3500"/>
                      <a:pt x="15300" y="4449"/>
                    </a:cubicBezTo>
                    <a:cubicBezTo>
                      <a:pt x="10882" y="5575"/>
                      <a:pt x="6316" y="6198"/>
                      <a:pt x="1750" y="6317"/>
                    </a:cubicBezTo>
                    <a:cubicBezTo>
                      <a:pt x="1097" y="7147"/>
                      <a:pt x="504" y="8036"/>
                      <a:pt x="0" y="8985"/>
                    </a:cubicBezTo>
                    <a:cubicBezTo>
                      <a:pt x="1959" y="9283"/>
                      <a:pt x="3937" y="9432"/>
                      <a:pt x="5914" y="9432"/>
                    </a:cubicBezTo>
                    <a:cubicBezTo>
                      <a:pt x="9445" y="9432"/>
                      <a:pt x="12976" y="8957"/>
                      <a:pt x="16398" y="8007"/>
                    </a:cubicBezTo>
                    <a:cubicBezTo>
                      <a:pt x="21053" y="6672"/>
                      <a:pt x="25412" y="4389"/>
                      <a:pt x="29177" y="1306"/>
                    </a:cubicBezTo>
                    <a:cubicBezTo>
                      <a:pt x="28169" y="801"/>
                      <a:pt x="27102" y="357"/>
                      <a:pt x="2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2" name="Google Shape;27072;p83"/>
              <p:cNvSpPr/>
              <p:nvPr/>
            </p:nvSpPr>
            <p:spPr>
              <a:xfrm>
                <a:off x="2940542" y="729940"/>
                <a:ext cx="492661" cy="144099"/>
              </a:xfrm>
              <a:custGeom>
                <a:avLst/>
                <a:gdLst/>
                <a:ahLst/>
                <a:cxnLst/>
                <a:rect l="l" t="t" r="r" b="b"/>
                <a:pathLst>
                  <a:path w="42343" h="12385" extrusionOk="0">
                    <a:moveTo>
                      <a:pt x="41928" y="1"/>
                    </a:moveTo>
                    <a:cubicBezTo>
                      <a:pt x="37273" y="3203"/>
                      <a:pt x="31164" y="4211"/>
                      <a:pt x="25708" y="5190"/>
                    </a:cubicBezTo>
                    <a:cubicBezTo>
                      <a:pt x="21379" y="5991"/>
                      <a:pt x="16991" y="6524"/>
                      <a:pt x="12573" y="6791"/>
                    </a:cubicBezTo>
                    <a:cubicBezTo>
                      <a:pt x="11204" y="6849"/>
                      <a:pt x="9832" y="6879"/>
                      <a:pt x="8459" y="6879"/>
                    </a:cubicBezTo>
                    <a:cubicBezTo>
                      <a:pt x="5638" y="6879"/>
                      <a:pt x="2813" y="6754"/>
                      <a:pt x="1" y="6495"/>
                    </a:cubicBezTo>
                    <a:lnTo>
                      <a:pt x="1" y="6495"/>
                    </a:lnTo>
                    <a:cubicBezTo>
                      <a:pt x="179" y="8452"/>
                      <a:pt x="623" y="10349"/>
                      <a:pt x="1305" y="12158"/>
                    </a:cubicBezTo>
                    <a:cubicBezTo>
                      <a:pt x="2140" y="12327"/>
                      <a:pt x="3017" y="12385"/>
                      <a:pt x="3899" y="12385"/>
                    </a:cubicBezTo>
                    <a:cubicBezTo>
                      <a:pt x="5338" y="12385"/>
                      <a:pt x="6791" y="12231"/>
                      <a:pt x="8096" y="12158"/>
                    </a:cubicBezTo>
                    <a:cubicBezTo>
                      <a:pt x="9964" y="12039"/>
                      <a:pt x="11832" y="12069"/>
                      <a:pt x="13700" y="11950"/>
                    </a:cubicBezTo>
                    <a:cubicBezTo>
                      <a:pt x="16072" y="11802"/>
                      <a:pt x="18414" y="11506"/>
                      <a:pt x="20727" y="11120"/>
                    </a:cubicBezTo>
                    <a:cubicBezTo>
                      <a:pt x="24997" y="10349"/>
                      <a:pt x="29178" y="9341"/>
                      <a:pt x="33329" y="8096"/>
                    </a:cubicBezTo>
                    <a:cubicBezTo>
                      <a:pt x="36383" y="7236"/>
                      <a:pt x="39378" y="6139"/>
                      <a:pt x="42284" y="4893"/>
                    </a:cubicBezTo>
                    <a:cubicBezTo>
                      <a:pt x="42343" y="3233"/>
                      <a:pt x="42224" y="1602"/>
                      <a:pt x="419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3" name="Google Shape;27073;p83"/>
              <p:cNvSpPr/>
              <p:nvPr/>
            </p:nvSpPr>
            <p:spPr>
              <a:xfrm>
                <a:off x="2992296" y="856559"/>
                <a:ext cx="428843" cy="107496"/>
              </a:xfrm>
              <a:custGeom>
                <a:avLst/>
                <a:gdLst/>
                <a:ahLst/>
                <a:cxnLst/>
                <a:rect l="l" t="t" r="r" b="b"/>
                <a:pathLst>
                  <a:path w="36858" h="9239" extrusionOk="0">
                    <a:moveTo>
                      <a:pt x="36857" y="1"/>
                    </a:moveTo>
                    <a:lnTo>
                      <a:pt x="36857" y="1"/>
                    </a:lnTo>
                    <a:cubicBezTo>
                      <a:pt x="34159" y="1157"/>
                      <a:pt x="31372" y="2166"/>
                      <a:pt x="28555" y="2936"/>
                    </a:cubicBezTo>
                    <a:cubicBezTo>
                      <a:pt x="24433" y="4093"/>
                      <a:pt x="20252" y="4716"/>
                      <a:pt x="16042" y="5368"/>
                    </a:cubicBezTo>
                    <a:cubicBezTo>
                      <a:pt x="12395" y="5931"/>
                      <a:pt x="8748" y="6672"/>
                      <a:pt x="5071" y="6850"/>
                    </a:cubicBezTo>
                    <a:cubicBezTo>
                      <a:pt x="4420" y="6896"/>
                      <a:pt x="3769" y="6920"/>
                      <a:pt x="3118" y="6920"/>
                    </a:cubicBezTo>
                    <a:cubicBezTo>
                      <a:pt x="2079" y="6920"/>
                      <a:pt x="1040" y="6859"/>
                      <a:pt x="0" y="6732"/>
                    </a:cubicBezTo>
                    <a:lnTo>
                      <a:pt x="0" y="6732"/>
                    </a:lnTo>
                    <a:cubicBezTo>
                      <a:pt x="682" y="7592"/>
                      <a:pt x="1424" y="8363"/>
                      <a:pt x="2224" y="9074"/>
                    </a:cubicBezTo>
                    <a:cubicBezTo>
                      <a:pt x="3970" y="9184"/>
                      <a:pt x="5715" y="9238"/>
                      <a:pt x="7458" y="9238"/>
                    </a:cubicBezTo>
                    <a:cubicBezTo>
                      <a:pt x="11846" y="9238"/>
                      <a:pt x="16220" y="8893"/>
                      <a:pt x="20549" y="8214"/>
                    </a:cubicBezTo>
                    <a:cubicBezTo>
                      <a:pt x="25560" y="7384"/>
                      <a:pt x="30660" y="6079"/>
                      <a:pt x="35256" y="3826"/>
                    </a:cubicBezTo>
                    <a:cubicBezTo>
                      <a:pt x="35908" y="2610"/>
                      <a:pt x="36442" y="1335"/>
                      <a:pt x="36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4" name="Google Shape;27074;p83"/>
              <p:cNvSpPr/>
              <p:nvPr/>
            </p:nvSpPr>
            <p:spPr>
              <a:xfrm>
                <a:off x="3062329" y="951785"/>
                <a:ext cx="303266" cy="68495"/>
              </a:xfrm>
              <a:custGeom>
                <a:avLst/>
                <a:gdLst/>
                <a:ahLst/>
                <a:cxnLst/>
                <a:rect l="l" t="t" r="r" b="b"/>
                <a:pathLst>
                  <a:path w="26065" h="5887" extrusionOk="0">
                    <a:moveTo>
                      <a:pt x="26064" y="1"/>
                    </a:moveTo>
                    <a:cubicBezTo>
                      <a:pt x="22595" y="1216"/>
                      <a:pt x="19096" y="2402"/>
                      <a:pt x="15449" y="2877"/>
                    </a:cubicBezTo>
                    <a:cubicBezTo>
                      <a:pt x="11800" y="3341"/>
                      <a:pt x="8136" y="3445"/>
                      <a:pt x="4468" y="3445"/>
                    </a:cubicBezTo>
                    <a:cubicBezTo>
                      <a:pt x="2979" y="3445"/>
                      <a:pt x="1490" y="3428"/>
                      <a:pt x="1" y="3411"/>
                    </a:cubicBezTo>
                    <a:lnTo>
                      <a:pt x="1" y="3411"/>
                    </a:lnTo>
                    <a:cubicBezTo>
                      <a:pt x="2984" y="4958"/>
                      <a:pt x="6611" y="5887"/>
                      <a:pt x="10929" y="5887"/>
                    </a:cubicBezTo>
                    <a:cubicBezTo>
                      <a:pt x="11246" y="5887"/>
                      <a:pt x="11566" y="5882"/>
                      <a:pt x="11891" y="5872"/>
                    </a:cubicBezTo>
                    <a:cubicBezTo>
                      <a:pt x="18029" y="5723"/>
                      <a:pt x="22743" y="3411"/>
                      <a:pt x="26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5" name="Google Shape;27075;p83"/>
              <p:cNvSpPr/>
              <p:nvPr/>
            </p:nvSpPr>
            <p:spPr>
              <a:xfrm>
                <a:off x="2940542" y="618157"/>
                <a:ext cx="469891" cy="147229"/>
              </a:xfrm>
              <a:custGeom>
                <a:avLst/>
                <a:gdLst/>
                <a:ahLst/>
                <a:cxnLst/>
                <a:rect l="l" t="t" r="r" b="b"/>
                <a:pathLst>
                  <a:path w="40386" h="12654" extrusionOk="0">
                    <a:moveTo>
                      <a:pt x="37332" y="1"/>
                    </a:moveTo>
                    <a:cubicBezTo>
                      <a:pt x="33507" y="3174"/>
                      <a:pt x="28555" y="5131"/>
                      <a:pt x="23929" y="6465"/>
                    </a:cubicBezTo>
                    <a:cubicBezTo>
                      <a:pt x="18696" y="7960"/>
                      <a:pt x="13200" y="8626"/>
                      <a:pt x="7707" y="8626"/>
                    </a:cubicBezTo>
                    <a:cubicBezTo>
                      <a:pt x="5358" y="8626"/>
                      <a:pt x="3010" y="8505"/>
                      <a:pt x="683" y="8274"/>
                    </a:cubicBezTo>
                    <a:cubicBezTo>
                      <a:pt x="357" y="9608"/>
                      <a:pt x="119" y="10942"/>
                      <a:pt x="1" y="12336"/>
                    </a:cubicBezTo>
                    <a:cubicBezTo>
                      <a:pt x="2818" y="12548"/>
                      <a:pt x="5635" y="12654"/>
                      <a:pt x="8451" y="12654"/>
                    </a:cubicBezTo>
                    <a:cubicBezTo>
                      <a:pt x="9578" y="12654"/>
                      <a:pt x="10705" y="12637"/>
                      <a:pt x="11832" y="12603"/>
                    </a:cubicBezTo>
                    <a:cubicBezTo>
                      <a:pt x="15983" y="12395"/>
                      <a:pt x="20134" y="11772"/>
                      <a:pt x="24137" y="10675"/>
                    </a:cubicBezTo>
                    <a:cubicBezTo>
                      <a:pt x="27547" y="9845"/>
                      <a:pt x="30868" y="8837"/>
                      <a:pt x="34159" y="7651"/>
                    </a:cubicBezTo>
                    <a:cubicBezTo>
                      <a:pt x="36324" y="6880"/>
                      <a:pt x="38399" y="5902"/>
                      <a:pt x="40386" y="4715"/>
                    </a:cubicBezTo>
                    <a:cubicBezTo>
                      <a:pt x="39585" y="2996"/>
                      <a:pt x="38577" y="1424"/>
                      <a:pt x="37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6" name="Google Shape;27076;p83"/>
              <p:cNvSpPr/>
              <p:nvPr/>
            </p:nvSpPr>
            <p:spPr>
              <a:xfrm>
                <a:off x="2728024" y="638985"/>
                <a:ext cx="922865" cy="291689"/>
              </a:xfrm>
              <a:custGeom>
                <a:avLst/>
                <a:gdLst/>
                <a:ahLst/>
                <a:cxnLst/>
                <a:rect l="l" t="t" r="r" b="b"/>
                <a:pathLst>
                  <a:path w="79318" h="25070" extrusionOk="0">
                    <a:moveTo>
                      <a:pt x="69737" y="1"/>
                    </a:moveTo>
                    <a:cubicBezTo>
                      <a:pt x="65826" y="1"/>
                      <a:pt x="61818" y="784"/>
                      <a:pt x="57999" y="1680"/>
                    </a:cubicBezTo>
                    <a:cubicBezTo>
                      <a:pt x="58117" y="1888"/>
                      <a:pt x="58265" y="2125"/>
                      <a:pt x="58354" y="2362"/>
                    </a:cubicBezTo>
                    <a:cubicBezTo>
                      <a:pt x="58443" y="2570"/>
                      <a:pt x="58562" y="2748"/>
                      <a:pt x="58651" y="2985"/>
                    </a:cubicBezTo>
                    <a:cubicBezTo>
                      <a:pt x="61608" y="2337"/>
                      <a:pt x="66594" y="1391"/>
                      <a:pt x="70662" y="1391"/>
                    </a:cubicBezTo>
                    <a:cubicBezTo>
                      <a:pt x="74792" y="1391"/>
                      <a:pt x="77975" y="2367"/>
                      <a:pt x="77124" y="5624"/>
                    </a:cubicBezTo>
                    <a:cubicBezTo>
                      <a:pt x="76382" y="8470"/>
                      <a:pt x="73210" y="10160"/>
                      <a:pt x="70808" y="11287"/>
                    </a:cubicBezTo>
                    <a:cubicBezTo>
                      <a:pt x="67368" y="12918"/>
                      <a:pt x="63603" y="13896"/>
                      <a:pt x="59926" y="14816"/>
                    </a:cubicBezTo>
                    <a:cubicBezTo>
                      <a:pt x="51772" y="16773"/>
                      <a:pt x="43469" y="18522"/>
                      <a:pt x="35256" y="20064"/>
                    </a:cubicBezTo>
                    <a:cubicBezTo>
                      <a:pt x="29563" y="21131"/>
                      <a:pt x="23840" y="22110"/>
                      <a:pt x="18118" y="23059"/>
                    </a:cubicBezTo>
                    <a:cubicBezTo>
                      <a:pt x="15781" y="23442"/>
                      <a:pt x="13331" y="23682"/>
                      <a:pt x="10896" y="23682"/>
                    </a:cubicBezTo>
                    <a:cubicBezTo>
                      <a:pt x="9190" y="23682"/>
                      <a:pt x="7491" y="23565"/>
                      <a:pt x="5842" y="23296"/>
                    </a:cubicBezTo>
                    <a:cubicBezTo>
                      <a:pt x="3796" y="22940"/>
                      <a:pt x="1127" y="21902"/>
                      <a:pt x="1780" y="19323"/>
                    </a:cubicBezTo>
                    <a:cubicBezTo>
                      <a:pt x="2224" y="17366"/>
                      <a:pt x="4804" y="16209"/>
                      <a:pt x="6435" y="15468"/>
                    </a:cubicBezTo>
                    <a:cubicBezTo>
                      <a:pt x="10171" y="13748"/>
                      <a:pt x="14144" y="12918"/>
                      <a:pt x="18206" y="12206"/>
                    </a:cubicBezTo>
                    <a:cubicBezTo>
                      <a:pt x="18206" y="11732"/>
                      <a:pt x="18206" y="11287"/>
                      <a:pt x="18236" y="10813"/>
                    </a:cubicBezTo>
                    <a:lnTo>
                      <a:pt x="18236" y="10813"/>
                    </a:lnTo>
                    <a:cubicBezTo>
                      <a:pt x="13106" y="11673"/>
                      <a:pt x="7740" y="12710"/>
                      <a:pt x="3321" y="15527"/>
                    </a:cubicBezTo>
                    <a:cubicBezTo>
                      <a:pt x="1661" y="16595"/>
                      <a:pt x="1" y="18344"/>
                      <a:pt x="327" y="20479"/>
                    </a:cubicBezTo>
                    <a:cubicBezTo>
                      <a:pt x="742" y="23207"/>
                      <a:pt x="3055" y="24156"/>
                      <a:pt x="5486" y="24630"/>
                    </a:cubicBezTo>
                    <a:cubicBezTo>
                      <a:pt x="7160" y="24946"/>
                      <a:pt x="8880" y="25069"/>
                      <a:pt x="10606" y="25069"/>
                    </a:cubicBezTo>
                    <a:cubicBezTo>
                      <a:pt x="12763" y="25069"/>
                      <a:pt x="14928" y="24877"/>
                      <a:pt x="17020" y="24630"/>
                    </a:cubicBezTo>
                    <a:cubicBezTo>
                      <a:pt x="22298" y="23978"/>
                      <a:pt x="27547" y="22851"/>
                      <a:pt x="32795" y="21932"/>
                    </a:cubicBezTo>
                    <a:cubicBezTo>
                      <a:pt x="41364" y="20390"/>
                      <a:pt x="49963" y="18492"/>
                      <a:pt x="58473" y="16595"/>
                    </a:cubicBezTo>
                    <a:cubicBezTo>
                      <a:pt x="63039" y="15557"/>
                      <a:pt x="67635" y="14371"/>
                      <a:pt x="71875" y="12325"/>
                    </a:cubicBezTo>
                    <a:cubicBezTo>
                      <a:pt x="74841" y="10931"/>
                      <a:pt x="77954" y="8767"/>
                      <a:pt x="78606" y="5357"/>
                    </a:cubicBezTo>
                    <a:cubicBezTo>
                      <a:pt x="79318" y="1739"/>
                      <a:pt x="75582" y="524"/>
                      <a:pt x="72735" y="168"/>
                    </a:cubicBezTo>
                    <a:cubicBezTo>
                      <a:pt x="71746" y="53"/>
                      <a:pt x="70745" y="1"/>
                      <a:pt x="6973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7" name="Google Shape;27077;p83"/>
              <p:cNvSpPr/>
              <p:nvPr/>
            </p:nvSpPr>
            <p:spPr>
              <a:xfrm>
                <a:off x="2802199" y="675067"/>
                <a:ext cx="765897" cy="212827"/>
              </a:xfrm>
              <a:custGeom>
                <a:avLst/>
                <a:gdLst/>
                <a:ahLst/>
                <a:cxnLst/>
                <a:rect l="l" t="t" r="r" b="b"/>
                <a:pathLst>
                  <a:path w="65827" h="18292" extrusionOk="0">
                    <a:moveTo>
                      <a:pt x="59841" y="0"/>
                    </a:moveTo>
                    <a:cubicBezTo>
                      <a:pt x="59750" y="0"/>
                      <a:pt x="59659" y="1"/>
                      <a:pt x="59570" y="2"/>
                    </a:cubicBezTo>
                    <a:cubicBezTo>
                      <a:pt x="57228" y="32"/>
                      <a:pt x="55033" y="477"/>
                      <a:pt x="52721" y="922"/>
                    </a:cubicBezTo>
                    <a:cubicBezTo>
                      <a:pt x="52869" y="1307"/>
                      <a:pt x="53017" y="1663"/>
                      <a:pt x="53136" y="2078"/>
                    </a:cubicBezTo>
                    <a:cubicBezTo>
                      <a:pt x="55274" y="1615"/>
                      <a:pt x="57396" y="1152"/>
                      <a:pt x="59513" y="1152"/>
                    </a:cubicBezTo>
                    <a:cubicBezTo>
                      <a:pt x="60244" y="1152"/>
                      <a:pt x="60975" y="1207"/>
                      <a:pt x="61705" y="1337"/>
                    </a:cubicBezTo>
                    <a:cubicBezTo>
                      <a:pt x="62832" y="1544"/>
                      <a:pt x="64047" y="2404"/>
                      <a:pt x="63692" y="3679"/>
                    </a:cubicBezTo>
                    <a:cubicBezTo>
                      <a:pt x="63425" y="4598"/>
                      <a:pt x="62268" y="5221"/>
                      <a:pt x="61527" y="5666"/>
                    </a:cubicBezTo>
                    <a:cubicBezTo>
                      <a:pt x="58858" y="7178"/>
                      <a:pt x="55686" y="7949"/>
                      <a:pt x="52750" y="8690"/>
                    </a:cubicBezTo>
                    <a:cubicBezTo>
                      <a:pt x="49222" y="9580"/>
                      <a:pt x="45664" y="10262"/>
                      <a:pt x="42105" y="10944"/>
                    </a:cubicBezTo>
                    <a:cubicBezTo>
                      <a:pt x="36027" y="12100"/>
                      <a:pt x="30008" y="13434"/>
                      <a:pt x="23959" y="14650"/>
                    </a:cubicBezTo>
                    <a:cubicBezTo>
                      <a:pt x="20163" y="15391"/>
                      <a:pt x="16368" y="16103"/>
                      <a:pt x="12573" y="16577"/>
                    </a:cubicBezTo>
                    <a:cubicBezTo>
                      <a:pt x="10647" y="16836"/>
                      <a:pt x="8641" y="17080"/>
                      <a:pt x="6671" y="17080"/>
                    </a:cubicBezTo>
                    <a:cubicBezTo>
                      <a:pt x="5699" y="17080"/>
                      <a:pt x="4736" y="17021"/>
                      <a:pt x="3796" y="16874"/>
                    </a:cubicBezTo>
                    <a:cubicBezTo>
                      <a:pt x="3144" y="16844"/>
                      <a:pt x="2521" y="16607"/>
                      <a:pt x="2017" y="16192"/>
                    </a:cubicBezTo>
                    <a:cubicBezTo>
                      <a:pt x="1098" y="15302"/>
                      <a:pt x="3203" y="14205"/>
                      <a:pt x="3766" y="13938"/>
                    </a:cubicBezTo>
                    <a:cubicBezTo>
                      <a:pt x="6287" y="12723"/>
                      <a:pt x="9133" y="12308"/>
                      <a:pt x="11980" y="11804"/>
                    </a:cubicBezTo>
                    <a:cubicBezTo>
                      <a:pt x="11920" y="11418"/>
                      <a:pt x="11891" y="11003"/>
                      <a:pt x="11861" y="10618"/>
                    </a:cubicBezTo>
                    <a:cubicBezTo>
                      <a:pt x="8540" y="11211"/>
                      <a:pt x="5012" y="11655"/>
                      <a:pt x="2165" y="13434"/>
                    </a:cubicBezTo>
                    <a:cubicBezTo>
                      <a:pt x="683" y="14354"/>
                      <a:pt x="1" y="16311"/>
                      <a:pt x="1631" y="17408"/>
                    </a:cubicBezTo>
                    <a:cubicBezTo>
                      <a:pt x="2676" y="18129"/>
                      <a:pt x="4170" y="18291"/>
                      <a:pt x="5600" y="18291"/>
                    </a:cubicBezTo>
                    <a:cubicBezTo>
                      <a:pt x="6403" y="18291"/>
                      <a:pt x="7186" y="18240"/>
                      <a:pt x="7858" y="18208"/>
                    </a:cubicBezTo>
                    <a:cubicBezTo>
                      <a:pt x="11238" y="18001"/>
                      <a:pt x="14648" y="17586"/>
                      <a:pt x="17999" y="16963"/>
                    </a:cubicBezTo>
                    <a:cubicBezTo>
                      <a:pt x="24404" y="15895"/>
                      <a:pt x="30749" y="14324"/>
                      <a:pt x="37124" y="13079"/>
                    </a:cubicBezTo>
                    <a:cubicBezTo>
                      <a:pt x="43914" y="11774"/>
                      <a:pt x="50793" y="10707"/>
                      <a:pt x="57376" y="8631"/>
                    </a:cubicBezTo>
                    <a:cubicBezTo>
                      <a:pt x="59748" y="7890"/>
                      <a:pt x="65827" y="6140"/>
                      <a:pt x="64848" y="2552"/>
                    </a:cubicBezTo>
                    <a:cubicBezTo>
                      <a:pt x="64225" y="342"/>
                      <a:pt x="61813" y="0"/>
                      <a:pt x="5984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8" name="Google Shape;27078;p83"/>
              <p:cNvSpPr/>
              <p:nvPr/>
            </p:nvSpPr>
            <p:spPr>
              <a:xfrm>
                <a:off x="2633150" y="604811"/>
                <a:ext cx="1090874" cy="368771"/>
              </a:xfrm>
              <a:custGeom>
                <a:avLst/>
                <a:gdLst/>
                <a:ahLst/>
                <a:cxnLst/>
                <a:rect l="l" t="t" r="r" b="b"/>
                <a:pathLst>
                  <a:path w="93758" h="31695" extrusionOk="0">
                    <a:moveTo>
                      <a:pt x="80275" y="1"/>
                    </a:moveTo>
                    <a:cubicBezTo>
                      <a:pt x="79602" y="1"/>
                      <a:pt x="78951" y="21"/>
                      <a:pt x="78339" y="51"/>
                    </a:cubicBezTo>
                    <a:cubicBezTo>
                      <a:pt x="73684" y="258"/>
                      <a:pt x="69207" y="1178"/>
                      <a:pt x="64729" y="2364"/>
                    </a:cubicBezTo>
                    <a:cubicBezTo>
                      <a:pt x="65115" y="2897"/>
                      <a:pt x="65382" y="3461"/>
                      <a:pt x="65797" y="3994"/>
                    </a:cubicBezTo>
                    <a:cubicBezTo>
                      <a:pt x="69602" y="3005"/>
                      <a:pt x="75337" y="1742"/>
                      <a:pt x="80221" y="1742"/>
                    </a:cubicBezTo>
                    <a:cubicBezTo>
                      <a:pt x="85879" y="1742"/>
                      <a:pt x="90397" y="3437"/>
                      <a:pt x="89459" y="9213"/>
                    </a:cubicBezTo>
                    <a:cubicBezTo>
                      <a:pt x="88806" y="13186"/>
                      <a:pt x="84447" y="15203"/>
                      <a:pt x="81097" y="16537"/>
                    </a:cubicBezTo>
                    <a:cubicBezTo>
                      <a:pt x="76916" y="18197"/>
                      <a:pt x="72468" y="19265"/>
                      <a:pt x="68139" y="20481"/>
                    </a:cubicBezTo>
                    <a:cubicBezTo>
                      <a:pt x="56931" y="23594"/>
                      <a:pt x="45486" y="25610"/>
                      <a:pt x="34040" y="27567"/>
                    </a:cubicBezTo>
                    <a:cubicBezTo>
                      <a:pt x="27784" y="28635"/>
                      <a:pt x="21438" y="29643"/>
                      <a:pt x="15063" y="29732"/>
                    </a:cubicBezTo>
                    <a:cubicBezTo>
                      <a:pt x="14726" y="29736"/>
                      <a:pt x="14380" y="29739"/>
                      <a:pt x="14029" y="29739"/>
                    </a:cubicBezTo>
                    <a:cubicBezTo>
                      <a:pt x="11726" y="29739"/>
                      <a:pt x="9187" y="29593"/>
                      <a:pt x="7206" y="28486"/>
                    </a:cubicBezTo>
                    <a:cubicBezTo>
                      <a:pt x="5486" y="27508"/>
                      <a:pt x="3825" y="25195"/>
                      <a:pt x="3974" y="23179"/>
                    </a:cubicBezTo>
                    <a:cubicBezTo>
                      <a:pt x="4063" y="21429"/>
                      <a:pt x="5753" y="20006"/>
                      <a:pt x="7057" y="19087"/>
                    </a:cubicBezTo>
                    <a:cubicBezTo>
                      <a:pt x="9074" y="17634"/>
                      <a:pt x="11416" y="16626"/>
                      <a:pt x="13729" y="15736"/>
                    </a:cubicBezTo>
                    <a:cubicBezTo>
                      <a:pt x="17851" y="14165"/>
                      <a:pt x="22150" y="13008"/>
                      <a:pt x="26509" y="12208"/>
                    </a:cubicBezTo>
                    <a:cubicBezTo>
                      <a:pt x="26598" y="11556"/>
                      <a:pt x="26746" y="10903"/>
                      <a:pt x="26865" y="10281"/>
                    </a:cubicBezTo>
                    <a:lnTo>
                      <a:pt x="26865" y="10281"/>
                    </a:lnTo>
                    <a:cubicBezTo>
                      <a:pt x="20667" y="11378"/>
                      <a:pt x="14530" y="12979"/>
                      <a:pt x="8896" y="15825"/>
                    </a:cubicBezTo>
                    <a:cubicBezTo>
                      <a:pt x="4656" y="17960"/>
                      <a:pt x="0" y="22022"/>
                      <a:pt x="3232" y="27004"/>
                    </a:cubicBezTo>
                    <a:cubicBezTo>
                      <a:pt x="5703" y="30785"/>
                      <a:pt x="10018" y="31695"/>
                      <a:pt x="14401" y="31695"/>
                    </a:cubicBezTo>
                    <a:cubicBezTo>
                      <a:pt x="16960" y="31695"/>
                      <a:pt x="19542" y="31385"/>
                      <a:pt x="21794" y="31155"/>
                    </a:cubicBezTo>
                    <a:cubicBezTo>
                      <a:pt x="32024" y="30117"/>
                      <a:pt x="42194" y="28042"/>
                      <a:pt x="52276" y="26174"/>
                    </a:cubicBezTo>
                    <a:cubicBezTo>
                      <a:pt x="57791" y="25165"/>
                      <a:pt x="63217" y="23742"/>
                      <a:pt x="68614" y="22260"/>
                    </a:cubicBezTo>
                    <a:cubicBezTo>
                      <a:pt x="72972" y="21074"/>
                      <a:pt x="77390" y="19947"/>
                      <a:pt x="81601" y="18316"/>
                    </a:cubicBezTo>
                    <a:cubicBezTo>
                      <a:pt x="87027" y="16240"/>
                      <a:pt x="93758" y="11526"/>
                      <a:pt x="90882" y="4765"/>
                    </a:cubicBezTo>
                    <a:cubicBezTo>
                      <a:pt x="89178" y="747"/>
                      <a:pt x="84332" y="1"/>
                      <a:pt x="802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9" name="Google Shape;27079;p83"/>
            <p:cNvSpPr/>
            <p:nvPr/>
          </p:nvSpPr>
          <p:spPr>
            <a:xfrm flipH="1">
              <a:off x="1904873" y="1101262"/>
              <a:ext cx="76899" cy="46542"/>
            </a:xfrm>
            <a:custGeom>
              <a:avLst/>
              <a:gdLst/>
              <a:ahLst/>
              <a:cxnLst/>
              <a:rect l="l" t="t" r="r" b="b"/>
              <a:pathLst>
                <a:path w="18733" h="11331" extrusionOk="0">
                  <a:moveTo>
                    <a:pt x="9396" y="0"/>
                  </a:moveTo>
                  <a:cubicBezTo>
                    <a:pt x="9202" y="0"/>
                    <a:pt x="9003" y="5"/>
                    <a:pt x="8798" y="15"/>
                  </a:cubicBezTo>
                  <a:cubicBezTo>
                    <a:pt x="2805" y="316"/>
                    <a:pt x="0" y="6672"/>
                    <a:pt x="4508" y="9903"/>
                  </a:cubicBezTo>
                  <a:cubicBezTo>
                    <a:pt x="4976" y="10235"/>
                    <a:pt x="5443" y="10505"/>
                    <a:pt x="5900" y="10723"/>
                  </a:cubicBezTo>
                  <a:cubicBezTo>
                    <a:pt x="6813" y="11144"/>
                    <a:pt x="7700" y="11331"/>
                    <a:pt x="8539" y="11331"/>
                  </a:cubicBezTo>
                  <a:cubicBezTo>
                    <a:pt x="15079" y="11331"/>
                    <a:pt x="18732" y="0"/>
                    <a:pt x="9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0" name="Google Shape;27080;p83"/>
            <p:cNvSpPr/>
            <p:nvPr/>
          </p:nvSpPr>
          <p:spPr>
            <a:xfrm flipH="1">
              <a:off x="2362352" y="1253454"/>
              <a:ext cx="50270" cy="50407"/>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1" name="Google Shape;27081;p83"/>
            <p:cNvSpPr/>
            <p:nvPr/>
          </p:nvSpPr>
          <p:spPr>
            <a:xfrm flipH="1">
              <a:off x="2821702" y="1099329"/>
              <a:ext cx="50270" cy="50407"/>
            </a:xfrm>
            <a:custGeom>
              <a:avLst/>
              <a:gdLst/>
              <a:ahLst/>
              <a:cxnLst/>
              <a:rect l="l" t="t" r="r" b="b"/>
              <a:pathLst>
                <a:path w="4738" h="4752" extrusionOk="0">
                  <a:moveTo>
                    <a:pt x="4194" y="0"/>
                  </a:moveTo>
                  <a:cubicBezTo>
                    <a:pt x="4142" y="0"/>
                    <a:pt x="4072" y="13"/>
                    <a:pt x="3978" y="39"/>
                  </a:cubicBezTo>
                  <a:cubicBezTo>
                    <a:pt x="3698" y="102"/>
                    <a:pt x="3438" y="257"/>
                    <a:pt x="3168" y="351"/>
                  </a:cubicBezTo>
                  <a:cubicBezTo>
                    <a:pt x="2805" y="479"/>
                    <a:pt x="2462" y="559"/>
                    <a:pt x="2108" y="559"/>
                  </a:cubicBezTo>
                  <a:cubicBezTo>
                    <a:pt x="1886" y="559"/>
                    <a:pt x="1660" y="527"/>
                    <a:pt x="1423" y="455"/>
                  </a:cubicBezTo>
                  <a:cubicBezTo>
                    <a:pt x="1049" y="340"/>
                    <a:pt x="686" y="174"/>
                    <a:pt x="312" y="81"/>
                  </a:cubicBezTo>
                  <a:cubicBezTo>
                    <a:pt x="290" y="73"/>
                    <a:pt x="262" y="66"/>
                    <a:pt x="234" y="66"/>
                  </a:cubicBezTo>
                  <a:cubicBezTo>
                    <a:pt x="222" y="66"/>
                    <a:pt x="210" y="67"/>
                    <a:pt x="198" y="70"/>
                  </a:cubicBezTo>
                  <a:cubicBezTo>
                    <a:pt x="115" y="91"/>
                    <a:pt x="63" y="206"/>
                    <a:pt x="73" y="299"/>
                  </a:cubicBezTo>
                  <a:cubicBezTo>
                    <a:pt x="115" y="922"/>
                    <a:pt x="437" y="1556"/>
                    <a:pt x="603" y="2148"/>
                  </a:cubicBezTo>
                  <a:cubicBezTo>
                    <a:pt x="634" y="2241"/>
                    <a:pt x="665" y="2334"/>
                    <a:pt x="665" y="2438"/>
                  </a:cubicBezTo>
                  <a:cubicBezTo>
                    <a:pt x="675" y="2636"/>
                    <a:pt x="572" y="2802"/>
                    <a:pt x="530" y="2989"/>
                  </a:cubicBezTo>
                  <a:cubicBezTo>
                    <a:pt x="416" y="3488"/>
                    <a:pt x="302" y="3934"/>
                    <a:pt x="84" y="4402"/>
                  </a:cubicBezTo>
                  <a:cubicBezTo>
                    <a:pt x="42" y="4485"/>
                    <a:pt x="1" y="4578"/>
                    <a:pt x="52" y="4661"/>
                  </a:cubicBezTo>
                  <a:cubicBezTo>
                    <a:pt x="96" y="4726"/>
                    <a:pt x="158" y="4751"/>
                    <a:pt x="229" y="4751"/>
                  </a:cubicBezTo>
                  <a:cubicBezTo>
                    <a:pt x="442" y="4751"/>
                    <a:pt x="735" y="4519"/>
                    <a:pt x="852" y="4433"/>
                  </a:cubicBezTo>
                  <a:cubicBezTo>
                    <a:pt x="1153" y="4204"/>
                    <a:pt x="1538" y="4090"/>
                    <a:pt x="1901" y="3976"/>
                  </a:cubicBezTo>
                  <a:cubicBezTo>
                    <a:pt x="2114" y="3909"/>
                    <a:pt x="2331" y="3881"/>
                    <a:pt x="2548" y="3881"/>
                  </a:cubicBezTo>
                  <a:cubicBezTo>
                    <a:pt x="3212" y="3881"/>
                    <a:pt x="3883" y="4141"/>
                    <a:pt x="4477" y="4360"/>
                  </a:cubicBezTo>
                  <a:cubicBezTo>
                    <a:pt x="4515" y="4376"/>
                    <a:pt x="4562" y="4390"/>
                    <a:pt x="4606" y="4390"/>
                  </a:cubicBezTo>
                  <a:cubicBezTo>
                    <a:pt x="4645" y="4390"/>
                    <a:pt x="4681" y="4379"/>
                    <a:pt x="4705" y="4350"/>
                  </a:cubicBezTo>
                  <a:cubicBezTo>
                    <a:pt x="4737" y="4308"/>
                    <a:pt x="4737" y="4266"/>
                    <a:pt x="4737" y="4225"/>
                  </a:cubicBezTo>
                  <a:cubicBezTo>
                    <a:pt x="4716" y="3706"/>
                    <a:pt x="4301" y="3301"/>
                    <a:pt x="4093" y="2823"/>
                  </a:cubicBezTo>
                  <a:cubicBezTo>
                    <a:pt x="3771" y="2106"/>
                    <a:pt x="4061" y="1244"/>
                    <a:pt x="4238" y="517"/>
                  </a:cubicBezTo>
                  <a:cubicBezTo>
                    <a:pt x="4301" y="289"/>
                    <a:pt x="4373" y="112"/>
                    <a:pt x="4301" y="39"/>
                  </a:cubicBezTo>
                  <a:cubicBezTo>
                    <a:pt x="4280" y="13"/>
                    <a:pt x="4246" y="0"/>
                    <a:pt x="4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82" name="Google Shape;27082;p83"/>
          <p:cNvGrpSpPr/>
          <p:nvPr/>
        </p:nvGrpSpPr>
        <p:grpSpPr>
          <a:xfrm>
            <a:off x="6089855" y="675037"/>
            <a:ext cx="714208" cy="407551"/>
            <a:chOff x="6089855" y="675037"/>
            <a:chExt cx="714208" cy="407551"/>
          </a:xfrm>
        </p:grpSpPr>
        <p:sp>
          <p:nvSpPr>
            <p:cNvPr id="27083" name="Google Shape;27083;p83"/>
            <p:cNvSpPr/>
            <p:nvPr/>
          </p:nvSpPr>
          <p:spPr>
            <a:xfrm flipH="1">
              <a:off x="6530188" y="944579"/>
              <a:ext cx="69284" cy="41844"/>
            </a:xfrm>
            <a:custGeom>
              <a:avLst/>
              <a:gdLst/>
              <a:ahLst/>
              <a:cxnLst/>
              <a:rect l="l" t="t" r="r" b="b"/>
              <a:pathLst>
                <a:path w="5464" h="3300" extrusionOk="0">
                  <a:moveTo>
                    <a:pt x="2746" y="1"/>
                  </a:moveTo>
                  <a:cubicBezTo>
                    <a:pt x="2688" y="1"/>
                    <a:pt x="2628" y="2"/>
                    <a:pt x="2566" y="6"/>
                  </a:cubicBezTo>
                  <a:cubicBezTo>
                    <a:pt x="821" y="89"/>
                    <a:pt x="0" y="1947"/>
                    <a:pt x="1309" y="2882"/>
                  </a:cubicBezTo>
                  <a:cubicBezTo>
                    <a:pt x="1454" y="2986"/>
                    <a:pt x="1590" y="3059"/>
                    <a:pt x="1714" y="3122"/>
                  </a:cubicBezTo>
                  <a:cubicBezTo>
                    <a:pt x="1981" y="3245"/>
                    <a:pt x="2241" y="3299"/>
                    <a:pt x="2486" y="3299"/>
                  </a:cubicBezTo>
                  <a:cubicBezTo>
                    <a:pt x="4396" y="3299"/>
                    <a:pt x="5463" y="1"/>
                    <a:pt x="27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4" name="Google Shape;27084;p83"/>
            <p:cNvSpPr/>
            <p:nvPr/>
          </p:nvSpPr>
          <p:spPr>
            <a:xfrm flipH="1">
              <a:off x="6722645" y="675037"/>
              <a:ext cx="81418" cy="49198"/>
            </a:xfrm>
            <a:custGeom>
              <a:avLst/>
              <a:gdLst/>
              <a:ahLst/>
              <a:cxnLst/>
              <a:rect l="l" t="t" r="r" b="b"/>
              <a:pathLst>
                <a:path w="6421" h="3880" extrusionOk="0">
                  <a:moveTo>
                    <a:pt x="3226" y="0"/>
                  </a:moveTo>
                  <a:cubicBezTo>
                    <a:pt x="3157" y="0"/>
                    <a:pt x="3086" y="2"/>
                    <a:pt x="3013" y="6"/>
                  </a:cubicBezTo>
                  <a:cubicBezTo>
                    <a:pt x="967" y="100"/>
                    <a:pt x="1" y="2281"/>
                    <a:pt x="1549" y="3392"/>
                  </a:cubicBezTo>
                  <a:cubicBezTo>
                    <a:pt x="1704" y="3507"/>
                    <a:pt x="1860" y="3600"/>
                    <a:pt x="2027" y="3673"/>
                  </a:cubicBezTo>
                  <a:cubicBezTo>
                    <a:pt x="2338" y="3816"/>
                    <a:pt x="2640" y="3880"/>
                    <a:pt x="2926" y="3880"/>
                  </a:cubicBezTo>
                  <a:cubicBezTo>
                    <a:pt x="5163" y="3880"/>
                    <a:pt x="6421" y="0"/>
                    <a:pt x="3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5" name="Google Shape;27085;p83"/>
            <p:cNvSpPr/>
            <p:nvPr/>
          </p:nvSpPr>
          <p:spPr>
            <a:xfrm flipH="1">
              <a:off x="6089855" y="986422"/>
              <a:ext cx="96645" cy="96165"/>
            </a:xfrm>
            <a:custGeom>
              <a:avLst/>
              <a:gdLst/>
              <a:ahLst/>
              <a:cxnLst/>
              <a:rect l="l" t="t" r="r" b="b"/>
              <a:pathLst>
                <a:path w="9255" h="9209" extrusionOk="0">
                  <a:moveTo>
                    <a:pt x="3328" y="1"/>
                  </a:moveTo>
                  <a:cubicBezTo>
                    <a:pt x="3316" y="1"/>
                    <a:pt x="3305" y="2"/>
                    <a:pt x="3293" y="5"/>
                  </a:cubicBezTo>
                  <a:cubicBezTo>
                    <a:pt x="3199" y="26"/>
                    <a:pt x="3116" y="151"/>
                    <a:pt x="3033" y="421"/>
                  </a:cubicBezTo>
                  <a:cubicBezTo>
                    <a:pt x="2898" y="846"/>
                    <a:pt x="2888" y="1293"/>
                    <a:pt x="2794" y="1719"/>
                  </a:cubicBezTo>
                  <a:cubicBezTo>
                    <a:pt x="2576" y="2653"/>
                    <a:pt x="2275" y="3422"/>
                    <a:pt x="1527" y="4077"/>
                  </a:cubicBezTo>
                  <a:cubicBezTo>
                    <a:pt x="1080" y="4461"/>
                    <a:pt x="582" y="4793"/>
                    <a:pt x="156" y="5208"/>
                  </a:cubicBezTo>
                  <a:cubicBezTo>
                    <a:pt x="115" y="5250"/>
                    <a:pt x="73" y="5292"/>
                    <a:pt x="52" y="5344"/>
                  </a:cubicBezTo>
                  <a:cubicBezTo>
                    <a:pt x="0" y="5479"/>
                    <a:pt x="115" y="5624"/>
                    <a:pt x="239" y="5686"/>
                  </a:cubicBezTo>
                  <a:cubicBezTo>
                    <a:pt x="1091" y="6133"/>
                    <a:pt x="2160" y="6237"/>
                    <a:pt x="3074" y="6486"/>
                  </a:cubicBezTo>
                  <a:cubicBezTo>
                    <a:pt x="3220" y="6528"/>
                    <a:pt x="3365" y="6570"/>
                    <a:pt x="3490" y="6632"/>
                  </a:cubicBezTo>
                  <a:cubicBezTo>
                    <a:pt x="3750" y="6787"/>
                    <a:pt x="3895" y="7057"/>
                    <a:pt x="4103" y="7265"/>
                  </a:cubicBezTo>
                  <a:cubicBezTo>
                    <a:pt x="4653" y="7805"/>
                    <a:pt x="5142" y="8304"/>
                    <a:pt x="5567" y="8968"/>
                  </a:cubicBezTo>
                  <a:cubicBezTo>
                    <a:pt x="5638" y="9079"/>
                    <a:pt x="5737" y="9208"/>
                    <a:pt x="5865" y="9208"/>
                  </a:cubicBezTo>
                  <a:cubicBezTo>
                    <a:pt x="5869" y="9208"/>
                    <a:pt x="5874" y="9208"/>
                    <a:pt x="5879" y="9208"/>
                  </a:cubicBezTo>
                  <a:cubicBezTo>
                    <a:pt x="6367" y="9197"/>
                    <a:pt x="6253" y="8294"/>
                    <a:pt x="6232" y="7992"/>
                  </a:cubicBezTo>
                  <a:cubicBezTo>
                    <a:pt x="6181" y="7421"/>
                    <a:pt x="6336" y="6829"/>
                    <a:pt x="6481" y="6268"/>
                  </a:cubicBezTo>
                  <a:cubicBezTo>
                    <a:pt x="6814" y="4949"/>
                    <a:pt x="8029" y="4035"/>
                    <a:pt x="9036" y="3246"/>
                  </a:cubicBezTo>
                  <a:cubicBezTo>
                    <a:pt x="9140" y="3163"/>
                    <a:pt x="9255" y="3048"/>
                    <a:pt x="9213" y="2923"/>
                  </a:cubicBezTo>
                  <a:cubicBezTo>
                    <a:pt x="9193" y="2861"/>
                    <a:pt x="9130" y="2820"/>
                    <a:pt x="9068" y="2789"/>
                  </a:cubicBezTo>
                  <a:cubicBezTo>
                    <a:pt x="8662" y="2561"/>
                    <a:pt x="8197" y="2541"/>
                    <a:pt x="7721" y="2541"/>
                  </a:cubicBezTo>
                  <a:cubicBezTo>
                    <a:pt x="7621" y="2541"/>
                    <a:pt x="7520" y="2542"/>
                    <a:pt x="7419" y="2542"/>
                  </a:cubicBezTo>
                  <a:cubicBezTo>
                    <a:pt x="7192" y="2542"/>
                    <a:pt x="6964" y="2537"/>
                    <a:pt x="6741" y="2508"/>
                  </a:cubicBezTo>
                  <a:cubicBezTo>
                    <a:pt x="5547" y="2353"/>
                    <a:pt x="4674" y="1293"/>
                    <a:pt x="3875" y="472"/>
                  </a:cubicBezTo>
                  <a:cubicBezTo>
                    <a:pt x="3644" y="232"/>
                    <a:pt x="3475" y="1"/>
                    <a:pt x="33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6" name="Google Shape;27086;p83"/>
            <p:cNvSpPr/>
            <p:nvPr/>
          </p:nvSpPr>
          <p:spPr>
            <a:xfrm flipH="1">
              <a:off x="6355155" y="724222"/>
              <a:ext cx="96645" cy="96165"/>
            </a:xfrm>
            <a:custGeom>
              <a:avLst/>
              <a:gdLst/>
              <a:ahLst/>
              <a:cxnLst/>
              <a:rect l="l" t="t" r="r" b="b"/>
              <a:pathLst>
                <a:path w="9255" h="9209" extrusionOk="0">
                  <a:moveTo>
                    <a:pt x="3328" y="1"/>
                  </a:moveTo>
                  <a:cubicBezTo>
                    <a:pt x="3316" y="1"/>
                    <a:pt x="3305" y="2"/>
                    <a:pt x="3293" y="5"/>
                  </a:cubicBezTo>
                  <a:cubicBezTo>
                    <a:pt x="3199" y="26"/>
                    <a:pt x="3116" y="151"/>
                    <a:pt x="3033" y="421"/>
                  </a:cubicBezTo>
                  <a:cubicBezTo>
                    <a:pt x="2898" y="846"/>
                    <a:pt x="2888" y="1293"/>
                    <a:pt x="2794" y="1719"/>
                  </a:cubicBezTo>
                  <a:cubicBezTo>
                    <a:pt x="2576" y="2653"/>
                    <a:pt x="2275" y="3422"/>
                    <a:pt x="1527" y="4077"/>
                  </a:cubicBezTo>
                  <a:cubicBezTo>
                    <a:pt x="1080" y="4461"/>
                    <a:pt x="582" y="4793"/>
                    <a:pt x="156" y="5208"/>
                  </a:cubicBezTo>
                  <a:cubicBezTo>
                    <a:pt x="115" y="5250"/>
                    <a:pt x="73" y="5292"/>
                    <a:pt x="52" y="5344"/>
                  </a:cubicBezTo>
                  <a:cubicBezTo>
                    <a:pt x="0" y="5479"/>
                    <a:pt x="115" y="5624"/>
                    <a:pt x="239" y="5686"/>
                  </a:cubicBezTo>
                  <a:cubicBezTo>
                    <a:pt x="1091" y="6133"/>
                    <a:pt x="2160" y="6237"/>
                    <a:pt x="3074" y="6486"/>
                  </a:cubicBezTo>
                  <a:cubicBezTo>
                    <a:pt x="3220" y="6528"/>
                    <a:pt x="3365" y="6570"/>
                    <a:pt x="3490" y="6632"/>
                  </a:cubicBezTo>
                  <a:cubicBezTo>
                    <a:pt x="3750" y="6787"/>
                    <a:pt x="3895" y="7057"/>
                    <a:pt x="4103" y="7265"/>
                  </a:cubicBezTo>
                  <a:cubicBezTo>
                    <a:pt x="4653" y="7805"/>
                    <a:pt x="5142" y="8304"/>
                    <a:pt x="5567" y="8968"/>
                  </a:cubicBezTo>
                  <a:cubicBezTo>
                    <a:pt x="5638" y="9079"/>
                    <a:pt x="5737" y="9208"/>
                    <a:pt x="5865" y="9208"/>
                  </a:cubicBezTo>
                  <a:cubicBezTo>
                    <a:pt x="5869" y="9208"/>
                    <a:pt x="5874" y="9208"/>
                    <a:pt x="5879" y="9208"/>
                  </a:cubicBezTo>
                  <a:cubicBezTo>
                    <a:pt x="6367" y="9197"/>
                    <a:pt x="6253" y="8294"/>
                    <a:pt x="6232" y="7992"/>
                  </a:cubicBezTo>
                  <a:cubicBezTo>
                    <a:pt x="6181" y="7421"/>
                    <a:pt x="6336" y="6829"/>
                    <a:pt x="6481" y="6268"/>
                  </a:cubicBezTo>
                  <a:cubicBezTo>
                    <a:pt x="6814" y="4949"/>
                    <a:pt x="8029" y="4035"/>
                    <a:pt x="9036" y="3246"/>
                  </a:cubicBezTo>
                  <a:cubicBezTo>
                    <a:pt x="9140" y="3163"/>
                    <a:pt x="9255" y="3048"/>
                    <a:pt x="9213" y="2923"/>
                  </a:cubicBezTo>
                  <a:cubicBezTo>
                    <a:pt x="9193" y="2861"/>
                    <a:pt x="9130" y="2820"/>
                    <a:pt x="9068" y="2789"/>
                  </a:cubicBezTo>
                  <a:cubicBezTo>
                    <a:pt x="8662" y="2561"/>
                    <a:pt x="8197" y="2541"/>
                    <a:pt x="7721" y="2541"/>
                  </a:cubicBezTo>
                  <a:cubicBezTo>
                    <a:pt x="7621" y="2541"/>
                    <a:pt x="7520" y="2542"/>
                    <a:pt x="7419" y="2542"/>
                  </a:cubicBezTo>
                  <a:cubicBezTo>
                    <a:pt x="7192" y="2542"/>
                    <a:pt x="6964" y="2537"/>
                    <a:pt x="6741" y="2508"/>
                  </a:cubicBezTo>
                  <a:cubicBezTo>
                    <a:pt x="5547" y="2353"/>
                    <a:pt x="4674" y="1293"/>
                    <a:pt x="3875" y="472"/>
                  </a:cubicBezTo>
                  <a:cubicBezTo>
                    <a:pt x="3644" y="232"/>
                    <a:pt x="3475" y="1"/>
                    <a:pt x="33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7028"/>
                                        </p:tgtEl>
                                        <p:attrNameLst>
                                          <p:attrName>style.visibility</p:attrName>
                                        </p:attrNameLst>
                                      </p:cBhvr>
                                      <p:to>
                                        <p:strVal val="visible"/>
                                      </p:to>
                                    </p:set>
                                    <p:anim calcmode="lin" valueType="num">
                                      <p:cBhvr additive="base">
                                        <p:cTn id="7" dur="1400"/>
                                        <p:tgtEl>
                                          <p:spTgt spid="27028"/>
                                        </p:tgtEl>
                                        <p:attrNameLst>
                                          <p:attrName>ppt_x</p:attrName>
                                        </p:attrNameLst>
                                      </p:cBhvr>
                                      <p:tavLst>
                                        <p:tav tm="0">
                                          <p:val>
                                            <p:strVal val="#ppt_x-1"/>
                                          </p:val>
                                        </p:tav>
                                        <p:tav tm="100000">
                                          <p:val>
                                            <p:strVal val="#ppt_x"/>
                                          </p:val>
                                        </p:tav>
                                      </p:tavLst>
                                    </p:anim>
                                  </p:childTnLst>
                                </p:cTn>
                              </p:par>
                            </p:childTnLst>
                          </p:cTn>
                        </p:par>
                        <p:par>
                          <p:cTn id="8" fill="hold">
                            <p:stCondLst>
                              <p:cond delay="1400"/>
                            </p:stCondLst>
                            <p:childTnLst>
                              <p:par>
                                <p:cTn id="9" presetID="10" presetClass="entr" presetSubtype="0" fill="hold" nodeType="afterEffect">
                                  <p:stCondLst>
                                    <p:cond delay="0"/>
                                  </p:stCondLst>
                                  <p:childTnLst>
                                    <p:set>
                                      <p:cBhvr>
                                        <p:cTn id="10" dur="1" fill="hold">
                                          <p:stCondLst>
                                            <p:cond delay="0"/>
                                          </p:stCondLst>
                                        </p:cTn>
                                        <p:tgtEl>
                                          <p:spTgt spid="27029"/>
                                        </p:tgtEl>
                                        <p:attrNameLst>
                                          <p:attrName>style.visibility</p:attrName>
                                        </p:attrNameLst>
                                      </p:cBhvr>
                                      <p:to>
                                        <p:strVal val="visible"/>
                                      </p:to>
                                    </p:set>
                                    <p:animEffect transition="in" filter="fade">
                                      <p:cBhvr>
                                        <p:cTn id="11" dur="1000"/>
                                        <p:tgtEl>
                                          <p:spTgt spid="27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uter Space and Galaxies by Slidesgo">
  <a:themeElements>
    <a:clrScheme name="Simple Light">
      <a:dk1>
        <a:srgbClr val="000000"/>
      </a:dk1>
      <a:lt1>
        <a:srgbClr val="FFFFFF"/>
      </a:lt1>
      <a:dk2>
        <a:srgbClr val="595959"/>
      </a:dk2>
      <a:lt2>
        <a:srgbClr val="EEEEEE"/>
      </a:lt2>
      <a:accent1>
        <a:srgbClr val="141A2A"/>
      </a:accent1>
      <a:accent2>
        <a:srgbClr val="708EC0"/>
      </a:accent2>
      <a:accent3>
        <a:srgbClr val="D4DCFF"/>
      </a:accent3>
      <a:accent4>
        <a:srgbClr val="E7A662"/>
      </a:accent4>
      <a:accent5>
        <a:srgbClr val="FFD69C"/>
      </a:accent5>
      <a:accent6>
        <a:srgbClr val="F1C98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128</Words>
  <Application>Microsoft Office PowerPoint</Application>
  <PresentationFormat>On-screen Show (16:9)</PresentationFormat>
  <Paragraphs>16</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Roboto Light</vt:lpstr>
      <vt:lpstr>Big Shoulders Text</vt:lpstr>
      <vt:lpstr>Arial</vt:lpstr>
      <vt:lpstr>Roboto</vt:lpstr>
      <vt:lpstr>Outer Space and Galaxies by Slidesgo</vt:lpstr>
      <vt:lpstr>Celestial Bodies Wiki</vt:lpstr>
      <vt:lpstr>Introduction</vt:lpstr>
      <vt:lpstr>Key Features</vt:lpstr>
      <vt:lpstr>Navigation Overview</vt:lpstr>
      <vt:lpstr>Explore and Search</vt:lpstr>
      <vt:lpstr>Adding Entries</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Celestial Bodies Wiki</dc:title>
  <cp:lastModifiedBy>Kaloyan Dimitrov</cp:lastModifiedBy>
  <cp:revision>1</cp:revision>
  <dcterms:modified xsi:type="dcterms:W3CDTF">2023-12-10T20:39:34Z</dcterms:modified>
</cp:coreProperties>
</file>