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4F6291-CB42-4FB1-ADC4-A45A8F8E08B7}" v="1" dt="2025-08-14T06:47:35.1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>
        <p:scale>
          <a:sx n="75" d="100"/>
          <a:sy n="75" d="100"/>
        </p:scale>
        <p:origin x="1694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AIK JABEER PASHA" userId="e3c4946e504266ef" providerId="LiveId" clId="{164F6291-CB42-4FB1-ADC4-A45A8F8E08B7}"/>
    <pc:docChg chg="modSld">
      <pc:chgData name="SHAIK JABEER PASHA" userId="e3c4946e504266ef" providerId="LiveId" clId="{164F6291-CB42-4FB1-ADC4-A45A8F8E08B7}" dt="2025-08-14T06:47:35.166" v="0" actId="20577"/>
      <pc:docMkLst>
        <pc:docMk/>
      </pc:docMkLst>
      <pc:sldChg chg="modSp">
        <pc:chgData name="SHAIK JABEER PASHA" userId="e3c4946e504266ef" providerId="LiveId" clId="{164F6291-CB42-4FB1-ADC4-A45A8F8E08B7}" dt="2025-08-14T06:47:35.166" v="0" actId="20577"/>
        <pc:sldMkLst>
          <pc:docMk/>
          <pc:sldMk cId="0" sldId="256"/>
        </pc:sldMkLst>
        <pc:spChg chg="mod">
          <ac:chgData name="SHAIK JABEER PASHA" userId="e3c4946e504266ef" providerId="LiveId" clId="{164F6291-CB42-4FB1-ADC4-A45A8F8E08B7}" dt="2025-08-14T06:47:35.166" v="0" actId="20577"/>
          <ac:spMkLst>
            <pc:docMk/>
            <pc:sldMk cId="0" sldId="256"/>
            <ac:spMk id="2" creationId="{00000000-0000-0000-0000-000000000000}"/>
          </ac:spMkLst>
        </pc:sp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241B80E-D562-425E-8E3B-B24497B9BA43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4139333-0F9A-4BCE-9799-886B2EDB4C7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Programming Language: React , typescript</a:t>
          </a:r>
        </a:p>
      </dgm:t>
    </dgm:pt>
    <dgm:pt modelId="{196F5465-5CEC-413C-AB13-C2CB4741E895}" type="parTrans" cxnId="{8E2B0377-BE78-456A-8E25-A4BA11AA7928}">
      <dgm:prSet/>
      <dgm:spPr/>
      <dgm:t>
        <a:bodyPr/>
        <a:lstStyle/>
        <a:p>
          <a:endParaRPr lang="en-US"/>
        </a:p>
      </dgm:t>
    </dgm:pt>
    <dgm:pt modelId="{D2954DC4-C67D-4BEE-91A0-BA253BFECA5E}" type="sibTrans" cxnId="{8E2B0377-BE78-456A-8E25-A4BA11AA7928}">
      <dgm:prSet/>
      <dgm:spPr/>
      <dgm:t>
        <a:bodyPr/>
        <a:lstStyle/>
        <a:p>
          <a:endParaRPr lang="en-US"/>
        </a:p>
      </dgm:t>
    </dgm:pt>
    <dgm:pt modelId="{9A17F63B-8BAC-45CE-AB8A-1A4ABA1E620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smart contract : </a:t>
          </a:r>
        </a:p>
        <a:p>
          <a:pPr>
            <a:lnSpc>
              <a:spcPct val="100000"/>
            </a:lnSpc>
          </a:pPr>
          <a:r>
            <a:rPr lang="en-US" dirty="0"/>
            <a:t>MOVE</a:t>
          </a:r>
        </a:p>
      </dgm:t>
    </dgm:pt>
    <dgm:pt modelId="{655B4FA1-F547-4C24-A497-A82102A64270}" type="parTrans" cxnId="{E6F590D7-0A00-4C61-A15E-45E2C8672439}">
      <dgm:prSet/>
      <dgm:spPr/>
      <dgm:t>
        <a:bodyPr/>
        <a:lstStyle/>
        <a:p>
          <a:endParaRPr lang="en-US"/>
        </a:p>
      </dgm:t>
    </dgm:pt>
    <dgm:pt modelId="{FDD3815D-48AF-4CF5-86F0-3E8C65D5685D}" type="sibTrans" cxnId="{E6F590D7-0A00-4C61-A15E-45E2C8672439}">
      <dgm:prSet/>
      <dgm:spPr/>
      <dgm:t>
        <a:bodyPr/>
        <a:lstStyle/>
        <a:p>
          <a:endParaRPr lang="en-US"/>
        </a:p>
      </dgm:t>
    </dgm:pt>
    <dgm:pt modelId="{E078ADBA-56ED-4667-AF87-C2CB8BEAB7F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Stored on :</a:t>
          </a:r>
        </a:p>
        <a:p>
          <a:pPr>
            <a:lnSpc>
              <a:spcPct val="100000"/>
            </a:lnSpc>
          </a:pPr>
          <a:r>
            <a:rPr lang="en-US" dirty="0"/>
            <a:t>On chain</a:t>
          </a:r>
        </a:p>
      </dgm:t>
    </dgm:pt>
    <dgm:pt modelId="{82B8B437-0930-4999-943C-45F528C9A8B6}" type="parTrans" cxnId="{00C591CF-1C8B-4821-B88C-D5E430371CE6}">
      <dgm:prSet/>
      <dgm:spPr/>
      <dgm:t>
        <a:bodyPr/>
        <a:lstStyle/>
        <a:p>
          <a:endParaRPr lang="en-US"/>
        </a:p>
      </dgm:t>
    </dgm:pt>
    <dgm:pt modelId="{67793E38-5DE1-462D-8241-4E0771960540}" type="sibTrans" cxnId="{00C591CF-1C8B-4821-B88C-D5E430371CE6}">
      <dgm:prSet/>
      <dgm:spPr/>
      <dgm:t>
        <a:bodyPr/>
        <a:lstStyle/>
        <a:p>
          <a:endParaRPr lang="en-US"/>
        </a:p>
      </dgm:t>
    </dgm:pt>
    <dgm:pt modelId="{3A4520EC-FD4A-423A-895F-972CB4D997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• Hosting: </a:t>
          </a:r>
          <a:r>
            <a:rPr lang="en-US" dirty="0" err="1"/>
            <a:t>vercel</a:t>
          </a:r>
          <a:r>
            <a:rPr lang="en-US" dirty="0"/>
            <a:t> /</a:t>
          </a:r>
          <a:r>
            <a:rPr lang="en-US" dirty="0" err="1"/>
            <a:t>netfly</a:t>
          </a:r>
          <a:endParaRPr lang="en-US" dirty="0"/>
        </a:p>
      </dgm:t>
    </dgm:pt>
    <dgm:pt modelId="{48FA390F-B35A-4B11-98ED-0A7D970B3E8F}" type="parTrans" cxnId="{5F81A3EE-C08B-4508-8AE6-54F9C1174258}">
      <dgm:prSet/>
      <dgm:spPr/>
      <dgm:t>
        <a:bodyPr/>
        <a:lstStyle/>
        <a:p>
          <a:endParaRPr lang="en-US"/>
        </a:p>
      </dgm:t>
    </dgm:pt>
    <dgm:pt modelId="{956990F7-DF23-4151-A54D-08520197354E}" type="sibTrans" cxnId="{5F81A3EE-C08B-4508-8AE6-54F9C1174258}">
      <dgm:prSet/>
      <dgm:spPr/>
      <dgm:t>
        <a:bodyPr/>
        <a:lstStyle/>
        <a:p>
          <a:endParaRPr lang="en-US"/>
        </a:p>
      </dgm:t>
    </dgm:pt>
    <dgm:pt modelId="{1F3F8C69-D4C0-4ABA-AF63-F13EAACB08BA}">
      <dgm:prSet/>
      <dgm:spPr/>
      <dgm:t>
        <a:bodyPr/>
        <a:lstStyle/>
        <a:p>
          <a:endParaRPr lang="en-IN"/>
        </a:p>
      </dgm:t>
    </dgm:pt>
    <dgm:pt modelId="{DEECEF43-F8AA-4937-98C8-E95D0D054942}" type="parTrans" cxnId="{3BC1685E-A923-4ADF-A300-7F8900273F4D}">
      <dgm:prSet/>
      <dgm:spPr/>
      <dgm:t>
        <a:bodyPr/>
        <a:lstStyle/>
        <a:p>
          <a:endParaRPr lang="en-IN"/>
        </a:p>
      </dgm:t>
    </dgm:pt>
    <dgm:pt modelId="{A1901035-4BF6-4704-AAD5-EA79072981C9}" type="sibTrans" cxnId="{3BC1685E-A923-4ADF-A300-7F8900273F4D}">
      <dgm:prSet/>
      <dgm:spPr/>
      <dgm:t>
        <a:bodyPr/>
        <a:lstStyle/>
        <a:p>
          <a:endParaRPr lang="en-IN"/>
        </a:p>
      </dgm:t>
    </dgm:pt>
    <dgm:pt modelId="{1F7A0B8C-444D-45EB-ACEB-462C664D1B39}" type="pres">
      <dgm:prSet presAssocID="{8241B80E-D562-425E-8E3B-B24497B9BA43}" presName="root" presStyleCnt="0">
        <dgm:presLayoutVars>
          <dgm:dir/>
          <dgm:resizeHandles val="exact"/>
        </dgm:presLayoutVars>
      </dgm:prSet>
      <dgm:spPr/>
    </dgm:pt>
    <dgm:pt modelId="{F0B0D64F-7CB1-48BC-8B2D-216F157A7087}" type="pres">
      <dgm:prSet presAssocID="{34139333-0F9A-4BCE-9799-886B2EDB4C75}" presName="compNode" presStyleCnt="0"/>
      <dgm:spPr/>
    </dgm:pt>
    <dgm:pt modelId="{FA44F27A-ABFB-4530-ABC0-70E00FC659B8}" type="pres">
      <dgm:prSet presAssocID="{34139333-0F9A-4BCE-9799-886B2EDB4C75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34357C1-235E-4484-9558-F4344E4E16DA}" type="pres">
      <dgm:prSet presAssocID="{34139333-0F9A-4BCE-9799-886B2EDB4C75}" presName="spaceRect" presStyleCnt="0"/>
      <dgm:spPr/>
    </dgm:pt>
    <dgm:pt modelId="{9DC1657E-C9D7-4A76-9270-F68B283B0F89}" type="pres">
      <dgm:prSet presAssocID="{34139333-0F9A-4BCE-9799-886B2EDB4C75}" presName="textRect" presStyleLbl="revTx" presStyleIdx="0" presStyleCnt="4">
        <dgm:presLayoutVars>
          <dgm:chMax val="1"/>
          <dgm:chPref val="1"/>
        </dgm:presLayoutVars>
      </dgm:prSet>
      <dgm:spPr/>
    </dgm:pt>
    <dgm:pt modelId="{3EFB0C84-41C3-41ED-B63D-43BF26BB0AAF}" type="pres">
      <dgm:prSet presAssocID="{D2954DC4-C67D-4BEE-91A0-BA253BFECA5E}" presName="sibTrans" presStyleCnt="0"/>
      <dgm:spPr/>
    </dgm:pt>
    <dgm:pt modelId="{23C601E9-DE98-4021-8077-1AFF768AD2A5}" type="pres">
      <dgm:prSet presAssocID="{9A17F63B-8BAC-45CE-AB8A-1A4ABA1E6207}" presName="compNode" presStyleCnt="0"/>
      <dgm:spPr/>
    </dgm:pt>
    <dgm:pt modelId="{75FAA0AB-49A9-4424-8E15-DDF8DDF4A336}" type="pres">
      <dgm:prSet presAssocID="{9A17F63B-8BAC-45CE-AB8A-1A4ABA1E6207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J"/>
        </a:ext>
      </dgm:extLst>
    </dgm:pt>
    <dgm:pt modelId="{32C461E9-DA5D-45B4-AF49-76096F5D350D}" type="pres">
      <dgm:prSet presAssocID="{9A17F63B-8BAC-45CE-AB8A-1A4ABA1E6207}" presName="spaceRect" presStyleCnt="0"/>
      <dgm:spPr/>
    </dgm:pt>
    <dgm:pt modelId="{162855EF-9E29-46ED-98CB-8F4E2089D253}" type="pres">
      <dgm:prSet presAssocID="{9A17F63B-8BAC-45CE-AB8A-1A4ABA1E6207}" presName="textRect" presStyleLbl="revTx" presStyleIdx="1" presStyleCnt="4">
        <dgm:presLayoutVars>
          <dgm:chMax val="1"/>
          <dgm:chPref val="1"/>
        </dgm:presLayoutVars>
      </dgm:prSet>
      <dgm:spPr/>
    </dgm:pt>
    <dgm:pt modelId="{3D410708-0FC7-4FCF-8082-B3395EF7BD29}" type="pres">
      <dgm:prSet presAssocID="{FDD3815D-48AF-4CF5-86F0-3E8C65D5685D}" presName="sibTrans" presStyleCnt="0"/>
      <dgm:spPr/>
    </dgm:pt>
    <dgm:pt modelId="{0E8A582A-03C2-4D27-91DC-3F1D7B1F3E0E}" type="pres">
      <dgm:prSet presAssocID="{E078ADBA-56ED-4667-AF87-C2CB8BEAB7F7}" presName="compNode" presStyleCnt="0"/>
      <dgm:spPr/>
    </dgm:pt>
    <dgm:pt modelId="{E85EC843-3BE9-4034-BC03-F02473B525FB}" type="pres">
      <dgm:prSet presAssocID="{E078ADBA-56ED-4667-AF87-C2CB8BEAB7F7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655E4431-3495-4A3F-85F8-0B719C65DA6A}" type="pres">
      <dgm:prSet presAssocID="{E078ADBA-56ED-4667-AF87-C2CB8BEAB7F7}" presName="spaceRect" presStyleCnt="0"/>
      <dgm:spPr/>
    </dgm:pt>
    <dgm:pt modelId="{0FE1852B-2EC9-4F03-9B95-D02E74F7C641}" type="pres">
      <dgm:prSet presAssocID="{E078ADBA-56ED-4667-AF87-C2CB8BEAB7F7}" presName="textRect" presStyleLbl="revTx" presStyleIdx="2" presStyleCnt="4">
        <dgm:presLayoutVars>
          <dgm:chMax val="1"/>
          <dgm:chPref val="1"/>
        </dgm:presLayoutVars>
      </dgm:prSet>
      <dgm:spPr/>
    </dgm:pt>
    <dgm:pt modelId="{602961AD-33B4-40F1-B14C-C80156296CBE}" type="pres">
      <dgm:prSet presAssocID="{67793E38-5DE1-462D-8241-4E0771960540}" presName="sibTrans" presStyleCnt="0"/>
      <dgm:spPr/>
    </dgm:pt>
    <dgm:pt modelId="{67250813-7D18-425F-A69B-537B4BFCA3CD}" type="pres">
      <dgm:prSet presAssocID="{3A4520EC-FD4A-423A-895F-972CB4D9976C}" presName="compNode" presStyleCnt="0"/>
      <dgm:spPr/>
    </dgm:pt>
    <dgm:pt modelId="{E4DAAF95-9D9B-40AD-97D8-4424E3FEBDE6}" type="pres">
      <dgm:prSet presAssocID="{3A4520EC-FD4A-423A-895F-972CB4D9976C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271B42C9-FD5B-4CD3-9D13-53FBCA1D5A04}" type="pres">
      <dgm:prSet presAssocID="{3A4520EC-FD4A-423A-895F-972CB4D9976C}" presName="spaceRect" presStyleCnt="0"/>
      <dgm:spPr/>
    </dgm:pt>
    <dgm:pt modelId="{7090FFA2-2930-445A-857B-5D65876E6DF8}" type="pres">
      <dgm:prSet presAssocID="{3A4520EC-FD4A-423A-895F-972CB4D9976C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39BA800-F8D7-43BD-BD07-EA9475AD09BA}" type="presOf" srcId="{8241B80E-D562-425E-8E3B-B24497B9BA43}" destId="{1F7A0B8C-444D-45EB-ACEB-462C664D1B39}" srcOrd="0" destOrd="0" presId="urn:microsoft.com/office/officeart/2018/2/layout/IconLabelList"/>
    <dgm:cxn modelId="{E427F225-773D-48E5-8AF7-79E9DEF98A4B}" type="presOf" srcId="{34139333-0F9A-4BCE-9799-886B2EDB4C75}" destId="{9DC1657E-C9D7-4A76-9270-F68B283B0F89}" srcOrd="0" destOrd="0" presId="urn:microsoft.com/office/officeart/2018/2/layout/IconLabelList"/>
    <dgm:cxn modelId="{3BC1685E-A923-4ADF-A300-7F8900273F4D}" srcId="{34139333-0F9A-4BCE-9799-886B2EDB4C75}" destId="{1F3F8C69-D4C0-4ABA-AF63-F13EAACB08BA}" srcOrd="0" destOrd="0" parTransId="{DEECEF43-F8AA-4937-98C8-E95D0D054942}" sibTransId="{A1901035-4BF6-4704-AAD5-EA79072981C9}"/>
    <dgm:cxn modelId="{8E2B0377-BE78-456A-8E25-A4BA11AA7928}" srcId="{8241B80E-D562-425E-8E3B-B24497B9BA43}" destId="{34139333-0F9A-4BCE-9799-886B2EDB4C75}" srcOrd="0" destOrd="0" parTransId="{196F5465-5CEC-413C-AB13-C2CB4741E895}" sibTransId="{D2954DC4-C67D-4BEE-91A0-BA253BFECA5E}"/>
    <dgm:cxn modelId="{CE28E088-5EDC-4724-A771-D90336CCBC7C}" type="presOf" srcId="{3A4520EC-FD4A-423A-895F-972CB4D9976C}" destId="{7090FFA2-2930-445A-857B-5D65876E6DF8}" srcOrd="0" destOrd="0" presId="urn:microsoft.com/office/officeart/2018/2/layout/IconLabelList"/>
    <dgm:cxn modelId="{C512BF89-C3F5-4AEE-9B95-D648366D3992}" type="presOf" srcId="{9A17F63B-8BAC-45CE-AB8A-1A4ABA1E6207}" destId="{162855EF-9E29-46ED-98CB-8F4E2089D253}" srcOrd="0" destOrd="0" presId="urn:microsoft.com/office/officeart/2018/2/layout/IconLabelList"/>
    <dgm:cxn modelId="{A60C4CB6-CCF6-439E-A101-349BDD78F3CD}" type="presOf" srcId="{E078ADBA-56ED-4667-AF87-C2CB8BEAB7F7}" destId="{0FE1852B-2EC9-4F03-9B95-D02E74F7C641}" srcOrd="0" destOrd="0" presId="urn:microsoft.com/office/officeart/2018/2/layout/IconLabelList"/>
    <dgm:cxn modelId="{00C591CF-1C8B-4821-B88C-D5E430371CE6}" srcId="{8241B80E-D562-425E-8E3B-B24497B9BA43}" destId="{E078ADBA-56ED-4667-AF87-C2CB8BEAB7F7}" srcOrd="2" destOrd="0" parTransId="{82B8B437-0930-4999-943C-45F528C9A8B6}" sibTransId="{67793E38-5DE1-462D-8241-4E0771960540}"/>
    <dgm:cxn modelId="{E6F590D7-0A00-4C61-A15E-45E2C8672439}" srcId="{8241B80E-D562-425E-8E3B-B24497B9BA43}" destId="{9A17F63B-8BAC-45CE-AB8A-1A4ABA1E6207}" srcOrd="1" destOrd="0" parTransId="{655B4FA1-F547-4C24-A497-A82102A64270}" sibTransId="{FDD3815D-48AF-4CF5-86F0-3E8C65D5685D}"/>
    <dgm:cxn modelId="{5F81A3EE-C08B-4508-8AE6-54F9C1174258}" srcId="{8241B80E-D562-425E-8E3B-B24497B9BA43}" destId="{3A4520EC-FD4A-423A-895F-972CB4D9976C}" srcOrd="3" destOrd="0" parTransId="{48FA390F-B35A-4B11-98ED-0A7D970B3E8F}" sibTransId="{956990F7-DF23-4151-A54D-08520197354E}"/>
    <dgm:cxn modelId="{67D2C382-6BC4-4724-B521-4104A9C839C6}" type="presParOf" srcId="{1F7A0B8C-444D-45EB-ACEB-462C664D1B39}" destId="{F0B0D64F-7CB1-48BC-8B2D-216F157A7087}" srcOrd="0" destOrd="0" presId="urn:microsoft.com/office/officeart/2018/2/layout/IconLabelList"/>
    <dgm:cxn modelId="{47D0BE2A-C2FC-4422-B6C8-9FAF60590436}" type="presParOf" srcId="{F0B0D64F-7CB1-48BC-8B2D-216F157A7087}" destId="{FA44F27A-ABFB-4530-ABC0-70E00FC659B8}" srcOrd="0" destOrd="0" presId="urn:microsoft.com/office/officeart/2018/2/layout/IconLabelList"/>
    <dgm:cxn modelId="{8500646C-62FE-4D76-A028-EDEB01BC6FE1}" type="presParOf" srcId="{F0B0D64F-7CB1-48BC-8B2D-216F157A7087}" destId="{434357C1-235E-4484-9558-F4344E4E16DA}" srcOrd="1" destOrd="0" presId="urn:microsoft.com/office/officeart/2018/2/layout/IconLabelList"/>
    <dgm:cxn modelId="{BA1C9301-D10E-4F03-A5B5-589B03458D90}" type="presParOf" srcId="{F0B0D64F-7CB1-48BC-8B2D-216F157A7087}" destId="{9DC1657E-C9D7-4A76-9270-F68B283B0F89}" srcOrd="2" destOrd="0" presId="urn:microsoft.com/office/officeart/2018/2/layout/IconLabelList"/>
    <dgm:cxn modelId="{99DC8261-20E6-4D59-819B-5A725257EAE6}" type="presParOf" srcId="{1F7A0B8C-444D-45EB-ACEB-462C664D1B39}" destId="{3EFB0C84-41C3-41ED-B63D-43BF26BB0AAF}" srcOrd="1" destOrd="0" presId="urn:microsoft.com/office/officeart/2018/2/layout/IconLabelList"/>
    <dgm:cxn modelId="{523B16EA-3EF8-4B32-9811-A19C65CE595B}" type="presParOf" srcId="{1F7A0B8C-444D-45EB-ACEB-462C664D1B39}" destId="{23C601E9-DE98-4021-8077-1AFF768AD2A5}" srcOrd="2" destOrd="0" presId="urn:microsoft.com/office/officeart/2018/2/layout/IconLabelList"/>
    <dgm:cxn modelId="{0BDE0546-ECE4-4444-A3BF-EC2133B663BE}" type="presParOf" srcId="{23C601E9-DE98-4021-8077-1AFF768AD2A5}" destId="{75FAA0AB-49A9-4424-8E15-DDF8DDF4A336}" srcOrd="0" destOrd="0" presId="urn:microsoft.com/office/officeart/2018/2/layout/IconLabelList"/>
    <dgm:cxn modelId="{5CE5E7F4-6C40-449D-B1AC-031319D67B88}" type="presParOf" srcId="{23C601E9-DE98-4021-8077-1AFF768AD2A5}" destId="{32C461E9-DA5D-45B4-AF49-76096F5D350D}" srcOrd="1" destOrd="0" presId="urn:microsoft.com/office/officeart/2018/2/layout/IconLabelList"/>
    <dgm:cxn modelId="{85B32A94-F663-470C-92BD-CFED075EA963}" type="presParOf" srcId="{23C601E9-DE98-4021-8077-1AFF768AD2A5}" destId="{162855EF-9E29-46ED-98CB-8F4E2089D253}" srcOrd="2" destOrd="0" presId="urn:microsoft.com/office/officeart/2018/2/layout/IconLabelList"/>
    <dgm:cxn modelId="{F1F83C7A-4D15-41B0-9384-D7D684D31CE9}" type="presParOf" srcId="{1F7A0B8C-444D-45EB-ACEB-462C664D1B39}" destId="{3D410708-0FC7-4FCF-8082-B3395EF7BD29}" srcOrd="3" destOrd="0" presId="urn:microsoft.com/office/officeart/2018/2/layout/IconLabelList"/>
    <dgm:cxn modelId="{4DEBDCC4-77AC-4897-B063-4EF2F49F8324}" type="presParOf" srcId="{1F7A0B8C-444D-45EB-ACEB-462C664D1B39}" destId="{0E8A582A-03C2-4D27-91DC-3F1D7B1F3E0E}" srcOrd="4" destOrd="0" presId="urn:microsoft.com/office/officeart/2018/2/layout/IconLabelList"/>
    <dgm:cxn modelId="{B3F57345-7A70-492B-948A-18A600CF2196}" type="presParOf" srcId="{0E8A582A-03C2-4D27-91DC-3F1D7B1F3E0E}" destId="{E85EC843-3BE9-4034-BC03-F02473B525FB}" srcOrd="0" destOrd="0" presId="urn:microsoft.com/office/officeart/2018/2/layout/IconLabelList"/>
    <dgm:cxn modelId="{E04BFAAF-2073-4367-A6A1-AACE9CC992F9}" type="presParOf" srcId="{0E8A582A-03C2-4D27-91DC-3F1D7B1F3E0E}" destId="{655E4431-3495-4A3F-85F8-0B719C65DA6A}" srcOrd="1" destOrd="0" presId="urn:microsoft.com/office/officeart/2018/2/layout/IconLabelList"/>
    <dgm:cxn modelId="{6824C8B4-763B-43F6-8F4C-2E98A8E4F7E3}" type="presParOf" srcId="{0E8A582A-03C2-4D27-91DC-3F1D7B1F3E0E}" destId="{0FE1852B-2EC9-4F03-9B95-D02E74F7C641}" srcOrd="2" destOrd="0" presId="urn:microsoft.com/office/officeart/2018/2/layout/IconLabelList"/>
    <dgm:cxn modelId="{E561586E-6630-4DE4-A59E-8972567296A2}" type="presParOf" srcId="{1F7A0B8C-444D-45EB-ACEB-462C664D1B39}" destId="{602961AD-33B4-40F1-B14C-C80156296CBE}" srcOrd="5" destOrd="0" presId="urn:microsoft.com/office/officeart/2018/2/layout/IconLabelList"/>
    <dgm:cxn modelId="{A2879347-C608-4FC3-93A8-D8D088F890D5}" type="presParOf" srcId="{1F7A0B8C-444D-45EB-ACEB-462C664D1B39}" destId="{67250813-7D18-425F-A69B-537B4BFCA3CD}" srcOrd="6" destOrd="0" presId="urn:microsoft.com/office/officeart/2018/2/layout/IconLabelList"/>
    <dgm:cxn modelId="{419A800A-4F43-41BB-971E-AF024C000580}" type="presParOf" srcId="{67250813-7D18-425F-A69B-537B4BFCA3CD}" destId="{E4DAAF95-9D9B-40AD-97D8-4424E3FEBDE6}" srcOrd="0" destOrd="0" presId="urn:microsoft.com/office/officeart/2018/2/layout/IconLabelList"/>
    <dgm:cxn modelId="{87F4F0CD-4CB7-424B-B37B-60E4D1E568CE}" type="presParOf" srcId="{67250813-7D18-425F-A69B-537B4BFCA3CD}" destId="{271B42C9-FD5B-4CD3-9D13-53FBCA1D5A04}" srcOrd="1" destOrd="0" presId="urn:microsoft.com/office/officeart/2018/2/layout/IconLabelList"/>
    <dgm:cxn modelId="{4B139E63-A6BA-4A5F-BE7E-F64EB6398754}" type="presParOf" srcId="{67250813-7D18-425F-A69B-537B4BFCA3CD}" destId="{7090FFA2-2930-445A-857B-5D65876E6DF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44F27A-ABFB-4530-ABC0-70E00FC659B8}">
      <dsp:nvSpPr>
        <dsp:cNvPr id="0" name=""/>
        <dsp:cNvSpPr/>
      </dsp:nvSpPr>
      <dsp:spPr>
        <a:xfrm>
          <a:off x="472856" y="1171456"/>
          <a:ext cx="772031" cy="77203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DC1657E-C9D7-4A76-9270-F68B283B0F89}">
      <dsp:nvSpPr>
        <dsp:cNvPr id="0" name=""/>
        <dsp:cNvSpPr/>
      </dsp:nvSpPr>
      <dsp:spPr>
        <a:xfrm>
          <a:off x="1059" y="2201044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• Programming Language: React , typescript</a:t>
          </a:r>
        </a:p>
      </dsp:txBody>
      <dsp:txXfrm>
        <a:off x="1059" y="2201044"/>
        <a:ext cx="1715625" cy="686250"/>
      </dsp:txXfrm>
    </dsp:sp>
    <dsp:sp modelId="{75FAA0AB-49A9-4424-8E15-DDF8DDF4A336}">
      <dsp:nvSpPr>
        <dsp:cNvPr id="0" name=""/>
        <dsp:cNvSpPr/>
      </dsp:nvSpPr>
      <dsp:spPr>
        <a:xfrm>
          <a:off x="2488715" y="1171456"/>
          <a:ext cx="772031" cy="77203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2855EF-9E29-46ED-98CB-8F4E2089D253}">
      <dsp:nvSpPr>
        <dsp:cNvPr id="0" name=""/>
        <dsp:cNvSpPr/>
      </dsp:nvSpPr>
      <dsp:spPr>
        <a:xfrm>
          <a:off x="2016918" y="2201044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• smart contract : 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MOVE</a:t>
          </a:r>
        </a:p>
      </dsp:txBody>
      <dsp:txXfrm>
        <a:off x="2016918" y="2201044"/>
        <a:ext cx="1715625" cy="686250"/>
      </dsp:txXfrm>
    </dsp:sp>
    <dsp:sp modelId="{E85EC843-3BE9-4034-BC03-F02473B525FB}">
      <dsp:nvSpPr>
        <dsp:cNvPr id="0" name=""/>
        <dsp:cNvSpPr/>
      </dsp:nvSpPr>
      <dsp:spPr>
        <a:xfrm>
          <a:off x="4504575" y="1171456"/>
          <a:ext cx="772031" cy="77203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FE1852B-2EC9-4F03-9B95-D02E74F7C641}">
      <dsp:nvSpPr>
        <dsp:cNvPr id="0" name=""/>
        <dsp:cNvSpPr/>
      </dsp:nvSpPr>
      <dsp:spPr>
        <a:xfrm>
          <a:off x="4032778" y="2201044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• Stored on :</a:t>
          </a:r>
        </a:p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On chain</a:t>
          </a:r>
        </a:p>
      </dsp:txBody>
      <dsp:txXfrm>
        <a:off x="4032778" y="2201044"/>
        <a:ext cx="1715625" cy="686250"/>
      </dsp:txXfrm>
    </dsp:sp>
    <dsp:sp modelId="{E4DAAF95-9D9B-40AD-97D8-4424E3FEBDE6}">
      <dsp:nvSpPr>
        <dsp:cNvPr id="0" name=""/>
        <dsp:cNvSpPr/>
      </dsp:nvSpPr>
      <dsp:spPr>
        <a:xfrm>
          <a:off x="6520434" y="1171456"/>
          <a:ext cx="772031" cy="77203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90FFA2-2930-445A-857B-5D65876E6DF8}">
      <dsp:nvSpPr>
        <dsp:cNvPr id="0" name=""/>
        <dsp:cNvSpPr/>
      </dsp:nvSpPr>
      <dsp:spPr>
        <a:xfrm>
          <a:off x="6048637" y="2201044"/>
          <a:ext cx="1715625" cy="6862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• Hosting: </a:t>
          </a:r>
          <a:r>
            <a:rPr lang="en-US" sz="1500" kern="1200" dirty="0" err="1"/>
            <a:t>vercel</a:t>
          </a:r>
          <a:r>
            <a:rPr lang="en-US" sz="1500" kern="1200" dirty="0"/>
            <a:t> /</a:t>
          </a:r>
          <a:r>
            <a:rPr lang="en-US" sz="1500" kern="1200" dirty="0" err="1"/>
            <a:t>netfly</a:t>
          </a:r>
          <a:endParaRPr lang="en-US" sz="1500" kern="1200" dirty="0"/>
        </a:p>
      </dsp:txBody>
      <dsp:txXfrm>
        <a:off x="6048637" y="2201044"/>
        <a:ext cx="1715625" cy="6862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28020" y="1769541"/>
            <a:ext cx="7080026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020" y="3598339"/>
            <a:ext cx="7080026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0551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Slate-V2-S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995" y="540085"/>
            <a:ext cx="7656010" cy="383437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4" y="4565255"/>
            <a:ext cx="7766495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26217" y="695010"/>
            <a:ext cx="7285600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6532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2803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8437"/>
            <a:ext cx="776532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295180"/>
            <a:ext cx="7765322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2654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3"/>
            <a:ext cx="6564224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304353"/>
            <a:ext cx="7765322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627459" y="87391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828359" y="2933245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74544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2126943"/>
            <a:ext cx="7765322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9" y="4650556"/>
            <a:ext cx="776414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9935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5033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76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4929" y="1885950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4929" y="2571750"/>
            <a:ext cx="2475738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77593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239" y="1826045"/>
            <a:ext cx="2529046" cy="1833558"/>
          </a:xfrm>
          <a:prstGeom prst="rect">
            <a:avLst/>
          </a:prstGeom>
        </p:spPr>
      </p:pic>
      <p:pic>
        <p:nvPicPr>
          <p:cNvPr id="28" name="Picture 27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93813" y="1826045"/>
            <a:ext cx="2529046" cy="1833558"/>
          </a:xfrm>
          <a:prstGeom prst="rect">
            <a:avLst/>
          </a:prstGeom>
        </p:spPr>
      </p:pic>
      <p:pic>
        <p:nvPicPr>
          <p:cNvPr id="29" name="Picture 28" descr="Slate-V2-S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1715" y="1826045"/>
            <a:ext cx="2529046" cy="1833558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6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763577" y="1938918"/>
            <a:ext cx="2319276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6" y="4480369"/>
            <a:ext cx="2475738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91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09307" y="1939094"/>
            <a:ext cx="2319276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75" y="4480368"/>
            <a:ext cx="2476753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5023" y="3904106"/>
            <a:ext cx="2475738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056774" y="1934432"/>
            <a:ext cx="2319276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4929" y="4480366"/>
            <a:ext cx="2475738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315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7764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7302" y="609600"/>
            <a:ext cx="1713365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7" y="609600"/>
            <a:ext cx="5937654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7208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775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1761068"/>
            <a:ext cx="7192913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9879"/>
            <a:ext cx="7192913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64619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7" y="1732449"/>
            <a:ext cx="3795373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169" y="1732450"/>
            <a:ext cx="3798499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00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5" y="1770323"/>
            <a:ext cx="3787423" cy="4112953"/>
          </a:xfrm>
          <a:prstGeom prst="rect">
            <a:avLst/>
          </a:prstGeom>
        </p:spPr>
      </p:pic>
      <p:pic>
        <p:nvPicPr>
          <p:cNvPr id="14" name="Picture 13" descr="Slate-V2-S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3245" y="1770323"/>
            <a:ext cx="3787423" cy="411295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4404" y="1835254"/>
            <a:ext cx="3657258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4404" y="2380138"/>
            <a:ext cx="365725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21225" y="1835255"/>
            <a:ext cx="3671498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21225" y="2380138"/>
            <a:ext cx="3671498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6398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8290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172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0"/>
            <a:ext cx="2780167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1725" y="609600"/>
            <a:ext cx="4808943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1518"/>
            <a:ext cx="2780167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786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Slate-V2-S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4987" y="609923"/>
            <a:ext cx="3428146" cy="520547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923"/>
            <a:ext cx="3924676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976728" y="743989"/>
            <a:ext cx="3165375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2439261"/>
            <a:ext cx="3924676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3629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1732450"/>
            <a:ext cx="776532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5BCAD085-E8A6-8845-BD4E-CB4CCA059FC4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1498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027080" y="1233378"/>
            <a:ext cx="4080964" cy="23649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dirty="0"/>
              <a:t>APTOS</a:t>
            </a:r>
            <a:br>
              <a:rPr lang="en-IN" dirty="0"/>
            </a:br>
            <a:r>
              <a:rPr lang="en-IN" dirty="0"/>
              <a:t>GAMING</a:t>
            </a:r>
            <a:br>
              <a:rPr lang="en-IN" dirty="0"/>
            </a:br>
            <a:r>
              <a:rPr lang="en-IN" dirty="0"/>
              <a:t>CLUB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27080" y="3598339"/>
            <a:ext cx="4080965" cy="1675335"/>
          </a:xfrm>
        </p:spPr>
        <p:txBody>
          <a:bodyPr>
            <a:normAutofit fontScale="77500" lnSpcReduction="20000"/>
          </a:bodyPr>
          <a:lstStyle/>
          <a:p>
            <a:pPr>
              <a:spcAft>
                <a:spcPts val="600"/>
              </a:spcAft>
            </a:pPr>
            <a:r>
              <a:rPr lang="en-IN" dirty="0"/>
              <a:t>BUILD ON APTOS </a:t>
            </a:r>
          </a:p>
          <a:p>
            <a:pPr>
              <a:spcAft>
                <a:spcPts val="600"/>
              </a:spcAft>
            </a:pPr>
            <a:r>
              <a:rPr lang="en-IN" dirty="0"/>
              <a:t>HACKATHON</a:t>
            </a:r>
          </a:p>
          <a:p>
            <a:pPr>
              <a:spcAft>
                <a:spcPts val="600"/>
              </a:spcAft>
            </a:pPr>
            <a:r>
              <a:rPr lang="en-IN" dirty="0"/>
              <a:t>TEAM: k Dhanu venkatesh</a:t>
            </a:r>
          </a:p>
          <a:p>
            <a:pPr>
              <a:spcAft>
                <a:spcPts val="600"/>
              </a:spcAft>
            </a:pPr>
            <a:r>
              <a:rPr lang="en-IN" dirty="0" err="1"/>
              <a:t>Sk</a:t>
            </a:r>
            <a:r>
              <a:rPr lang="en-IN" dirty="0"/>
              <a:t> Ishaq</a:t>
            </a:r>
          </a:p>
          <a:p>
            <a:pPr>
              <a:spcAft>
                <a:spcPts val="600"/>
              </a:spcAft>
            </a:pPr>
            <a:r>
              <a:rPr lang="en-IN" dirty="0"/>
              <a:t>021+`0</a:t>
            </a:r>
          </a:p>
          <a:p>
            <a:pPr>
              <a:spcAft>
                <a:spcPts val="600"/>
              </a:spcAft>
            </a:pPr>
            <a:endParaRPr lang="en-IN" dirty="0"/>
          </a:p>
          <a:p>
            <a:pPr>
              <a:spcAft>
                <a:spcPts val="600"/>
              </a:spcAft>
            </a:pPr>
            <a:endParaRPr lang="en-IN" dirty="0"/>
          </a:p>
          <a:p>
            <a:pPr>
              <a:spcAft>
                <a:spcPts val="600"/>
              </a:spcAft>
            </a:pP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7986" y="1"/>
            <a:ext cx="3517898" cy="6858000"/>
          </a:xfrm>
          <a:prstGeom prst="rect">
            <a:avLst/>
          </a:prstGeom>
        </p:spPr>
      </p:pic>
      <p:pic>
        <p:nvPicPr>
          <p:cNvPr id="7" name="Graphic 6" descr="Game controller">
            <a:extLst>
              <a:ext uri="{FF2B5EF4-FFF2-40B4-BE49-F238E27FC236}">
                <a16:creationId xmlns:a16="http://schemas.microsoft.com/office/drawing/2014/main" id="{313F0D9F-A05A-0B28-4148-11E952BECF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2504" y="1871649"/>
            <a:ext cx="2663934" cy="266393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7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Gadgets on a desk">
            <a:extLst>
              <a:ext uri="{FF2B5EF4-FFF2-40B4-BE49-F238E27FC236}">
                <a16:creationId xmlns:a16="http://schemas.microsoft.com/office/drawing/2014/main" id="{0F82D9F1-039E-DEA9-0DB5-42D79376B01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37D54B6C-87D0-4C03-8335-3955179D2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-791955" y="1884155"/>
            <a:ext cx="5624423" cy="3075314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6="http://schemas.microsoft.com/office/drawing/2014/main" xmlns:p14="http://schemas.microsoft.com/office/powerpoint/2010/main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845388"/>
            <a:ext cx="2697315" cy="979016"/>
          </a:xfrm>
        </p:spPr>
        <p:txBody>
          <a:bodyPr anchor="b">
            <a:normAutofit/>
          </a:bodyPr>
          <a:lstStyle/>
          <a:p>
            <a:pPr algn="l"/>
            <a:r>
              <a:rPr lang="en-IN" sz="210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346" y="1968237"/>
            <a:ext cx="2648763" cy="3679189"/>
          </a:xfrm>
        </p:spPr>
        <p:txBody>
          <a:bodyPr anchor="t">
            <a:normAutofit/>
          </a:bodyPr>
          <a:lstStyle/>
          <a:p>
            <a:r>
              <a:rPr lang="en-US" sz="1400" dirty="0"/>
              <a:t>This project focuses on developing an engaging and interactive online game.</a:t>
            </a:r>
          </a:p>
          <a:p>
            <a:r>
              <a:rPr lang="en-US" sz="1400" dirty="0"/>
              <a:t>It aims to provide entertainment while integrating modern gameplay mechanics.</a:t>
            </a:r>
          </a:p>
          <a:p>
            <a:r>
              <a:rPr lang="en-US" sz="1400" dirty="0"/>
              <a:t>It have different types of games</a:t>
            </a:r>
          </a:p>
          <a:p>
            <a:r>
              <a:rPr lang="en-US" sz="1400" dirty="0"/>
              <a:t>player will earn </a:t>
            </a:r>
            <a:r>
              <a:rPr lang="en-US" sz="1400" dirty="0" err="1"/>
              <a:t>aptos</a:t>
            </a:r>
            <a:r>
              <a:rPr lang="en-US" sz="1400" dirty="0"/>
              <a:t> coins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rPr lang="en-IN" dirty="0"/>
              <a:t>Connection to </a:t>
            </a:r>
            <a:r>
              <a:rPr lang="en-IN" dirty="0" err="1"/>
              <a:t>petra</a:t>
            </a:r>
            <a:r>
              <a:rPr lang="en-IN" dirty="0"/>
              <a:t> wallet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731964"/>
            <a:ext cx="9144000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E98801F-4572-D2E0-F676-0F2FFA437B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5800" y="2005788"/>
            <a:ext cx="7764463" cy="3511587"/>
          </a:xfr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1" cy="970450"/>
          </a:xfrm>
        </p:spPr>
        <p:txBody>
          <a:bodyPr>
            <a:normAutofit/>
          </a:bodyPr>
          <a:lstStyle/>
          <a:p>
            <a:r>
              <a:rPr lang="en-IN" dirty="0"/>
              <a:t>GAMES UI</a:t>
            </a:r>
            <a:endParaRPr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D526D7-C782-4F65-A21F-A6B40D869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 preferRelativeResize="0"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2669" r="616"/>
          <a:stretch/>
        </p:blipFill>
        <p:spPr>
          <a:xfrm>
            <a:off x="0" y="1731964"/>
            <a:ext cx="9144000" cy="5126036"/>
          </a:xfrm>
          <a:prstGeom prst="rect">
            <a:avLst/>
          </a:prstGeom>
          <a:effectLst>
            <a:innerShdw blurRad="63500" dist="50800" dir="16200000">
              <a:prstClr val="black">
                <a:alpha val="50000"/>
              </a:prstClr>
            </a:innerShdw>
          </a:effectLst>
        </p:spPr>
      </p:pic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302E9D22-6BF1-67EE-C3FF-F25148E018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685346" y="1812002"/>
            <a:ext cx="7764463" cy="3704878"/>
          </a:xfr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DC5A87D4-66DC-1C6C-47A2-18B6867CFC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01311"/>
              </p:ext>
            </p:extLst>
          </p:nvPr>
        </p:nvGraphicFramePr>
        <p:xfrm>
          <a:off x="685346" y="1732450"/>
          <a:ext cx="7765322" cy="405875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173200" lvl="6" indent="0">
              <a:buNone/>
            </a:pPr>
            <a:endParaRPr lang="en-IN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A2703DE-5C13-AD60-7A4D-64D653907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THANK YOU 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online_games_project</Template>
  <TotalTime>183</TotalTime>
  <Words>88</Words>
  <Application>Microsoft Office PowerPoint</Application>
  <PresentationFormat>On-screen Show (4:3)</PresentationFormat>
  <Paragraphs>22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Calisto MT</vt:lpstr>
      <vt:lpstr>Wingdings 2</vt:lpstr>
      <vt:lpstr>Slate</vt:lpstr>
      <vt:lpstr>APTOS GAMING CLUB</vt:lpstr>
      <vt:lpstr>Introduction</vt:lpstr>
      <vt:lpstr>Connection to petra wallet</vt:lpstr>
      <vt:lpstr>GAMES UI</vt:lpstr>
      <vt:lpstr>Technology Stack</vt:lpstr>
      <vt:lpstr>THANK YOU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SHAIK JABEER PASHA</dc:creator>
  <cp:keywords/>
  <dc:description>generated using python-pptx</dc:description>
  <cp:lastModifiedBy>k dhanu venkatesh</cp:lastModifiedBy>
  <cp:revision>2</cp:revision>
  <dcterms:created xsi:type="dcterms:W3CDTF">2025-08-14T06:19:27Z</dcterms:created>
  <dcterms:modified xsi:type="dcterms:W3CDTF">2025-08-14T12:19:03Z</dcterms:modified>
  <cp:category/>
</cp:coreProperties>
</file>