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71609-831F-29ED-37D7-F3726248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C4684F-85F7-E7AA-11C0-2790F512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784B5E-ED61-8DDF-C336-FFF5D186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BB7E54-021C-CC9B-4F79-404A172E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012A03-13D5-1376-32C4-627623F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6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70897-7656-BA42-595B-19446B86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716ECF8-DECA-115E-111D-A601DAEF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204E7A-DCD0-117E-A01B-6933D5C0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2CF03-C520-EB0D-E5A2-28F404A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6D8132-2C14-1D58-5576-F27EA733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9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EDC7E5A-32F2-9987-1FDA-1D7525203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2C40F8A-31E6-7E70-9DC9-2F93E69F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B92F26-77AC-996D-FF29-3C778D7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B7EB5A-DE09-D9CB-BCE2-7C6B410E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761793-FB6C-763F-1D31-F458B5EF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C6CF5-6354-DC92-BDB1-ECEEEA9C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2A54DB-2A24-D88B-EB79-B63F6C5A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F120AD-3EF9-9388-C999-D803FC8D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7A5FAC-D7BB-6584-9B90-0E0970A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C1B642-B71A-647B-557D-04CE113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491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A4EBBD-A0C2-25CD-C049-E2FC2325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6B4515-16FF-EEED-57B7-ED54BB46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21643-5655-350F-ED66-6A9AABF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6F959B-9A26-3397-87FC-396A4751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1AFFDC-E1F0-6007-1951-4375AC87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1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C8104-BAAC-3CD1-B3DB-E66980AF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BF776-F23F-335B-DBA6-BD2144C5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A5A726-210B-0485-479D-73FE0441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1786F5-1AAB-6BEA-B73C-518C816F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9312A0-6819-C4B0-9683-9F2768D3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FF9C83-6E22-E941-34D7-4D88528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0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89344-124E-4975-FD61-63377CAC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5BB075-46B0-80E5-614F-29E4C233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0ADE7A-9952-39F7-CAD0-AB5E4D5B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347B6DE-6C62-80CF-11A8-F9A49CDCE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3754A0-947B-ADF5-2C8E-B97898EAD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47E6CB-A397-1D8E-4A06-1D241909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A5C922A-07D8-7EB9-4A2A-A3B557D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65D292-3114-3D0D-B9D6-23EAC442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79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54709-8C42-802E-0FCA-B28A009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30E3268-2060-47E0-9AD3-60C8D47B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6FBF28-8B0A-BC90-3FFB-4B46B29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7DDA5EA-13A0-2598-26E1-8A2AC3FA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A424BE-1789-E94F-C3B9-F4A4000A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B909164-92A5-6695-220D-D9FF2958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0C10BFB-3B9B-61BF-581F-F7BBD9FA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5C7F7-9045-0BB7-C533-969326D6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03EC2C-14F5-0AE2-2455-6C54453E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485CF3-F6E8-B41B-20E7-4E9DC9A3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498344-0CE6-2594-EACF-602620A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43C479-0B5F-D039-ABD6-EBD87483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0137D1-E722-5975-1964-9D82349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65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88BE0-8AED-5628-0EC8-4791FF6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D1E30CB-A767-EF73-74C7-E0CB0C3EF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FCB8FA-FF36-6D18-2C20-29ED4BD56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46F7E1-A423-5828-D4F9-2204E8B6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3D6BAA-9F18-60F4-3EE4-CB50734B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D0E6DA-AEA2-D795-62BF-418436FA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7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CE796CB-E6F9-A14D-28E8-0E5EBA25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94D935-D175-BD16-2018-13E7D6FE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269BE0-9A73-62A7-0541-F980825D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98346-5BA1-464A-B9FD-5CC3B557B346}" type="datetimeFigureOut">
              <a:rPr lang="pl-PL" smtClean="0"/>
              <a:t>29.11.2024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CF06E0-2153-044F-9BD8-41B853A9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FA6099-3F09-2A48-C9EA-6C0411CF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5B2E8-8FDD-6D4A-9EE2-33D7BEEDB9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6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EFAB7-B17A-1ACA-6AAE-B707C7A5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 err="1">
                <a:effectLst/>
                <a:latin typeface="-apple-system"/>
              </a:rPr>
              <a:t>Finding</a:t>
            </a:r>
            <a:r>
              <a:rPr lang="pl-PL" b="1" i="0" dirty="0">
                <a:effectLst/>
                <a:latin typeface="-apple-system"/>
              </a:rPr>
              <a:t> </a:t>
            </a:r>
            <a:r>
              <a:rPr lang="pl-PL" b="1" i="0" dirty="0" err="1">
                <a:effectLst/>
                <a:latin typeface="-apple-system"/>
              </a:rPr>
              <a:t>signals</a:t>
            </a:r>
            <a:r>
              <a:rPr lang="pl-PL" b="1" i="0" dirty="0">
                <a:effectLst/>
                <a:latin typeface="-apple-system"/>
              </a:rPr>
              <a:t> in </a:t>
            </a:r>
            <a:r>
              <a:rPr lang="pl-PL" b="1" i="0" dirty="0" err="1">
                <a:effectLst/>
                <a:latin typeface="-apple-system"/>
              </a:rPr>
              <a:t>financial</a:t>
            </a:r>
            <a:r>
              <a:rPr lang="pl-PL" b="1" i="0" dirty="0">
                <a:effectLst/>
                <a:latin typeface="-apple-system"/>
              </a:rPr>
              <a:t> </a:t>
            </a:r>
            <a:r>
              <a:rPr lang="pl-PL" b="1" i="0" dirty="0" err="1">
                <a:effectLst/>
                <a:latin typeface="-apple-system"/>
              </a:rPr>
              <a:t>markets</a:t>
            </a:r>
            <a:br>
              <a:rPr lang="pl-PL" b="1" i="0" dirty="0">
                <a:effectLst/>
                <a:latin typeface="-apple-system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1A9BB4-8506-A0DC-4D79-3A7C4FCE5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Kuba Dziarkowski</a:t>
            </a:r>
          </a:p>
        </p:txBody>
      </p:sp>
    </p:spTree>
    <p:extLst>
      <p:ext uri="{BB962C8B-B14F-4D97-AF65-F5344CB8AC3E}">
        <p14:creationId xmlns:p14="http://schemas.microsoft.com/office/powerpoint/2010/main" val="24309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00B4733-45E1-982A-7FD4-F1E93677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Momentum</a:t>
            </a:r>
            <a:endParaRPr lang="pl-PL" dirty="0"/>
          </a:p>
        </p:txBody>
      </p:sp>
      <p:pic>
        <p:nvPicPr>
          <p:cNvPr id="7" name="Symbol zastępczy zawartości 6" descr="Obraz zawierający tekst, Czcionka, pismo odręczne, biały&#10;&#10;Opis wygenerowany automatycznie">
            <a:extLst>
              <a:ext uri="{FF2B5EF4-FFF2-40B4-BE49-F238E27FC236}">
                <a16:creationId xmlns:a16="http://schemas.microsoft.com/office/drawing/2014/main" id="{DBE4406A-31B9-23A3-8B1A-B5F5C5E1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98947"/>
            <a:ext cx="5795075" cy="1468086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5009D1B-589F-1117-AF73-219F5637BD2C}"/>
              </a:ext>
            </a:extLst>
          </p:cNvPr>
          <p:cNvSpPr txBox="1"/>
          <p:nvPr/>
        </p:nvSpPr>
        <p:spPr>
          <a:xfrm>
            <a:off x="838199" y="3030574"/>
            <a:ext cx="88530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What</a:t>
            </a:r>
            <a:r>
              <a:rPr lang="pl-PL" sz="2800" dirty="0"/>
              <a:t> I was </a:t>
            </a:r>
            <a:r>
              <a:rPr lang="pl-PL" sz="2800" dirty="0" err="1"/>
              <a:t>looking</a:t>
            </a:r>
            <a:r>
              <a:rPr lang="pl-PL" sz="2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 for sale </a:t>
            </a:r>
            <a:r>
              <a:rPr lang="pl-PL" dirty="0" err="1"/>
              <a:t>momentum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 for </a:t>
            </a:r>
            <a:r>
              <a:rPr lang="pl-PL" dirty="0" err="1"/>
              <a:t>buy</a:t>
            </a:r>
            <a:r>
              <a:rPr lang="pl-PL" dirty="0"/>
              <a:t> </a:t>
            </a:r>
            <a:r>
              <a:rPr lang="pl-PL" dirty="0" err="1"/>
              <a:t>momentum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Border</a:t>
            </a:r>
            <a:r>
              <a:rPr lang="pl-PL" dirty="0"/>
              <a:t> point (ROC)</a:t>
            </a:r>
          </a:p>
        </p:txBody>
      </p:sp>
    </p:spTree>
    <p:extLst>
      <p:ext uri="{BB962C8B-B14F-4D97-AF65-F5344CB8AC3E}">
        <p14:creationId xmlns:p14="http://schemas.microsoft.com/office/powerpoint/2010/main" val="23731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12E1E9-8A3F-0FF9-7B07-A4EE37B5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Financial Instruments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C6AFAD-A856-9F37-F5A1-EF0744C3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Forrex</a:t>
            </a:r>
            <a:r>
              <a:rPr lang="pl-PL" dirty="0"/>
              <a:t> – USD/EUR</a:t>
            </a:r>
          </a:p>
          <a:p>
            <a:r>
              <a:rPr lang="pl-PL" dirty="0" err="1"/>
              <a:t>Bonds</a:t>
            </a:r>
            <a:r>
              <a:rPr lang="pl-PL" dirty="0"/>
              <a:t> – 20y US </a:t>
            </a:r>
            <a:r>
              <a:rPr lang="pl-PL" dirty="0" err="1"/>
              <a:t>treasury</a:t>
            </a:r>
            <a:r>
              <a:rPr lang="pl-PL" dirty="0"/>
              <a:t> </a:t>
            </a:r>
            <a:r>
              <a:rPr lang="pl-PL" dirty="0" err="1"/>
              <a:t>bonds</a:t>
            </a:r>
            <a:endParaRPr lang="pl-PL" dirty="0"/>
          </a:p>
          <a:p>
            <a:r>
              <a:rPr lang="pl-PL" dirty="0" err="1"/>
              <a:t>Stocks</a:t>
            </a:r>
            <a:r>
              <a:rPr lang="pl-PL" dirty="0"/>
              <a:t> – PKO BP</a:t>
            </a:r>
          </a:p>
          <a:p>
            <a:r>
              <a:rPr lang="pl-PL" dirty="0" err="1"/>
              <a:t>Indices</a:t>
            </a:r>
            <a:r>
              <a:rPr lang="pl-PL" dirty="0"/>
              <a:t> – </a:t>
            </a:r>
            <a:r>
              <a:rPr lang="pl-PL" dirty="0" err="1"/>
              <a:t>Nasdaq</a:t>
            </a:r>
            <a:r>
              <a:rPr lang="pl-PL" dirty="0"/>
              <a:t> 100</a:t>
            </a:r>
          </a:p>
          <a:p>
            <a:r>
              <a:rPr lang="pl-PL" dirty="0" err="1"/>
              <a:t>Commodities</a:t>
            </a:r>
            <a:r>
              <a:rPr lang="pl-PL" dirty="0"/>
              <a:t> – </a:t>
            </a:r>
            <a:r>
              <a:rPr lang="pl-PL" dirty="0" err="1"/>
              <a:t>Crude</a:t>
            </a:r>
            <a:r>
              <a:rPr lang="pl-PL" dirty="0"/>
              <a:t> </a:t>
            </a:r>
            <a:r>
              <a:rPr lang="pl-PL" dirty="0" err="1"/>
              <a:t>Oil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28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3F9B68-9F41-F9BC-79CB-E367284A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USD/EUR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84D1F312-F184-BE90-A7A0-D8F97D91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98048"/>
            <a:ext cx="5614416" cy="2694919"/>
          </a:xfrm>
          <a:prstGeom prst="rect">
            <a:avLst/>
          </a:prstGeom>
        </p:spPr>
      </p:pic>
      <p:pic>
        <p:nvPicPr>
          <p:cNvPr id="7" name="Obraz 6" descr="Obraz zawierający zrzut ekranu, Wykres, linia&#10;&#10;Opis wygenerowany automatycznie">
            <a:extLst>
              <a:ext uri="{FF2B5EF4-FFF2-40B4-BE49-F238E27FC236}">
                <a16:creationId xmlns:a16="http://schemas.microsoft.com/office/drawing/2014/main" id="{B60E884C-40D0-8BCD-8DE6-361AC95A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24373"/>
            <a:ext cx="5614416" cy="24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E81371-46D5-CDF5-FFA3-60EF703B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Crude Oil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AF3ABD0B-8BF1-7575-0A7B-C47B7E02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24346"/>
            <a:ext cx="5614416" cy="3242323"/>
          </a:xfrm>
          <a:prstGeom prst="rect">
            <a:avLst/>
          </a:prstGeom>
        </p:spPr>
      </p:pic>
      <p:pic>
        <p:nvPicPr>
          <p:cNvPr id="5" name="Symbol zastępczy zawartości 4" descr="Obraz zawierający Wykres, linia, zrzut ekranu, diagram&#10;&#10;Opis wygenerowany automatycznie">
            <a:extLst>
              <a:ext uri="{FF2B5EF4-FFF2-40B4-BE49-F238E27FC236}">
                <a16:creationId xmlns:a16="http://schemas.microsoft.com/office/drawing/2014/main" id="{AA32226A-2B19-6B09-92B7-D9D783E1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224373"/>
            <a:ext cx="5614416" cy="24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2C6DAE-A3A1-5ADF-FC3D-B9700661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Nasdaq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Wykres, linia, zrzut ekranu, diagram&#10;&#10;Opis wygenerowany automatycznie">
            <a:extLst>
              <a:ext uri="{FF2B5EF4-FFF2-40B4-BE49-F238E27FC236}">
                <a16:creationId xmlns:a16="http://schemas.microsoft.com/office/drawing/2014/main" id="{1D3AD4D2-B53A-52DD-D072-7F7E16B4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17327"/>
            <a:ext cx="5614416" cy="3256361"/>
          </a:xfrm>
          <a:prstGeom prst="rect">
            <a:avLst/>
          </a:prstGeom>
        </p:spPr>
      </p:pic>
      <p:pic>
        <p:nvPicPr>
          <p:cNvPr id="5" name="Symbol zastępczy zawartości 4" descr="Obraz zawierający Wykres, linia, zrzut ekranu, diagram&#10;&#10;Opis wygenerowany automatycznie">
            <a:extLst>
              <a:ext uri="{FF2B5EF4-FFF2-40B4-BE49-F238E27FC236}">
                <a16:creationId xmlns:a16="http://schemas.microsoft.com/office/drawing/2014/main" id="{939A866C-DC94-1972-6B9D-875E77FF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224373"/>
            <a:ext cx="5614416" cy="24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CFA54-9B20-0538-D069-E8567217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PKO BP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Wykres, linia, zrzut ekranu, diagram&#10;&#10;Opis wygenerowany automatycznie">
            <a:extLst>
              <a:ext uri="{FF2B5EF4-FFF2-40B4-BE49-F238E27FC236}">
                <a16:creationId xmlns:a16="http://schemas.microsoft.com/office/drawing/2014/main" id="{72C24406-B278-5829-789C-A3EABD7B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03292"/>
            <a:ext cx="5614416" cy="3284431"/>
          </a:xfrm>
          <a:prstGeom prst="rect">
            <a:avLst/>
          </a:prstGeom>
        </p:spPr>
      </p:pic>
      <p:pic>
        <p:nvPicPr>
          <p:cNvPr id="5" name="Symbol zastępczy zawartości 4" descr="Obraz zawierający linia, zrzut ekranu, Wykres, diagram&#10;&#10;Opis wygenerowany automatycznie">
            <a:extLst>
              <a:ext uri="{FF2B5EF4-FFF2-40B4-BE49-F238E27FC236}">
                <a16:creationId xmlns:a16="http://schemas.microsoft.com/office/drawing/2014/main" id="{C499ECE3-4864-9E6E-04C1-E7BD165A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210337"/>
            <a:ext cx="5614416" cy="24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3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920ED4-FB65-CA6B-02F0-2E104A2C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 20y treasure bonds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7CB04E1F-BA2C-36CF-0EB2-EBBB6259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8381"/>
            <a:ext cx="5614416" cy="3214253"/>
          </a:xfrm>
          <a:prstGeom prst="rect">
            <a:avLst/>
          </a:prstGeom>
        </p:spPr>
      </p:pic>
      <p:pic>
        <p:nvPicPr>
          <p:cNvPr id="7" name="Obraz 6" descr="Obraz zawierający linia, zrzut ekranu, Wykres, diagram&#10;&#10;Opis wygenerowany automatycznie">
            <a:extLst>
              <a:ext uri="{FF2B5EF4-FFF2-40B4-BE49-F238E27FC236}">
                <a16:creationId xmlns:a16="http://schemas.microsoft.com/office/drawing/2014/main" id="{C6C816E2-CD13-B0CA-C5A2-37B64314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10337"/>
            <a:ext cx="5614416" cy="24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D7E71-C8DD-F919-9C56-996A0F2C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Evaluation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737FA0EB-D9E8-55F8-51A4-9D0DB2036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90522"/>
              </p:ext>
            </p:extLst>
          </p:nvPr>
        </p:nvGraphicFramePr>
        <p:xfrm>
          <a:off x="838200" y="1825625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28020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813405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0083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74892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69755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504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USD/EUR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Crude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Oil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Nasdaq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PKO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 20y </a:t>
                      </a:r>
                      <a:r>
                        <a:rPr lang="pl-PL" dirty="0" err="1"/>
                        <a:t>trasure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bonds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9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Win </a:t>
                      </a:r>
                      <a:r>
                        <a:rPr lang="pl-PL" dirty="0" err="1"/>
                        <a:t>Rate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Return of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Return of trading portfolio </a:t>
                      </a:r>
                      <a:r>
                        <a:rPr lang="pl-PL" dirty="0" err="1"/>
                        <a:t>over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underlying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asset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8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479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122</Words>
  <Application>Microsoft Macintosh PowerPoint</Application>
  <PresentationFormat>Panoramiczny</PresentationFormat>
  <Paragraphs>42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Motyw pakietu Office</vt:lpstr>
      <vt:lpstr>Finding signals in financial markets </vt:lpstr>
      <vt:lpstr>Momentum</vt:lpstr>
      <vt:lpstr>Financial Instruments</vt:lpstr>
      <vt:lpstr>USD/EUR</vt:lpstr>
      <vt:lpstr>Crude Oil</vt:lpstr>
      <vt:lpstr>Nasdaq</vt:lpstr>
      <vt:lpstr>PKO BP</vt:lpstr>
      <vt:lpstr>US 20y treasure bonds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 Dziarkowski</dc:creator>
  <cp:lastModifiedBy>Kuba Dziarkowski</cp:lastModifiedBy>
  <cp:revision>1</cp:revision>
  <dcterms:created xsi:type="dcterms:W3CDTF">2024-11-28T18:54:50Z</dcterms:created>
  <dcterms:modified xsi:type="dcterms:W3CDTF">2024-11-29T13:21:47Z</dcterms:modified>
</cp:coreProperties>
</file>