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2"/>
  </p:normalViewPr>
  <p:slideViewPr>
    <p:cSldViewPr>
      <p:cViewPr varScale="1">
        <p:scale>
          <a:sx n="109" d="100"/>
          <a:sy n="109" d="100"/>
        </p:scale>
        <p:origin x="18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08571046-A8B4-8E94-EA23-20A3E4A4CF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BD42CFC-C6BE-9042-3528-BB2DCC5B159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593D957-0F51-E44B-86C2-6CEAB9D31D6B}" type="datetimeFigureOut">
              <a:rPr lang="pl-PL"/>
              <a:pPr>
                <a:defRPr/>
              </a:pPr>
              <a:t>23.11.2024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4DD0C20D-D65E-0686-D301-1C7DFC2B04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6E6A1DE0-1DA5-AE69-4F49-7BD4A39B5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09E81DF-EB24-771B-B437-06EF481734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C19E6B1-E22C-5807-C2C8-4103F6916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66B480-AAB0-444F-AC84-417E1E0AFEB8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ymbol zastępczy obrazu slajdu 1">
            <a:extLst>
              <a:ext uri="{FF2B5EF4-FFF2-40B4-BE49-F238E27FC236}">
                <a16:creationId xmlns:a16="http://schemas.microsoft.com/office/drawing/2014/main" id="{9C8F0F47-EB77-4B20-D568-857B8C8F45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Symbol zastępczy notatek 2">
            <a:extLst>
              <a:ext uri="{FF2B5EF4-FFF2-40B4-BE49-F238E27FC236}">
                <a16:creationId xmlns:a16="http://schemas.microsoft.com/office/drawing/2014/main" id="{54FB598F-00BF-33F3-ED80-8944E43CD8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altLang="pl-PL"/>
          </a:p>
        </p:txBody>
      </p:sp>
      <p:sp>
        <p:nvSpPr>
          <p:cNvPr id="6148" name="Symbol zastępczy numeru slajdu 3">
            <a:extLst>
              <a:ext uri="{FF2B5EF4-FFF2-40B4-BE49-F238E27FC236}">
                <a16:creationId xmlns:a16="http://schemas.microsoft.com/office/drawing/2014/main" id="{ABB2ABE4-205D-BBA4-D144-473DEB6ED8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7DEC0B-4EDC-2346-ABB7-B204CB5C5520}" type="slidenum">
              <a:rPr lang="pl-PL" altLang="pl-PL"/>
              <a:pPr eaLnBrk="1" hangingPunct="1"/>
              <a:t>1</a:t>
            </a:fld>
            <a:endParaRPr lang="pl-PL" alt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ymbol zastępczy obrazu slajdu 1">
            <a:extLst>
              <a:ext uri="{FF2B5EF4-FFF2-40B4-BE49-F238E27FC236}">
                <a16:creationId xmlns:a16="http://schemas.microsoft.com/office/drawing/2014/main" id="{708951B2-9008-BBD2-7C31-F433462486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Symbol zastępczy notatek 2">
            <a:extLst>
              <a:ext uri="{FF2B5EF4-FFF2-40B4-BE49-F238E27FC236}">
                <a16:creationId xmlns:a16="http://schemas.microsoft.com/office/drawing/2014/main" id="{CAB1BD1C-F663-9373-766A-C5B920B434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altLang="pl-PL"/>
          </a:p>
        </p:txBody>
      </p:sp>
      <p:sp>
        <p:nvSpPr>
          <p:cNvPr id="7172" name="Symbol zastępczy numeru slajdu 3">
            <a:extLst>
              <a:ext uri="{FF2B5EF4-FFF2-40B4-BE49-F238E27FC236}">
                <a16:creationId xmlns:a16="http://schemas.microsoft.com/office/drawing/2014/main" id="{5E209715-A4EF-1AB0-B809-E2C29B5C52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F9CE4F7-462D-6C4E-B57D-8181B826FAB3}" type="slidenum">
              <a:rPr lang="pl-PL" altLang="pl-PL"/>
              <a:pPr eaLnBrk="1" hangingPunct="1"/>
              <a:t>2</a:t>
            </a:fld>
            <a:endParaRPr lang="pl-PL" alt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obrazu slajdu 1">
            <a:extLst>
              <a:ext uri="{FF2B5EF4-FFF2-40B4-BE49-F238E27FC236}">
                <a16:creationId xmlns:a16="http://schemas.microsoft.com/office/drawing/2014/main" id="{D65254E5-BBA4-A537-B3F7-95E063C17B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Symbol zastępczy notatek 2">
            <a:extLst>
              <a:ext uri="{FF2B5EF4-FFF2-40B4-BE49-F238E27FC236}">
                <a16:creationId xmlns:a16="http://schemas.microsoft.com/office/drawing/2014/main" id="{832BFAB8-AF9E-5BED-51C0-268389DF05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altLang="pl-PL"/>
          </a:p>
        </p:txBody>
      </p:sp>
      <p:sp>
        <p:nvSpPr>
          <p:cNvPr id="8196" name="Symbol zastępczy numeru slajdu 3">
            <a:extLst>
              <a:ext uri="{FF2B5EF4-FFF2-40B4-BE49-F238E27FC236}">
                <a16:creationId xmlns:a16="http://schemas.microsoft.com/office/drawing/2014/main" id="{DA554D36-AAFF-5384-D544-9FED72DD4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BB2EF1-0AD4-D345-B795-79533078072B}" type="slidenum">
              <a:rPr lang="pl-PL" altLang="pl-PL"/>
              <a:pPr eaLnBrk="1" hangingPunct="1"/>
              <a:t>3</a:t>
            </a:fld>
            <a:endParaRPr lang="pl-PL" alt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01E14F-3589-E7E9-CD26-1F4ACA29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E44A8-96E0-1B46-AEE2-652C04E322E8}" type="datetimeFigureOut">
              <a:rPr lang="pl-PL"/>
              <a:pPr>
                <a:defRPr/>
              </a:pPr>
              <a:t>23.11.2024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0F7318F-0FF8-DF9F-51BE-762115C8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1D2AF23-7F98-070B-1C05-BE613043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B9E979-C632-2945-AF4F-2311BE33D4A4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7932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373A724-DECE-BD52-314F-FFA3FC5B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61AB8-91CD-2241-A3BA-9E482F26EC2E}" type="datetimeFigureOut">
              <a:rPr lang="pl-PL"/>
              <a:pPr>
                <a:defRPr/>
              </a:pPr>
              <a:t>23.11.2024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13D607C-25EA-522C-8094-510E1225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84F0A3-29E6-8C58-622C-6A07D99A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225FA1-D7B7-2749-A282-14D98803A122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3462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69DE86D-5F68-DF52-1EEC-6EC83012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B9FB9-E560-CC4A-8C24-C5B96E9F7F84}" type="datetimeFigureOut">
              <a:rPr lang="pl-PL"/>
              <a:pPr>
                <a:defRPr/>
              </a:pPr>
              <a:t>23.11.2024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6354D27-3794-5542-DE7F-FB0831E2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DA045DF-C81D-B194-AC29-D137F8A2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DDC19-23BE-5E4E-92AB-8852CB5B3216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74611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D06F96-75E7-BA10-A6E2-E8D9CE38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3C40E-9170-3C4E-BEB8-95B7827BA944}" type="datetimeFigureOut">
              <a:rPr lang="pl-PL"/>
              <a:pPr>
                <a:defRPr/>
              </a:pPr>
              <a:t>23.11.2024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050405-FBCF-08B1-5D84-85C21512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F153029-5968-CA81-5D8F-AD3D29FC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2CD50C-317E-8B4A-8D8C-54BE8796DFE9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11998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8E809A9-3D56-0C34-5C42-7A6CFBAD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EDA00-FFE4-0C41-917A-2B4005398027}" type="datetimeFigureOut">
              <a:rPr lang="pl-PL"/>
              <a:pPr>
                <a:defRPr/>
              </a:pPr>
              <a:t>23.11.2024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889433-84C9-9A33-667B-7AD0A100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4C24CB0-DDA0-CF67-E75C-ABA3C9F2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C6722-013A-1A43-9B13-C58240CBA241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9733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1B746CDF-8BDA-DA86-137D-E35277D3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291F5-CCE5-D44D-A7C5-D2F2A34D615A}" type="datetimeFigureOut">
              <a:rPr lang="pl-PL"/>
              <a:pPr>
                <a:defRPr/>
              </a:pPr>
              <a:t>23.11.2024</a:t>
            </a:fld>
            <a:endParaRPr lang="pl-PL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8AECA141-3756-E3FA-4261-D05F7A6D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10E1B53E-1DBC-AAE3-49C1-3B261042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6B6907-6C98-8046-9888-F5E818A4E4A5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40843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94F05530-7BA4-6888-7E14-ACC9B5DA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44CBD-252A-3C40-A7A2-6095AC172C91}" type="datetimeFigureOut">
              <a:rPr lang="pl-PL"/>
              <a:pPr>
                <a:defRPr/>
              </a:pPr>
              <a:t>23.11.2024</a:t>
            </a:fld>
            <a:endParaRPr lang="pl-PL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3EBC75AC-AD67-A1C5-17D6-AFF7BAE9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91D157D2-6CC4-9EE8-692A-54F44123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D4605D-0E7C-E64A-BAEE-C8E92A606589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72744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CB2AB2B9-BA3A-77EF-1594-566705C5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9BA87-3C08-824F-8367-4CC9750B2861}" type="datetimeFigureOut">
              <a:rPr lang="pl-PL"/>
              <a:pPr>
                <a:defRPr/>
              </a:pPr>
              <a:t>23.11.2024</a:t>
            </a:fld>
            <a:endParaRPr lang="pl-PL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9D606413-833D-6248-8FF0-760B2839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4AB7BF56-8F3E-DC4B-A243-11DAAE16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C7D11-7ADD-7149-BA7A-6CDC1C965A11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0141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F1A79ADB-DAF0-1410-80F8-895408A2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CFA24-4186-7F44-B2AC-53ECFBFF95F2}" type="datetimeFigureOut">
              <a:rPr lang="pl-PL"/>
              <a:pPr>
                <a:defRPr/>
              </a:pPr>
              <a:t>23.11.2024</a:t>
            </a:fld>
            <a:endParaRPr lang="pl-PL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9522CEAD-4A40-1663-68B2-1390206E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4A800D5B-E863-D523-270E-001139A0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ECC22-7960-DE45-8C1D-286B2506EFB9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47506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D74E472-8005-A8FA-C891-117B838F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A891-C877-1C45-9FDB-347D135502CB}" type="datetimeFigureOut">
              <a:rPr lang="pl-PL"/>
              <a:pPr>
                <a:defRPr/>
              </a:pPr>
              <a:t>23.11.2024</a:t>
            </a:fld>
            <a:endParaRPr lang="pl-PL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162B053C-1FF6-7F71-8955-32175865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9253F5FA-F8F7-9983-980E-FB43EAF0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B913C4-30D2-C244-84AF-649E62CC39FD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64764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32F1368-3E5C-F8B4-C9D0-771370B7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7A361-C4D3-F04C-97CA-5993162BAD2F}" type="datetimeFigureOut">
              <a:rPr lang="pl-PL"/>
              <a:pPr>
                <a:defRPr/>
              </a:pPr>
              <a:t>23.11.2024</a:t>
            </a:fld>
            <a:endParaRPr lang="pl-PL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410DE228-1BFF-3E8C-EA79-7C4FA8DD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BADAB2C-9D85-5D90-CC71-907C83FF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A511-0E7D-D445-BB5A-B616DE363C4A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86901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id="{E7C2B6A3-A3B1-D5D2-8CBC-63C0563C978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</a:t>
            </a:r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id="{3B6DDA44-398E-0377-0340-8BA51CE00B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00245F6-D4B8-3011-1280-35FCACB70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AB4E3B-5BFB-C04E-97DB-BA0772DF8A3B}" type="datetimeFigureOut">
              <a:rPr lang="pl-PL"/>
              <a:pPr>
                <a:defRPr/>
              </a:pPr>
              <a:t>23.11.2024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61D0FB-44EC-CB4D-20F8-4DD656074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99E24E3-12A1-568C-A668-E530B0D51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C461EBA-D257-BE42-A356-19683C6DFC65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ytuł 1">
            <a:extLst>
              <a:ext uri="{FF2B5EF4-FFF2-40B4-BE49-F238E27FC236}">
                <a16:creationId xmlns:a16="http://schemas.microsoft.com/office/drawing/2014/main" id="{F99B2827-03FD-ADE1-EE67-D32A63EE4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38" y="3357563"/>
            <a:ext cx="7772400" cy="1470025"/>
          </a:xfrm>
        </p:spPr>
        <p:txBody>
          <a:bodyPr/>
          <a:lstStyle/>
          <a:p>
            <a:pPr eaLnBrk="1" hangingPunct="1"/>
            <a:r>
              <a:rPr lang="pl-PL" altLang="pl-PL" sz="4000" dirty="0" err="1"/>
              <a:t>Stocks</a:t>
            </a:r>
            <a:endParaRPr lang="pl-PL" altLang="pl-PL" sz="40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B498BCC-996B-9C87-7CD6-09F6C8EB7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8938" y="4929188"/>
            <a:ext cx="5472112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1800" dirty="0"/>
              <a:t>Kuba Dziarkowski,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sz="1800" dirty="0"/>
              <a:t>Robert Kapsa,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sz="1800" dirty="0"/>
              <a:t>Dominika Piotrowska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sz="1800" dirty="0"/>
              <a:t>Filip Seidel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sz="1800" dirty="0"/>
              <a:t>Grzegorz Wróbel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ytuł 1">
            <a:extLst>
              <a:ext uri="{FF2B5EF4-FFF2-40B4-BE49-F238E27FC236}">
                <a16:creationId xmlns:a16="http://schemas.microsoft.com/office/drawing/2014/main" id="{909AB86E-4059-A06F-25C3-07BA4F68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pl-PL" altLang="pl-PL" sz="3200" dirty="0"/>
              <a:t>Agenda</a:t>
            </a:r>
          </a:p>
        </p:txBody>
      </p:sp>
      <p:sp>
        <p:nvSpPr>
          <p:cNvPr id="3075" name="Symbol zastępczy zawartości 2">
            <a:extLst>
              <a:ext uri="{FF2B5EF4-FFF2-40B4-BE49-F238E27FC236}">
                <a16:creationId xmlns:a16="http://schemas.microsoft.com/office/drawing/2014/main" id="{F9D21E25-2172-BA4E-7AB9-CF72B11F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 err="1"/>
              <a:t>Stocks</a:t>
            </a:r>
            <a:r>
              <a:rPr lang="pl-PL" altLang="pl-PL" sz="2400" dirty="0"/>
              <a:t> as investment </a:t>
            </a:r>
            <a:r>
              <a:rPr lang="pl-PL" altLang="pl-PL" sz="2400" dirty="0" err="1"/>
              <a:t>asset</a:t>
            </a:r>
            <a:r>
              <a:rPr lang="pl-PL" altLang="pl-PL" sz="2400" dirty="0"/>
              <a:t> - Filip</a:t>
            </a:r>
          </a:p>
          <a:p>
            <a:pPr eaLnBrk="1" hangingPunct="1"/>
            <a:r>
              <a:rPr lang="pl-PL" altLang="pl-PL" sz="2400" dirty="0" err="1"/>
              <a:t>Investments</a:t>
            </a:r>
            <a:r>
              <a:rPr lang="pl-PL" altLang="pl-PL" sz="2400" dirty="0"/>
              <a:t> </a:t>
            </a:r>
            <a:r>
              <a:rPr lang="pl-PL" altLang="pl-PL" sz="2400" dirty="0" err="1"/>
              <a:t>risks</a:t>
            </a:r>
            <a:r>
              <a:rPr lang="pl-PL" altLang="pl-PL" sz="2400" dirty="0"/>
              <a:t> - Filip</a:t>
            </a:r>
          </a:p>
          <a:p>
            <a:pPr eaLnBrk="1" hangingPunct="1"/>
            <a:r>
              <a:rPr lang="pl-PL" altLang="pl-PL" sz="2400" dirty="0"/>
              <a:t>Global </a:t>
            </a:r>
            <a:r>
              <a:rPr lang="pl-PL" altLang="pl-PL" sz="2400" dirty="0" err="1"/>
              <a:t>stock</a:t>
            </a:r>
            <a:r>
              <a:rPr lang="pl-PL" altLang="pl-PL" sz="2400" dirty="0"/>
              <a:t> </a:t>
            </a:r>
            <a:r>
              <a:rPr lang="pl-PL" altLang="pl-PL" sz="2400" dirty="0" err="1"/>
              <a:t>indices</a:t>
            </a:r>
            <a:r>
              <a:rPr lang="pl-PL" altLang="pl-PL" sz="2400" dirty="0"/>
              <a:t> - Kuba</a:t>
            </a:r>
          </a:p>
          <a:p>
            <a:pPr eaLnBrk="1" hangingPunct="1"/>
            <a:r>
              <a:rPr lang="pl-PL" altLang="pl-PL" sz="2400" dirty="0"/>
              <a:t>Stock market </a:t>
            </a:r>
            <a:r>
              <a:rPr lang="pl-PL" altLang="pl-PL" sz="2400" dirty="0" err="1"/>
              <a:t>statistics</a:t>
            </a:r>
            <a:r>
              <a:rPr lang="pl-PL" altLang="pl-PL" sz="2400" dirty="0"/>
              <a:t> - Kuba</a:t>
            </a:r>
          </a:p>
          <a:p>
            <a:pPr eaLnBrk="1" hangingPunct="1"/>
            <a:r>
              <a:rPr lang="pl-PL" altLang="pl-PL" sz="2400" dirty="0"/>
              <a:t>Data – Grzegorz</a:t>
            </a:r>
          </a:p>
          <a:p>
            <a:pPr eaLnBrk="1" hangingPunct="1"/>
            <a:r>
              <a:rPr lang="pl-PL" altLang="pl-PL" sz="2400" dirty="0" err="1"/>
              <a:t>Statisticks</a:t>
            </a:r>
            <a:r>
              <a:rPr lang="pl-PL" altLang="pl-PL" sz="2400" dirty="0"/>
              <a:t> – Robert, Dominika</a:t>
            </a:r>
          </a:p>
          <a:p>
            <a:pPr eaLnBrk="1" hangingPunct="1"/>
            <a:r>
              <a:rPr lang="pl-PL" altLang="pl-PL" sz="2400" dirty="0" err="1"/>
              <a:t>Charts</a:t>
            </a:r>
            <a:r>
              <a:rPr lang="pl-PL" altLang="pl-PL" sz="2400" dirty="0"/>
              <a:t> – Robert, Dominika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>
            <a:extLst>
              <a:ext uri="{FF2B5EF4-FFF2-40B4-BE49-F238E27FC236}">
                <a16:creationId xmlns:a16="http://schemas.microsoft.com/office/drawing/2014/main" id="{6AD38E23-970E-4C60-401C-B7EC0F13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pl-PL" altLang="pl-PL" sz="2800" dirty="0" err="1"/>
              <a:t>Stocks</a:t>
            </a:r>
            <a:r>
              <a:rPr lang="pl-PL" altLang="pl-PL" sz="2800" dirty="0"/>
              <a:t> as investment </a:t>
            </a:r>
            <a:r>
              <a:rPr lang="pl-PL" altLang="pl-PL" sz="2800" dirty="0" err="1"/>
              <a:t>asset</a:t>
            </a:r>
            <a:endParaRPr lang="pl-PL" altLang="pl-PL" sz="2800" dirty="0"/>
          </a:p>
        </p:txBody>
      </p:sp>
      <p:sp>
        <p:nvSpPr>
          <p:cNvPr id="4099" name="Symbol zastępczy zawartości 2">
            <a:extLst>
              <a:ext uri="{FF2B5EF4-FFF2-40B4-BE49-F238E27FC236}">
                <a16:creationId xmlns:a16="http://schemas.microsoft.com/office/drawing/2014/main" id="{6E96A5FD-5067-65CE-C68C-D996C907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l-PL" altLang="pl-PL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E3B1D4-F52C-872B-9DE8-09957D1A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z="4400" dirty="0" err="1"/>
              <a:t>Investments</a:t>
            </a:r>
            <a:r>
              <a:rPr lang="pl-PL" altLang="pl-PL" sz="4400" dirty="0"/>
              <a:t> </a:t>
            </a:r>
            <a:r>
              <a:rPr lang="pl-PL" altLang="pl-PL" sz="4400" dirty="0" err="1"/>
              <a:t>risks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534730-A60A-9F7F-CC7F-AE039FE4E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992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E33589-CD03-5B27-7AF4-417A79CB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95A6AE-E25F-BFA9-765D-CD026523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096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8A37B6-E48C-9053-3D06-ABDAA598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EF6B9F-BDD6-97FA-0AB2-622FBFCC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972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3C1B66-9C5B-D924-E997-650A3B9D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35461D-6C3E-0078-192D-027EAAA5A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531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993649-7D2E-F96C-EE24-18C52080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FF88FE-2AE2-1B7F-B1A2-4A760F445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94171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56</Words>
  <Application>Microsoft Macintosh PowerPoint</Application>
  <PresentationFormat>Pokaz na ekranie (4:3)</PresentationFormat>
  <Paragraphs>19</Paragraphs>
  <Slides>8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Arial</vt:lpstr>
      <vt:lpstr>Calibri</vt:lpstr>
      <vt:lpstr>Motyw pakietu Office</vt:lpstr>
      <vt:lpstr>Stocks</vt:lpstr>
      <vt:lpstr>Agenda</vt:lpstr>
      <vt:lpstr>Stocks as investment asset</vt:lpstr>
      <vt:lpstr>Investments risks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WSPiZ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WSPiZ</dc:creator>
  <cp:lastModifiedBy>Kuba Dziarkowski</cp:lastModifiedBy>
  <cp:revision>6</cp:revision>
  <dcterms:created xsi:type="dcterms:W3CDTF">2008-10-20T08:51:16Z</dcterms:created>
  <dcterms:modified xsi:type="dcterms:W3CDTF">2024-11-23T11:42:32Z</dcterms:modified>
</cp:coreProperties>
</file>