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0A0F-E0C9-49CB-9F1C-1B2A70155FF8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276-054D-45F4-84FF-AA360627654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0A0F-E0C9-49CB-9F1C-1B2A70155FF8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276-054D-45F4-84FF-AA360627654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0A0F-E0C9-49CB-9F1C-1B2A70155FF8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276-054D-45F4-84FF-AA360627654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0A0F-E0C9-49CB-9F1C-1B2A70155FF8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276-054D-45F4-84FF-AA360627654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0A0F-E0C9-49CB-9F1C-1B2A70155FF8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276-054D-45F4-84FF-AA360627654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0A0F-E0C9-49CB-9F1C-1B2A70155FF8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276-054D-45F4-84FF-AA360627654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0A0F-E0C9-49CB-9F1C-1B2A70155FF8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276-054D-45F4-84FF-AA360627654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0A0F-E0C9-49CB-9F1C-1B2A70155FF8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276-054D-45F4-84FF-AA360627654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0A0F-E0C9-49CB-9F1C-1B2A70155FF8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276-054D-45F4-84FF-AA360627654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0A0F-E0C9-49CB-9F1C-1B2A70155FF8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276-054D-45F4-84FF-AA360627654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0A0F-E0C9-49CB-9F1C-1B2A70155FF8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D276-054D-45F4-84FF-AA360627654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20A0F-E0C9-49CB-9F1C-1B2A70155FF8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D276-054D-45F4-84FF-AA360627654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Arco"/>
          <p:cNvSpPr/>
          <p:nvPr/>
        </p:nvSpPr>
        <p:spPr>
          <a:xfrm rot="15078008">
            <a:off x="829562" y="5282894"/>
            <a:ext cx="4746596" cy="1584176"/>
          </a:xfrm>
          <a:prstGeom prst="arc">
            <a:avLst>
              <a:gd name="adj1" fmla="val 16200000"/>
              <a:gd name="adj2" fmla="val 215162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Arco"/>
          <p:cNvSpPr/>
          <p:nvPr/>
        </p:nvSpPr>
        <p:spPr>
          <a:xfrm rot="15336542">
            <a:off x="3073229" y="3498292"/>
            <a:ext cx="4328399" cy="1584176"/>
          </a:xfrm>
          <a:prstGeom prst="arc">
            <a:avLst>
              <a:gd name="adj1" fmla="val 64926"/>
              <a:gd name="adj2" fmla="val 54005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Arco"/>
          <p:cNvSpPr/>
          <p:nvPr/>
        </p:nvSpPr>
        <p:spPr>
          <a:xfrm rot="17351229">
            <a:off x="3287047" y="5264239"/>
            <a:ext cx="4554987" cy="1584176"/>
          </a:xfrm>
          <a:prstGeom prst="arc">
            <a:avLst>
              <a:gd name="adj1" fmla="val 64926"/>
              <a:gd name="adj2" fmla="val 54005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Arco"/>
          <p:cNvSpPr/>
          <p:nvPr/>
        </p:nvSpPr>
        <p:spPr>
          <a:xfrm rot="17402297">
            <a:off x="582230" y="3826207"/>
            <a:ext cx="5019989" cy="1584176"/>
          </a:xfrm>
          <a:prstGeom prst="arc">
            <a:avLst>
              <a:gd name="adj1" fmla="val 16200000"/>
              <a:gd name="adj2" fmla="val 215162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Elipse"/>
          <p:cNvSpPr/>
          <p:nvPr/>
        </p:nvSpPr>
        <p:spPr>
          <a:xfrm>
            <a:off x="3707904" y="260648"/>
            <a:ext cx="165618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HASIERA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3563888" y="1916832"/>
            <a:ext cx="16561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JOLASTEN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1475656" y="3789040"/>
            <a:ext cx="165618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IRABAZITA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5364088" y="3717032"/>
            <a:ext cx="187220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GALDUTA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5220072" y="5877272"/>
            <a:ext cx="1728192" cy="53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BERRI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1835696" y="5877272"/>
            <a:ext cx="151216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RESET</a:t>
            </a:r>
            <a:endParaRPr lang="es-ES" dirty="0"/>
          </a:p>
        </p:txBody>
      </p:sp>
      <p:sp>
        <p:nvSpPr>
          <p:cNvPr id="19" name="18 Flecha arriba"/>
          <p:cNvSpPr/>
          <p:nvPr/>
        </p:nvSpPr>
        <p:spPr>
          <a:xfrm rot="11027308">
            <a:off x="4294306" y="1564699"/>
            <a:ext cx="249975" cy="321221"/>
          </a:xfrm>
          <a:prstGeom prst="upArrow">
            <a:avLst>
              <a:gd name="adj1" fmla="val 0"/>
              <a:gd name="adj2" fmla="val 69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Flecha arriba"/>
          <p:cNvSpPr/>
          <p:nvPr/>
        </p:nvSpPr>
        <p:spPr>
          <a:xfrm rot="12404913">
            <a:off x="2489656" y="3359687"/>
            <a:ext cx="399348" cy="441092"/>
          </a:xfrm>
          <a:prstGeom prst="upArrow">
            <a:avLst>
              <a:gd name="adj1" fmla="val 0"/>
              <a:gd name="adj2" fmla="val 69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Flecha arriba"/>
          <p:cNvSpPr/>
          <p:nvPr/>
        </p:nvSpPr>
        <p:spPr>
          <a:xfrm rot="9873855">
            <a:off x="5631610" y="3302758"/>
            <a:ext cx="399348" cy="441092"/>
          </a:xfrm>
          <a:prstGeom prst="upArrow">
            <a:avLst>
              <a:gd name="adj1" fmla="val 0"/>
              <a:gd name="adj2" fmla="val 69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Flecha arriba"/>
          <p:cNvSpPr/>
          <p:nvPr/>
        </p:nvSpPr>
        <p:spPr>
          <a:xfrm rot="10080624">
            <a:off x="2093180" y="5471520"/>
            <a:ext cx="399348" cy="441092"/>
          </a:xfrm>
          <a:prstGeom prst="upArrow">
            <a:avLst>
              <a:gd name="adj1" fmla="val 0"/>
              <a:gd name="adj2" fmla="val 69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lecha arriba"/>
          <p:cNvSpPr/>
          <p:nvPr/>
        </p:nvSpPr>
        <p:spPr>
          <a:xfrm rot="11445783">
            <a:off x="6295218" y="5474779"/>
            <a:ext cx="399348" cy="441092"/>
          </a:xfrm>
          <a:prstGeom prst="upArrow">
            <a:avLst>
              <a:gd name="adj1" fmla="val 0"/>
              <a:gd name="adj2" fmla="val 69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28 Conector recto"/>
          <p:cNvCxnSpPr>
            <a:endCxn id="9" idx="1"/>
          </p:cNvCxnSpPr>
          <p:nvPr/>
        </p:nvCxnSpPr>
        <p:spPr>
          <a:xfrm>
            <a:off x="2843808" y="4149080"/>
            <a:ext cx="2629352" cy="1806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8" idx="3"/>
            <a:endCxn id="10" idx="7"/>
          </p:cNvCxnSpPr>
          <p:nvPr/>
        </p:nvCxnSpPr>
        <p:spPr>
          <a:xfrm flipH="1">
            <a:off x="3126412" y="4208733"/>
            <a:ext cx="2511855" cy="1752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Flecha arriba"/>
          <p:cNvSpPr/>
          <p:nvPr/>
        </p:nvSpPr>
        <p:spPr>
          <a:xfrm rot="7528249">
            <a:off x="5029836" y="5592224"/>
            <a:ext cx="399348" cy="441092"/>
          </a:xfrm>
          <a:prstGeom prst="upArrow">
            <a:avLst>
              <a:gd name="adj1" fmla="val 0"/>
              <a:gd name="adj2" fmla="val 69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Flecha arriba"/>
          <p:cNvSpPr/>
          <p:nvPr/>
        </p:nvSpPr>
        <p:spPr>
          <a:xfrm rot="13806748">
            <a:off x="3157432" y="5591329"/>
            <a:ext cx="399348" cy="441092"/>
          </a:xfrm>
          <a:prstGeom prst="upArrow">
            <a:avLst>
              <a:gd name="adj1" fmla="val 0"/>
              <a:gd name="adj2" fmla="val 69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34 Conector recto"/>
          <p:cNvCxnSpPr>
            <a:endCxn id="6" idx="0"/>
          </p:cNvCxnSpPr>
          <p:nvPr/>
        </p:nvCxnSpPr>
        <p:spPr>
          <a:xfrm flipH="1">
            <a:off x="4391980" y="764704"/>
            <a:ext cx="108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4572000" y="11247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‘A’ </a:t>
            </a:r>
            <a:r>
              <a:rPr lang="es-ES_tradnl" dirty="0" err="1" smtClean="0"/>
              <a:t>sakatu</a:t>
            </a:r>
            <a:endParaRPr lang="es-ES" dirty="0"/>
          </a:p>
        </p:txBody>
      </p:sp>
      <p:sp>
        <p:nvSpPr>
          <p:cNvPr id="38" name="37 Abrir llave"/>
          <p:cNvSpPr/>
          <p:nvPr/>
        </p:nvSpPr>
        <p:spPr>
          <a:xfrm>
            <a:off x="5580112" y="1124744"/>
            <a:ext cx="216024" cy="504056"/>
          </a:xfrm>
          <a:prstGeom prst="leftBrace">
            <a:avLst>
              <a:gd name="adj1" fmla="val 2653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CuadroTexto"/>
          <p:cNvSpPr txBox="1"/>
          <p:nvPr/>
        </p:nvSpPr>
        <p:spPr>
          <a:xfrm>
            <a:off x="5796136" y="105273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ErlojuaMartxanJarri</a:t>
            </a:r>
            <a:r>
              <a:rPr lang="es-ES_tradnl" dirty="0" smtClean="0"/>
              <a:t>();</a:t>
            </a:r>
            <a:endParaRPr lang="es-ES" dirty="0" smtClean="0"/>
          </a:p>
          <a:p>
            <a:r>
              <a:rPr lang="es-ES_tradnl" dirty="0" err="1" smtClean="0"/>
              <a:t>Seg</a:t>
            </a:r>
            <a:r>
              <a:rPr lang="es-ES_tradnl" dirty="0" smtClean="0"/>
              <a:t>=0;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Casa</dc:creator>
  <cp:lastModifiedBy>Casa</cp:lastModifiedBy>
  <cp:revision>4</cp:revision>
  <dcterms:created xsi:type="dcterms:W3CDTF">2015-05-13T17:02:50Z</dcterms:created>
  <dcterms:modified xsi:type="dcterms:W3CDTF">2015-05-13T17:35:55Z</dcterms:modified>
</cp:coreProperties>
</file>