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58" r:id="rId3"/>
    <p:sldId id="272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305" r:id="rId12"/>
    <p:sldId id="268" r:id="rId13"/>
    <p:sldId id="274" r:id="rId14"/>
    <p:sldId id="298" r:id="rId15"/>
    <p:sldId id="275" r:id="rId16"/>
    <p:sldId id="283" r:id="rId17"/>
    <p:sldId id="284" r:id="rId18"/>
    <p:sldId id="285" r:id="rId19"/>
    <p:sldId id="286" r:id="rId20"/>
    <p:sldId id="273" r:id="rId21"/>
    <p:sldId id="299" r:id="rId22"/>
    <p:sldId id="303" r:id="rId23"/>
    <p:sldId id="304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howGuides="1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06776"/>
            <a:ext cx="10972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5344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9/5/2017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8462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203200" y="6432550"/>
            <a:ext cx="11176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8" y="274639"/>
            <a:ext cx="1133263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68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057400" y="2895600"/>
            <a:ext cx="8534400" cy="762001"/>
          </a:xfrm>
        </p:spPr>
        <p:txBody>
          <a:bodyPr/>
          <a:lstStyle/>
          <a:p>
            <a:pPr algn="ctr"/>
            <a:r>
              <a:rPr lang="en-US" dirty="0"/>
              <a:t>More Flow of Control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3124200" y="4648200"/>
            <a:ext cx="5562600" cy="1752600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Adam Sweeney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Engineering Educator, EECS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Boolean Expression Review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Ensure proper precedence is used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(!time &gt; limit)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(!(time &gt; limit</a:t>
            </a:r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))</a:t>
            </a:r>
            <a:endParaRPr lang="en-US" dirty="0">
              <a:latin typeface="Arial" charset="0"/>
              <a:sym typeface="Wingdings" panose="05000000000000000000" pitchFamily="2" charset="2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959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Boolean Expression Review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Ensure proper precedence is used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(!time &gt; limit)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(!(time &gt; limit))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Avoid ! altogether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(time &lt;= limit)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This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is easier to read and understand as well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73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7B17C0-60C6-49CB-BA94-65E20F831150}"/>
              </a:ext>
            </a:extLst>
          </p:cNvPr>
          <p:cNvSpPr/>
          <p:nvPr/>
        </p:nvSpPr>
        <p:spPr>
          <a:xfrm>
            <a:off x="1524000" y="3200400"/>
            <a:ext cx="883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MULTIWAY BRANCHES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Multiway Branches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Last week covered if-else branching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if there are more than three branches?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2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Multiway Branches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Last week covered if-else branching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if there are more than three branches?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We can use nested if-else blocks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915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Multiway Branches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4003675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See the nested example of a four branch scenario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This is cumbersome to read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Takes up a lot of space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DA8089-A7CE-4232-ABE9-FE2607F60C01}"/>
              </a:ext>
            </a:extLst>
          </p:cNvPr>
          <p:cNvSpPr txBox="1"/>
          <p:nvPr/>
        </p:nvSpPr>
        <p:spPr>
          <a:xfrm>
            <a:off x="6248400" y="1601849"/>
            <a:ext cx="4841875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if (BOOLEAN_EXPRESSION)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STEPS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else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if (BOOLEAN_EXPRESSION)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STEPS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if (BOOLEAN_EXPRESSION)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STEPS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STEPS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0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Multiway Branches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Remember the properties of if-else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if and else will execute a single statement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Without the need for braces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would it look like if the else’s single statement was an if statement?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019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Multiway Branches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4232275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Better way to implement nested if-else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Much easier to read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Takes up less </a:t>
            </a:r>
            <a:r>
              <a:rPr lang="en-US" dirty="0" smtClean="0">
                <a:latin typeface="Arial" charset="0"/>
                <a:cs typeface="Arial" charset="0"/>
              </a:rPr>
              <a:t>space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smtClean="0">
                <a:latin typeface="Arial" charset="0"/>
                <a:cs typeface="Arial" charset="0"/>
              </a:rPr>
              <a:t>Preferred style is shown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886A9B-2453-4CE2-8075-576F576049AE}"/>
              </a:ext>
            </a:extLst>
          </p:cNvPr>
          <p:cNvSpPr txBox="1"/>
          <p:nvPr/>
        </p:nvSpPr>
        <p:spPr>
          <a:xfrm>
            <a:off x="6858000" y="1600201"/>
            <a:ext cx="42672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(BOOLEAN_EXPRESSION) {</a:t>
            </a:r>
          </a:p>
          <a:p>
            <a:r>
              <a:rPr lang="en-US" dirty="0">
                <a:latin typeface="Consolas" panose="020B0609020204030204" pitchFamily="49" charset="0"/>
              </a:rPr>
              <a:t>    STEPS</a:t>
            </a:r>
          </a:p>
          <a:p>
            <a:r>
              <a:rPr lang="en-US" dirty="0">
                <a:latin typeface="Consolas" panose="020B0609020204030204" pitchFamily="49" charset="0"/>
              </a:rPr>
              <a:t>} else if (BOOLEAN_EXPRESSION) {</a:t>
            </a:r>
          </a:p>
          <a:p>
            <a:r>
              <a:rPr lang="en-US" dirty="0">
                <a:latin typeface="Consolas" panose="020B0609020204030204" pitchFamily="49" charset="0"/>
              </a:rPr>
              <a:t>    STEPS</a:t>
            </a:r>
          </a:p>
          <a:p>
            <a:r>
              <a:rPr lang="en-US" dirty="0">
                <a:latin typeface="Consolas" panose="020B0609020204030204" pitchFamily="49" charset="0"/>
              </a:rPr>
              <a:t>} else if (BOOLEAN_EXPRESSION) {</a:t>
            </a:r>
          </a:p>
          <a:p>
            <a:r>
              <a:rPr lang="en-US" dirty="0">
                <a:latin typeface="Consolas" panose="020B0609020204030204" pitchFamily="49" charset="0"/>
              </a:rPr>
              <a:t>    STEPS</a:t>
            </a:r>
          </a:p>
          <a:p>
            <a:r>
              <a:rPr lang="en-US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STEPS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78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Multiway Branches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Switch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Another way to handle multiway branching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Some restrictions in comparison to if-else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More elegantly handles certain scenarios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706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Multiway Branches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>
                <a:latin typeface="Arial" charset="0"/>
                <a:cs typeface="Arial" charset="0"/>
              </a:rPr>
              <a:t>Demo time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5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smtClean="0">
                <a:latin typeface="Arial" charset="0"/>
                <a:cs typeface="Arial" charset="0"/>
              </a:rPr>
              <a:t>Most of Chapter </a:t>
            </a:r>
            <a:r>
              <a:rPr lang="en-US" dirty="0">
                <a:latin typeface="Arial" charset="0"/>
                <a:cs typeface="Arial" charset="0"/>
              </a:rPr>
              <a:t>3 from textbook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Talk more about branching and loops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Introduce some new methods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7B17C0-60C6-49CB-BA94-65E20F831150}"/>
              </a:ext>
            </a:extLst>
          </p:cNvPr>
          <p:cNvSpPr/>
          <p:nvPr/>
        </p:nvSpPr>
        <p:spPr>
          <a:xfrm>
            <a:off x="1524000" y="3200400"/>
            <a:ext cx="883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ON LOOPS</a:t>
            </a:r>
          </a:p>
        </p:txBody>
      </p:sp>
    </p:spTree>
    <p:extLst>
      <p:ext uri="{BB962C8B-B14F-4D97-AF65-F5344CB8AC3E}">
        <p14:creationId xmlns:p14="http://schemas.microsoft.com/office/powerpoint/2010/main" val="281960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More on Loops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while loop is really all we need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Once a while and do-while are in the middle of their iterations, they are essentially indistinguishable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But sometimes the syntax doesn’t gel as cleanly as we would like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These extra ways to do the same thing are called ‘syntactic sugar’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 prefer to take advantage if I feel it suits me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Discuss a new loop syntax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686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More on Loops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The for loop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Invoke with ‘for’, three expressions in </a:t>
            </a:r>
            <a:r>
              <a:rPr lang="en-US" dirty="0" smtClean="0">
                <a:latin typeface="Arial" charset="0"/>
              </a:rPr>
              <a:t>parentheses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smtClean="0">
                <a:latin typeface="Arial" charset="0"/>
              </a:rPr>
              <a:t>Note where a semicolon is and is not used</a:t>
            </a:r>
            <a:endParaRPr lang="en-US" dirty="0">
              <a:latin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By default, for loop can execute a single statement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Use { } to create a compound statement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F46B1F-6D0B-4CEA-AF5C-51E765854991}"/>
              </a:ext>
            </a:extLst>
          </p:cNvPr>
          <p:cNvSpPr txBox="1"/>
          <p:nvPr/>
        </p:nvSpPr>
        <p:spPr>
          <a:xfrm>
            <a:off x="1597025" y="2209800"/>
            <a:ext cx="8763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(INITIALIZATION_ACTION; BOOLEAN_EXPRESSION; UPDATE_ACTION)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[Statement];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9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More on Loops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Demo!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Boolean Expression review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Multiway branches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More on loops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7B17C0-60C6-49CB-BA94-65E20F831150}"/>
              </a:ext>
            </a:extLst>
          </p:cNvPr>
          <p:cNvSpPr/>
          <p:nvPr/>
        </p:nvSpPr>
        <p:spPr>
          <a:xfrm>
            <a:off x="1524000" y="2895600"/>
            <a:ext cx="8839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EXPRESSION REVIEW</a:t>
            </a:r>
          </a:p>
        </p:txBody>
      </p:sp>
    </p:spTree>
    <p:extLst>
      <p:ext uri="{BB962C8B-B14F-4D97-AF65-F5344CB8AC3E}">
        <p14:creationId xmlns:p14="http://schemas.microsoft.com/office/powerpoint/2010/main" val="38151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Boolean Expression Review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Evaluate the following: </a:t>
            </a:r>
            <a:r>
              <a:rPr lang="en-US" dirty="0">
                <a:latin typeface="Consolas" panose="020B0609020204030204" pitchFamily="49" charset="0"/>
                <a:cs typeface="Arial" charset="0"/>
              </a:rPr>
              <a:t>!(false || true)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461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Boolean Expression Review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Evaluate the following: </a:t>
            </a:r>
            <a:r>
              <a:rPr lang="en-US" dirty="0">
                <a:latin typeface="Consolas" panose="020B0609020204030204" pitchFamily="49" charset="0"/>
                <a:cs typeface="Arial" charset="0"/>
              </a:rPr>
              <a:t>!(false || true)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(false || true) </a:t>
            </a: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 true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!(true)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false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6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Boolean Expression Review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Precedence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Some order of operations in C++">
            <a:extLst>
              <a:ext uri="{FF2B5EF4-FFF2-40B4-BE49-F238E27FC236}">
                <a16:creationId xmlns:a16="http://schemas.microsoft.com/office/drawing/2014/main" id="{15435AD3-F24D-44E8-AE15-89BDAD7AC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2257261"/>
            <a:ext cx="6163535" cy="23434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43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Boolean Expression Review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Consider the following: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An if-else block that requires checking a timer, and ensuring it is under a certain limit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Implemented like so: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Assume time is 36 and limit is 60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does the Boolean expression evaluate? Why?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AA403-A334-4DF7-8013-96D65C1B3947}"/>
              </a:ext>
            </a:extLst>
          </p:cNvPr>
          <p:cNvSpPr txBox="1"/>
          <p:nvPr/>
        </p:nvSpPr>
        <p:spPr>
          <a:xfrm>
            <a:off x="4170364" y="3429000"/>
            <a:ext cx="2971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if (!time &gt; limit)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[Something]</a:t>
            </a:r>
          </a:p>
          <a:p>
            <a:r>
              <a:rPr 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[</a:t>
            </a:r>
            <a:r>
              <a:rPr lang="en-US" b="1" dirty="0" err="1">
                <a:latin typeface="Consolas" panose="020B0609020204030204" pitchFamily="49" charset="0"/>
              </a:rPr>
              <a:t>Something_else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32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Boolean Expression Review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Consider the precedence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! is evaluated first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!36 evaluates to false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36 evaluates to true, since it is non-zero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false is converted to 0 for the integer comparison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0 &gt; 60 is false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So, (!time &gt; limit)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evaluates to false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How can we fix it?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73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635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Georgia</vt:lpstr>
      <vt:lpstr>Wingdings</vt:lpstr>
      <vt:lpstr>Office Theme</vt:lpstr>
      <vt:lpstr>More Flow of Control</vt:lpstr>
      <vt:lpstr>Introduction</vt:lpstr>
      <vt:lpstr>Agenda</vt:lpstr>
      <vt:lpstr>PowerPoint Presentation</vt:lpstr>
      <vt:lpstr>Boolean Expression Review</vt:lpstr>
      <vt:lpstr>Boolean Expression Review (cont.)</vt:lpstr>
      <vt:lpstr>Boolean Expression Review (cont.)</vt:lpstr>
      <vt:lpstr>Boolean Expression Review (cont.)</vt:lpstr>
      <vt:lpstr>Boolean Expression Review (cont.)</vt:lpstr>
      <vt:lpstr>Boolean Expression Review (cont.)</vt:lpstr>
      <vt:lpstr>Boolean Expression Review (cont.)</vt:lpstr>
      <vt:lpstr>PowerPoint Presentation</vt:lpstr>
      <vt:lpstr>Multiway Branches</vt:lpstr>
      <vt:lpstr>Multiway Branches</vt:lpstr>
      <vt:lpstr>Multiway Branches (cont.)</vt:lpstr>
      <vt:lpstr>Multiway Branches (cont.)</vt:lpstr>
      <vt:lpstr>Multiway Branches (cont.)</vt:lpstr>
      <vt:lpstr>Multiway Branches (cont.)</vt:lpstr>
      <vt:lpstr>Multiway Branches (cont.)</vt:lpstr>
      <vt:lpstr>PowerPoint Presentation</vt:lpstr>
      <vt:lpstr>More on Loops</vt:lpstr>
      <vt:lpstr>More on Loops (cont.)</vt:lpstr>
      <vt:lpstr>More on Loops (cont.)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Sweeney, Adam</cp:lastModifiedBy>
  <cp:revision>35</cp:revision>
  <dcterms:created xsi:type="dcterms:W3CDTF">2009-12-04T23:34:43Z</dcterms:created>
  <dcterms:modified xsi:type="dcterms:W3CDTF">2017-09-05T15:39:20Z</dcterms:modified>
</cp:coreProperties>
</file>