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59" r:id="rId2"/>
    <p:sldId id="274" r:id="rId3"/>
    <p:sldId id="282" r:id="rId4"/>
    <p:sldId id="284" r:id="rId5"/>
    <p:sldId id="280" r:id="rId6"/>
    <p:sldId id="281" r:id="rId7"/>
    <p:sldId id="277" r:id="rId8"/>
    <p:sldId id="276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1D6"/>
    <a:srgbClr val="FEB71A"/>
    <a:srgbClr val="72A7C0"/>
    <a:srgbClr val="705E5F"/>
    <a:srgbClr val="CC8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10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5-08-17T03:39:22.46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E01C15EE-3835-4C1A-A62A-E5D9B650A314}" emma:medium="tactile" emma:mode="ink">
          <msink:context xmlns:msink="http://schemas.microsoft.com/ink/2010/main" type="inkDrawing" rotatedBoundingBox="-2198,3327 -2183,3327 -2183,3342 -2198,3342" shapeName="Other"/>
        </emma:interpretation>
      </emma:emma>
    </inkml:annotationXML>
    <inkml:trace contextRef="#ctx0" brushRef="#br0">0 0 0,'0'0'0,"0"0"16,0 0-1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9:01.65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DED0A6D6-FBB8-414D-BD2B-C62A75510FEF}" emma:medium="tactile" emma:mode="ink">
          <msink:context xmlns:msink="http://schemas.microsoft.com/ink/2010/main" type="inkDrawing" rotatedBoundingBox="13487,9170 13701,8977 13911,9210 13698,9402" shapeName="Other"/>
        </emma:interpretation>
      </emma:emma>
    </inkml:annotationXML>
    <inkml:trace contextRef="#ctx0" brushRef="#br0">1600-1236 27 0,'-12'-3'13'0,"5"6"-20"0,3 0 27 15,0 8-21-15,0-1 0 16,0 3-2-16,0 5 1 16,1 9 2-16,3-3 0 15,0 0-2-15,0-1 1 16,0-2 0-16,0-4 0 15,0 0 1-15,0-7 0 16,3 0 0-16,1 1 0 0,0-8 1 16,4 0 0-16,-1-3-1 15,1-3 0-15,0 0-1 16,-1-4 0-16,1 0-1 16,0-3 0-16,-1-4-1 15,-3 0 1-15,4-3 0 16,3 0 0-16,-3 4 2 15,4-4 0-15,-1 0 2 16,1 3 0-16,-1-3 0 16,-3 0 1-16,3 7 0 15,-3-1 0-15,3 1-1 16,-7 7 1-16,4 3-2 16,-4 3 0-16,0 7 0 15,-1 1 0-15,1 2-1 16,0 11 0-16,4 3-1 15,3 4 0-15,1 0-5 16,-1 3 0-16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8:58.01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C0D85C14-AD12-40D9-AE67-78A64A720C9B}" emma:medium="tactile" emma:mode="ink">
          <msink:context xmlns:msink="http://schemas.microsoft.com/ink/2010/main" type="inkDrawing" rotatedBoundingBox="12188,10314 12654,10271 12672,10461 12206,10504" shapeName="Other"/>
        </emma:interpretation>
      </emma:emma>
    </inkml:annotationXML>
    <inkml:trace contextRef="#ctx0" brushRef="#br0">154 25 22 0,'19'-3'11'0,"8"20"-14"0,-27-17 20 15,11 7-17 1,-3 3 0-16,3 7 0 16,-3 0 0-16,4 0 0 0,-1 4 0 15,-3-1 0-15,-1-3 1 16,1-3-1-16,0-4 1 15,3-3 0-15,1-4 0 16,3-3 0-16,4-6 0 16,8-5 2-16,4-2 0 15,0-4 0-15,-1-11 0 16,1 11 1-16,-4 0 0 0,0 4-1 16,-4-8 1-16,-4 4-2 15,-4 14 0 1,-7 3-12-1,-1 3 1-15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9:00.77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02CCE819-9D68-4460-BC1E-8707E2EF3E3A}" emma:medium="tactile" emma:mode="ink">
          <msink:context xmlns:msink="http://schemas.microsoft.com/ink/2010/main" type="inkDrawing" rotatedBoundingBox="13280,9211 13286,9064 13302,9065 13296,9212" shapeName="Other"/>
        </emma:interpretation>
      </emma:emma>
    </inkml:annotationXML>
    <inkml:trace contextRef="#ctx0" brushRef="#br0">1258-1202 34 0,'-7'-24'17'0,"14"28"-24"16,-3-1 37-16,0 4-31 16,-4 0 1-16,0-1-1 15,-4 8 0-15,4 3-2 16,0 0 1-16,-4 7-6 15,1-3 0-15,3-4-1 16,0-7 0-16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9:00.31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4600803E-7807-48B4-9D0A-5AD300D81026}" emma:medium="tactile" emma:mode="ink">
          <msink:context xmlns:msink="http://schemas.microsoft.com/ink/2010/main" type="inkDrawing" rotatedBoundingBox="12882,8961 12950,9302 12941,9304 12873,8963" semanticType="callout" shapeName="Other">
            <msink:sourceLink direction="with" ref="{7019DEE8-BEE3-4C85-B372-CF4D1931D74D}"/>
            <msink:sourceLink direction="with" ref="{6B780DF2-3632-4BA5-A99B-78638CEA5A0E}"/>
          </msink:context>
        </emma:interpretation>
      </emma:emma>
    </inkml:annotationXML>
    <inkml:trace contextRef="#ctx0" brushRef="#br0">840-1328 27 0,'0'0'13'0,"8"14"-12"0,-4-8 19 15,-4 8-20-15,0 6 0 16,4 4 1-16,-1 0 1 0,5 7-3 15,0 6 1 1,-1 1-3-16,1-4 1 0,0-7-5 16,-1 4 1-16,-3-11-2 15,-4 1 0-15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9:00.99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6B780DF2-3632-4BA5-A99B-78638CEA5A0E}" emma:medium="tactile" emma:mode="ink">
          <msink:context xmlns:msink="http://schemas.microsoft.com/ink/2010/main" type="inkDrawing" rotatedBoundingBox="13043,9014 13070,9013 13071,9030 13044,9031" shapeName="Other">
            <msink:destinationLink direction="with" ref="{4600803E-7807-48B4-9D0A-5AD300D81026}"/>
          </msink:context>
        </emma:interpretation>
      </emma:emma>
    </inkml:annotationXML>
    <inkml:trace contextRef="#ctx0" brushRef="#br0">1036-1260 23 0,'-8'-17'11'0,"1"24"-23"0,3-7 22 15,0 3-18-15,0 1 1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5:24.78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E528A6CD-112A-498E-AF9E-F3D411F4352A}" emma:medium="tactile" emma:mode="ink">
          <msink:context xmlns:msink="http://schemas.microsoft.com/ink/2010/main" type="writingRegion" rotatedBoundingBox="8491,8417 9442,8417 9442,9464 8491,9464">
            <msink:destinationLink direction="with" ref="{FB4B5761-9B45-40DB-BE86-605B23B6085B}"/>
          </msink:context>
        </emma:interpretation>
      </emma:emma>
    </inkml:annotationXML>
    <inkml:traceGroup>
      <inkml:annotationXML>
        <emma:emma xmlns:emma="http://www.w3.org/2003/04/emma" version="1.0">
          <emma:interpretation id="{748AC938-668B-45A9-8E19-03EAE4DCB154}" emma:medium="tactile" emma:mode="ink">
            <msink:context xmlns:msink="http://schemas.microsoft.com/ink/2010/main" type="paragraph" rotatedBoundingBox="8491,8417 9442,8417 9442,9464 8491,94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C9D9CC-2ABF-49A3-A822-3DE3963D442E}" emma:medium="tactile" emma:mode="ink">
              <msink:context xmlns:msink="http://schemas.microsoft.com/ink/2010/main" type="line" rotatedBoundingBox="8491,8417 9442,8417 9442,9464 8491,9464"/>
            </emma:interpretation>
          </emma:emma>
        </inkml:annotationXML>
        <inkml:traceGroup>
          <inkml:annotationXML>
            <emma:emma xmlns:emma="http://www.w3.org/2003/04/emma" version="1.0">
              <emma:interpretation id="{7BE3DB3F-97D0-484C-823C-BE4B50C21310}" emma:medium="tactile" emma:mode="ink">
                <msink:context xmlns:msink="http://schemas.microsoft.com/ink/2010/main" type="inkWord" rotatedBoundingBox="8491,8417 9442,8417 9442,9464 8491,9464"/>
              </emma:interpretation>
              <emma:one-of disjunction-type="recognition" id="oneOf0">
                <emma:interpretation id="interp0" emma:lang="en-US" emma:confidence="0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8</emma:literal>
                </emma:interpretation>
              </emma:one-of>
            </emma:emma>
          </inkml:annotationXML>
          <inkml:trace contextRef="#ctx0" brushRef="#br0">999 2515 10 0,'0'-7'5'0,"3"-3"4"0,1 3 6 0,0 0-14 15,0 0 1-15,-4-3-1 16,0 0 0-16,0 0-2 16,0 0 1-16,0-4 1 15,0 4 0-15,-4-7-1 16,0 0 1-16,4 6 0 15,0 1 1-15,-4 0-1 16,4 3 1-16,-3 0-1 16,-1 0 1-16,0 1 0 15,0-5 1-15,0 5-1 16,0-1 0-16,-3 10 0 16,-1-3 0-16,0 7 0 15,1 3 0-15,-1-10-1 0,0-10 0 16,1 3 0-16,-1 0 0 15,0 1 0-15,1 6 0 16,-1-7-1-16,0 0 1 16,-3 0 0-16,-1 0 0 15,-3 4-1-15,-4 3 0 16,0-4 0-16,3 4 1 16,-7 4 0-16,8 3 0 15,-4-1-1-15,0 5 1 16,-1-1-1-16,1-3 1 15,0-7 0-15,4 0 0 0,3 3-1 16,1 7 1-16,-1-10-1 16,5-13 1-16,-1 3-1 15,0 16 1-15,1-2-1 16,-1-14 1-16,-4 16-1 16,5-2 1-16,-1-11-1 15,-3 4 1-15,3 3-1 16,-4 3 1-16,1 0-1 15,-1 8 0-15,1 2 0 16,-1-3 1-16,1 1-1 16,-1-1 0-16,1 4 0 15,-1-1 0-15,1 1 1 16,-1 3 0-16,1 0 0 16,-1 0 1-16,1 0-1 15,-1 0 0-15,1 7 0 0,-1-4 0 16,1 4-1-16,3-3 0 15,0-15 0-15,1 5 0 16,-1 6 0-16,0 0 1 16,1 0-1-16,-1 3 0 15,4-3 0-15,4 0 0 16,0 0 0-16,0-3 1 16,0 3-1-16,0 4 0 15,0 2 0-15,0-2 1 16,0-1-1-16,0 1 0 15,0 3-1-15,4-14 1 0,-4-10 0 16,4 3 1-16,0 1-1 16,3-1 0-16,-3 4 0 15,0 3 1-15,0 4-1 16,4 3 0-16,-5 0 0 16,5 3 0-16,-4-3 0 15,4 0 0-15,-1 1 0 16,5-5 0-16,-1 1 0 15,1-1 0-15,-1 1 0 16,1 0 1-16,3-1-1 16,-3 1 0-16,-1 0 0 15,4-1 0-15,-3 4 0 16,0-3 0-16,-1 0 0 16,4-4 0-16,-3 0 0 15,-1-20 0-15,1 3 0 16,-1 17 0-16,1-3 0 0,-1 0 1 15,5-14-1-15,-1 17 1 16,0-13-1-16,1-1 0 16,-1 1 0-16,0 6 1 15,1-3-1-15,-1 7 0 16,0-7 0-16,5 7 0 16,3 7 0-16,0-4 0 15,-4 4 0-15,8-4 0 31,3-3 0-31,-3 3 1 16,0-7-1-16,-4 1 0 0,0-4 0 16,0 0 1-16,-4 3-1 15,0-3 1-15,1 0-1 16,-5-3 1-16,0 6-1 16,1-3 0-16,-5-7 0 15,1 7 0-15,-1-10-1 16,1 7 1-16,-1-11 0 15,1 4 0-15,-1-7 0 16,-3 7 0-16,-4 10 0 16,3-4 0-16,-3-6 0 15,0 0 0-15,0-1 0 16,0-2 0-16,0-1 0 16,-1-3 0-16,1 3 0 15,0-3 0-15,-4 0 0 16,8-3 0-16,-4-1 0 0,-1 1 0 15,-3-4 0-15,0 0 0 16,0 4 0-16,0-4 0 16,-3 17 0-16,-1 4 0 15,4-11 0-15,-4-3 0 16,0-3 0-16,4 3 0 16,-4-4-1-16,4 1 1 15,0-4 0-15,0-7 0 16,-4-3 0-16,4 0 0 15,0 20 0-15,-3 1 0 0,3-1 0 16,0-3 0-16,0-4 0 16,0 1 0-16,-4 0 0 15,0-1 0-15,0 1 0 16,0-1 0-16,0-3 0 16,-3 0 0-16,-1 1-1 15,0-1 1-15,1 0-5 16,-5 7 1-16,-3 0-8 15,-4 3 0-15,-4 7-2 16,4 11 0-16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9:24.386"/>
    </inkml:context>
    <inkml:brush xml:id="br0">
      <inkml:brushProperty name="width" value="0.07" units="cm"/>
      <inkml:brushProperty name="height" value="0.07" units="cm"/>
    </inkml:brush>
  </inkml:definitions>
  <inkml:traceGroup>
    <inkml:annotationXML>
      <emma:emma xmlns:emma="http://www.w3.org/2003/04/emma" version="1.0">
        <emma:interpretation id="{42AE2E99-16CA-4F04-8E45-8F59F312DE0B}" emma:medium="tactile" emma:mode="ink">
          <msink:context xmlns:msink="http://schemas.microsoft.com/ink/2010/main" type="inkDrawing" rotatedBoundingBox="2612,5964 5441,5771 5446,5843 2616,6036" semanticType="strikethrough" shapeName="Other">
            <msink:sourceLink direction="with" ref="{6C695C2A-FA02-4605-9280-B2473A75231B}"/>
          </msink:context>
        </emma:interpretation>
      </emma:emma>
    </inkml:annotationXML>
    <inkml:trace contextRef="#ctx0" brushRef="#br0">4108 0 16 0,'-15'7'8'0,"-12"-7"-7"16,19 3 8-16,-3 4-10 15,-9 0 1-15,-10-1-2 16,-5-2 0-16,-3 3 2 16,-4-1 0-16,-12 1 0 0,4 0 0 15,-4 3 1-15,-3-3 0 16,-5 0 1-16,-3 0 0 16,4 0 0-16,-4-1 0 15,-4 1-1-15,-8 0 0 16,8 3-1-16,-8-3 1 15,0 0-1-15,-7 0 0 16,0-4 0-16,-8 1 0 16,-8-1 0-16,4 4 1 15,-4-4-1-15,-3-3 1 0,-5 4 0 16,-7-1 0-16,4 4 0 16,-4-7 0-16,-4 0 0 15,-4 3 1-15,-3-3-2 16,3 4 1-16,-4-4-1 15,86 1 1-15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5-08-17T03:39:20.028"/>
    </inkml:context>
    <inkml:brush xml:id="br0">
      <inkml:brushProperty name="width" value="0.07" units="cm"/>
      <inkml:brushProperty name="height" value="0.07" units="cm"/>
      <inkml:brushProperty name="fitToCurve" value="1"/>
    </inkml:brush>
    <inkml:context xml:id="ctx1">
      <inkml:inkSource xml:id="inkSrc2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5-08-17T04:00:06.107"/>
    </inkml:context>
    <inkml:brush xml:id="br1">
      <inkml:brushProperty name="width" value="0.07" units="cm"/>
      <inkml:brushProperty name="height" value="0.07" units="cm"/>
    </inkml:brush>
  </inkml:definitions>
  <inkml:traceGroup>
    <inkml:annotationXML>
      <emma:emma xmlns:emma="http://www.w3.org/2003/04/emma" version="1.0">
        <emma:interpretation id="{D49264D4-74EC-4FC0-8458-3A561C640D9D}" emma:medium="tactile" emma:mode="ink">
          <msink:context xmlns:msink="http://schemas.microsoft.com/ink/2010/main" type="writingRegion" rotatedBoundingBox="-687,5397 9954,5130 10079,10108 -562,10375"/>
        </emma:interpretation>
      </emma:emma>
    </inkml:annotationXML>
    <inkml:traceGroup>
      <inkml:annotationXML>
        <emma:emma xmlns:emma="http://www.w3.org/2003/04/emma" version="1.0">
          <emma:interpretation id="{E9BAC6CB-0F6C-477E-9FE9-0AACCC143062}" emma:medium="tactile" emma:mode="ink">
            <msink:context xmlns:msink="http://schemas.microsoft.com/ink/2010/main" type="paragraph" rotatedBoundingBox="-687,5397 9954,5130 10079,10108 -562,103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F45BDE-B1E3-489B-9635-0A5F79A8FB0E}" emma:medium="tactile" emma:mode="ink">
              <msink:context xmlns:msink="http://schemas.microsoft.com/ink/2010/main" type="line" rotatedBoundingBox="-687,5397 9954,5130 10079,10108 -562,10375"/>
            </emma:interpretation>
          </emma:emma>
        </inkml:annotationXML>
        <inkml:traceGroup>
          <inkml:annotationXML>
            <emma:emma xmlns:emma="http://www.w3.org/2003/04/emma" version="1.0">
              <emma:interpretation id="{41577499-25C8-4217-BCCF-9CCAD2732E95}" emma:medium="tactile" emma:mode="ink">
                <msink:context xmlns:msink="http://schemas.microsoft.com/ink/2010/main" type="inkWord" rotatedBoundingBox="-656,6617 1159,6571 1253,10329 -562,10375">
                  <msink:destinationLink direction="with" ref="{621DE6CC-9173-40A5-A724-C69912F3277D}"/>
                </msink:context>
              </emma:interpretation>
              <emma:one-of disjunction-type="recognition" id="oneOf0">
                <emma:interpretation id="interp0" emma:lang="en-US" emma:confidence="0">
                  <emma:literal>☹</emma:literal>
                </emma:interpretation>
                <emma:interpretation id="interp1" emma:lang="en-US" emma:confidence="0">
                  <emma:literal>#</emma:literal>
                </emma:interpretation>
                <emma:interpretation id="interp2" emma:lang="en-US" emma:confidence="0">
                  <emma:literal>{</emma:literal>
                </emma:interpretation>
                <emma:interpretation id="interp3" emma:lang="en-US" emma:confidence="0">
                  <emma:literal>:</emma:literal>
                </emma:interpretation>
                <emma:interpretation id="interp4" emma:lang="en-US" emma:confidence="0">
                  <emma:literal>}</emma:literal>
                </emma:interpretation>
              </emma:one-of>
            </emma:emma>
          </inkml:annotationXML>
          <inkml:trace contextRef="#ctx0" brushRef="#br0">-8115 1509 0</inkml:trace>
          <inkml:trace contextRef="#ctx0" brushRef="#br0" timeOffset="-93.7796">-8115 1509 0</inkml:trace>
          <inkml:trace contextRef="#ctx1" brushRef="#br0">-7889 537 3 0,'-8'0'1'0,"1"-10"0"0,7 10 2 16,4 3-3-16,-4-3 0 16,3 4 0-16,-3-1 1 31,4 8 0-31,-4 2 0 15,8-3 0-15,-8 4 1 16,4-4 0-16,0 4 0 0,-1-4 0 16,-3 0 0-16,0 1 0 15,0 2 0-15,0 1-1 16,-3 3 1-16,3 0-1 16,0 3 1-16,0-3-1 15,0 0 1-15,3-3-1 16,-3 0 0-16,0-4 1 15,-3 0 0-15,6 0-1 16,-3-3 0-16,0 0 0 16,0-4 0-16,4 1-1 15,-4-1 1-15,4 1-2 16,-8-1 1-16,4-3-5 16,0 0 1-16,-7-7-2 15,-1 0 1-15</inkml:trace>
          <inkml:trace contextRef="#ctx0" brushRef="#br0" timeOffset="-28385.9898">-7547 4138 0,'0'0'0,"12"41"16,-12-41 0</inkml:trace>
          <inkml:trace contextRef="#ctx1" brushRef="#br0" timeOffset="524.1443">-7582 926 21 0,'15'3'10'0,"-11"1"-15"0,-4-11 19 16,0 7-18-16,0 0 1 15,0 0-3-15,0 0 0 16,0 0 6-16,0-3 0 15</inkml:trace>
          <inkml:trace contextRef="#ctx1" brushRef="#br0" timeOffset="2009.203">-7210 476 9 0,'11'-10'4'0,"-22"10"5"15,7-4 2-15,-4 1-10 16,-3 3 1-16,-4 0 1 0,3-4 0 16,1 4-4-16,-5 0 0 15,1 0 2-15,0 0 1 16,-5-10-2-16,1 0 1 31,-4 0-7-31,0 0 1 16</inkml:trace>
          <inkml:trace contextRef="#ctx1" brushRef="#br0" timeOffset="1500.2517">-7379 623 9 0,'8'6'4'0,"0"8"-1"15,-5-7 6-15,1-4-9 16,0 7 0-16,0-3 0 16,-4 0 1-16,0-4-1 15,0 1 0-15,0-1 0 16,0 1 1-16,0-4-1 16,0 3 1-16,0-3-1 15,0 0 1-15,4-10-1 16,-4 10 0-16,0-7 0 15,0 7 0-15,4-7 1 16,-1 0 0-16,5 4-1 0,-4 10 0 16,4-11 0-16,-1 8 1 15,1-1 0-15,0 4 0 16,3-7-1-16,1 3 1 16,-1 1-1-16,1 3 1 15,-1-4 0-15,4 1 0 16,1-1-1-16,3 0 0 15,-4 4 0-15,1 3 0 16,-1-3 0-16,0 3 1 0,-3 1-1 16,-1-1 0-16,1 4 0 15,-1-1 1-15,-3 1 0 16,-4-4 0-16,0 4 0 16,0-1 0-16,-4 1 0 15,-4 3 1-15,-4-3-1 16,0 3 1-16,-3-4-1 15,-5-2 1-15,1-1-1 16,-4-3 0-16,0-1-1 16,-4-2 1-16,-4-4-1 15,8 0 0-15,-4-4-1 16,0 1 0-16,0-4-3 16,0-3 0-16,4 3-3 15,-1 4 1-15</inkml:trace>
          <inkml:trace contextRef="#ctx0" brushRef="#br0" timeOffset="316559.3394">-8875 909 0,'0'0'16,"0"0"0,0 0-1</inkml:trace>
        </inkml:traceGroup>
        <inkml:traceGroup>
          <inkml:annotationXML>
            <emma:emma xmlns:emma="http://www.w3.org/2003/04/emma" version="1.0">
              <emma:interpretation id="{A6F9959C-619E-46B9-BC07-2C09CF6F5560}" emma:medium="tactile" emma:mode="ink">
                <msink:context xmlns:msink="http://schemas.microsoft.com/ink/2010/main" type="inkWord" rotatedBoundingBox="1361,6590 2158,6570 2195,8070 1398,8090">
                  <msink:destinationLink direction="with" ref="{CC1325EC-DEFD-446A-B296-071398FC86AA}"/>
                  <msink:destinationLink direction="with" ref="{621DE6CC-9173-40A5-A724-C69912F3277D}"/>
                </msink:context>
              </emma:interpretation>
              <emma:one-of disjunction-type="recognition" id="oneOf1">
                <emma:interpretation id="interp5" emma:lang="en-US" emma:confidence="0">
                  <emma:literal>in</emma:literal>
                </emma:interpretation>
                <emma:interpretation id="interp6" emma:lang="en-US" emma:confidence="0">
                  <emma:literal>int</emma:literal>
                </emma:interpretation>
                <emma:interpretation id="interp7" emma:lang="en-US" emma:confidence="0">
                  <emma:literal>"I</emma:literal>
                </emma:interpretation>
                <emma:interpretation id="interp8" emma:lang="en-US" emma:confidence="0">
                  <emma:literal>ins</emma:literal>
                </emma:interpretation>
                <emma:interpretation id="interp9" emma:lang="en-US" emma:confidence="0">
                  <emma:literal>inn</emma:literal>
                </emma:interpretation>
              </emma:one-of>
            </emma:emma>
          </inkml:annotationXML>
          <inkml:trace contextRef="#ctx1" brushRef="#br0" timeOffset="-651331.7822">-6557 1594 30 0,'30'0'15'0,"20"17"-19"0,-31-10 31 16,4 0-29-16,0 7 0 15,8-1-2-15,4 11 1 16,7-7 0-16,8-3 0 15,-4 0-6-15,-8-1 1 16</inkml:trace>
          <inkml:trace contextRef="#ctx1" brushRef="#br0" timeOffset="-651650.3089">-6465 1632 20 0,'-12'-3'10'0,"8"30"-14"16,4-20 16-16,-7 10-13 16,-1-4 1-16,-4 4-1 15,1 0 1-15,-4 7 0 16,-1 0 0-16,5 3-1 15,3-3 1-15,0 0 0 16,5-7 0-16,3 0 1 16,3-3 0-16,5-4 1 15,4-3 0-15,-1-4 0 0,4-3 0 16,1 0 0-16,7-3 0 16,4-1-1-16,-4-2 1 15,0-1-2-15,4 0 0 16,3 4 0-16,5-1 0 15,3 1-1-15,-3-1 0 16,-1 1 0-16,1-4 0 16,-5 4-1-16,-3-1 1 15,0-2-3-15,-4-1 0 0,0 3-2 16,-4 1 1-16</inkml:trace>
          <inkml:trace contextRef="#ctx1" brushRef="#br0" timeOffset="2761.9952">-6823 694 6 0,'16'7'3'0,"-9"27"3"16,-3-27-2-16,0 6-3 16,0 1 1-16,0 3 2 15,0-3 0-15,-4-1-5 16,0-2 0-16,0-1 3 0,-4 0 0 16,0-3-5-16,0-4 1 15,0-3-2-15,-4-3 0 16</inkml:trace>
          <inkml:trace contextRef="#ctx1" brushRef="#br0" timeOffset="2967.0843">-6869 425 9 0,'8'17'4'0,"-4"-7"-12"0,0-7 6 0</inkml:trace>
          <inkml:trace contextRef="#ctx1" brushRef="#br0" timeOffset="3662.9459">-6650 684 9 0,'11'14'4'0,"1"-8"-3"15,-8-2 8-15,0 6-9 16,-1 0 1-16,1 0 3 16,0 4 1-16,0 0-5 15,0-1 0-15,-4-2 2 16,0-1 1-16,0 0-1 16,0-3 1-16,0 0-3 15,0-1 1-15,0 1-1 16,0 0 1-16,0-3-1 15,0 2 0-15,0-2-1 16,0-4 1-16,0-4 0 16,0-2 0-16,0-5-1 15,0-2 1-15,4-1 0 16,3-3 0-16,-3 0-1 16,4 3 1-16,-4 1 0 15,7 2 1-15,1 1-1 0,-1 3 0 16,1-3 0-16,3 3 0 15,0 7 0-15,1-3 0 16,-1 3-1-16,0 0 1 16,1 0 0-16,-1 3 0 15,4 4 0-15,-3 10 0 16,-1 0 0-16,0 0 0 16,1 0 0-16,-1 4 1 0,-4-4-1 15,1-4 0-15,-4 1-3 16,-1-4 0-16,-3 1-2 15,-8 2 0-15</inkml:trace>
        </inkml:traceGroup>
        <inkml:traceGroup>
          <inkml:annotationXML>
            <emma:emma xmlns:emma="http://www.w3.org/2003/04/emma" version="1.0">
              <emma:interpretation id="{6C695C2A-FA02-4605-9280-B2473A75231B}" emma:medium="tactile" emma:mode="ink">
                <msink:context xmlns:msink="http://schemas.microsoft.com/ink/2010/main" type="inkWord" rotatedBoundingBox="2524,5316 5095,5252 5147,7336 2576,7400">
                  <msink:destinationLink direction="with" ref="{42AE2E99-16CA-4F04-8E45-8F59F312DE0B}"/>
                  <msink:destinationLink direction="with" ref="{2088BE45-03E1-4D05-9F9A-9A5C61111D54}"/>
                  <msink:destinationLink direction="with" ref="{CC1325EC-DEFD-446A-B296-071398FC86AA}"/>
                  <msink:destinationLink direction="with" ref="{621DE6CC-9173-40A5-A724-C69912F3277D}"/>
                </msink:context>
              </emma:interpretation>
              <emma:one-of disjunction-type="recognition" id="oneOf2">
                <emma:interpretation id="interp10" emma:lang="en-US" emma:confidence="0">
                  <emma:literal>is</emma:literal>
                </emma:interpretation>
                <emma:interpretation id="interp11" emma:lang="en-US" emma:confidence="0">
                  <emma:literal>it</emma:literal>
                </emma:interpretation>
                <emma:interpretation id="interp12" emma:lang="en-US" emma:confidence="0">
                  <emma:literal>if</emma:literal>
                </emma:interpretation>
                <emma:interpretation id="interp13" emma:lang="en-US" emma:confidence="0">
                  <emma:literal>in.</emma:literal>
                </emma:interpretation>
                <emma:interpretation id="interp14" emma:lang="en-US" emma:confidence="0">
                  <emma:literal>sis</emma:literal>
                </emma:interpretation>
              </emma:one-of>
            </emma:emma>
          </inkml:annotationXML>
          <inkml:trace contextRef="#ctx1" brushRef="#br0" timeOffset="-652534.8524">-5675 224 29 0,'-4'-10'14'0,"31"23"-20"15,-16-6 27-15,5 3-22 16,7 4 1-16,3 3-2 16,5 3 0-16,4-3-1 0,7 4 0 15,-4 3-4-15,1 6 1 16</inkml:trace>
          <inkml:trace contextRef="#ctx1" brushRef="#br0" timeOffset="-652832.7335">-5652 43 19 0,'42'-24'9'16,"27"-3"-11"-16,-50 17 18 0,4 0-16 16,4 3 1-16,8-4 0 15,-1 1 0-15,8-3-2 16,4-1 1-16,-4 0 0 16,5 1 1-16,6-4-1 15,-3 0 0-15,-4 3 0 16,-4 4 0-16,-7 0 0 15,-4 3 0-15,-8 7 0 16,-4 3 1-16,-8 4-1 16,-3 7 1-16,-8 6-1 0,-8 0 1 15,-3 8-1-15,-8 6 1 16,-4 3-1-16,-1 8 1 16,1 6-1-16,0 0 0 15,0-3-1-15,4-1 1 16,0 8-3-16,0-4 0 15,0-3-3-15,-4-4 0 16</inkml:trace>
          <inkml:trace contextRef="#ctx1" brushRef="#br0" timeOffset="-653314.8216">-5418 74 7 0,'23'-14'3'0,"0"4"-6"16,-16 0-2-16</inkml:trace>
          <inkml:trace contextRef="#ctx0" brushRef="#br0">-4682-874 0,'0'0'0,"0"0"15,0 0-15,0 0 16,0 0 0</inkml:trace>
          <inkml:trace contextRef="#ctx1" brushRef="#br0" timeOffset="-705157.4369">-3102 381 5 0,'-23'0'2'0,"-15"17"-2"15,27-17 4-15,-1 3-4 16,-3 1 0-16,-4 6 0 16,-4-3 1-16,-1 3-2 15,-2-3 1-15,3 3 0 16,-4 0 1-16,-4 7-1 16,4-10 1-16,-3 7-1 15,3-4 1-15,-4-3 0 16,4-1 0-16,4-2-1 0,0-1 1 15,-4 1-1 1,0 2 1-16,1 1-1 0,-1 4 1 16,-4-1-1-16,0 0 0 15,1 0 0-15,3 4 1 16,0 0 0-16,0-1 0 16,4 4-1-16,4-3 0 15,4-1 0-15,-1 1 1 0,1 0-1 16,0-1 0-16,-1-2 0 15,1-1 1-15,0 0 0 16,3 0 1-16,1 1-1 16,-5 2 1-16,5 4-1 15,-5 0 1-15,-3-3-1 16,0 3 0-16,0 0-1 16,-8-3 0-16,8 3 0 15,-4-7 1-15,4 4-2 16,-1-1 1-16,-3 1 0 15,0-1 0-15,0 1 0 16,-3-4 1-16,-1 4-2 16,0 3 1-16,0 0-2 15,0 0 1-15,0-3-3 16,0 6 0-16</inkml:trace>
          <inkml:trace contextRef="#ctx1" brushRef="#br1" timeOffset="-716693.7034">-3793 1189 85 547,'1'0'0'15,"14"-4"0"-15,1 1 1 16,-1 3-2-16,4 0 1 16,-3 0 0-16,-1 3 1 15,0-3-2-15,-3-3 1 0,3-1 0 16,0 1 0-16,1 3 0 16,-1-7 0-16,4 4 0 15,4-4 0-15,-3 0 0 16,-1 4 0-16,0-1 0 15,4 1 0-15,-4 0 0 16,4 3 1-16,0 0-1 16,-4-7 0-16,0 7 0 15,1-4 0-15,-10 0 0 16</inkml:trace>
          <inkml:trace contextRef="#ctx1" brushRef="#br0" timeOffset="-745212.0839">-3627 1144 2 0,'-8'-3'1'0,"1"13"-2"15,7-10 2-15</inkml:trace>
        </inkml:traceGroup>
        <inkml:traceGroup>
          <inkml:annotationXML>
            <emma:emma xmlns:emma="http://www.w3.org/2003/04/emma" version="1.0">
              <emma:interpretation id="{57F9E8AE-CA31-407B-9589-93DC621B17EF}" emma:medium="tactile" emma:mode="ink">
                <msink:context xmlns:msink="http://schemas.microsoft.com/ink/2010/main" type="inkWord" rotatedBoundingBox="4874,6373 7604,6305 7657,8398 4927,8467">
                  <msink:destinationLink direction="with" ref="{CC1325EC-DEFD-446A-B296-071398FC86AA}"/>
                </msink:context>
              </emma:interpretation>
              <emma:one-of disjunction-type="recognition" id="oneOf3">
                <emma:interpretation id="interp15" emma:lang="en-US" emma:confidence="0">
                  <emma:literal>Is."</emma:literal>
                </emma:interpretation>
                <emma:interpretation id="interp16" emma:lang="en-US" emma:confidence="0">
                  <emma:literal>If,"</emma:literal>
                </emma:interpretation>
                <emma:interpretation id="interp17" emma:lang="en-US" emma:confidence="0">
                  <emma:literal>If"</emma:literal>
                </emma:interpretation>
                <emma:interpretation id="interp18" emma:lang="en-US" emma:confidence="0">
                  <emma:literal>If."</emma:literal>
                </emma:interpretation>
                <emma:interpretation id="interp19" emma:lang="en-US" emma:confidence="0">
                  <emma:literal>If.""</emma:literal>
                </emma:interpretation>
              </emma:one-of>
            </emma:emma>
          </inkml:annotationXML>
          <inkml:trace contextRef="#ctx1" brushRef="#br0" timeOffset="-706387.0044">-2611 200 7 0,'-3'3'3'0,"-1"-16"-2"0,4 13 4 15,-4 3-5-15,0 1 0 16,-4 2 0-16,1 5 1 16,-5-5-1-16,-3 5 0 15,-4-1 0-15,-1 0 0 0,-6 4 0 16,-9-4 0-16,1 0 0 15,-12 0 1-15,3-3-2 16,-3 0 0-16,-4 0 0 16,-7 3 1-16,7-3-2 15,0 0 1-15,-3 0 0 16,3-1 0-16,-4 5 0 16,4 2 0-16</inkml:trace>
          <inkml:trace contextRef="#ctx1" brushRef="#br1" timeOffset="-716717.9919">-1410 319 13 0,'0'4'6'0,"-8"-8"5"16,8 4 0-16,-4 0-11 16,1 0 1-16,-1 0 1 15,0 0 0-15,-4 0-2 16,1 4 0-16,-1-1 2 0,-4-3 1 15,1 4 0-15,-1-4 0 16,1 3 0-16,-1-3 0 16,1 3-1-16,-1-3 0 31,-11 4 0-31,0-4 0 16,0 3-2-16,4-3 1 15,0 0-1-15,0 0 1 16,0 0 0-16,-1 0 0 15,1 0-1-15,0 0 0 16,4 0 0-16,3 0 1 16,-3 0-1-16,3 0 1 0,-3-3-1 15,0-1 1-15,-1 1 0 16,1 0 0-16,0-4-1 16,-1 3 0-16,-3 1 0 15,4-4 1-15,-8 4-1 16,7-1 1-16,1 1-1 15,0-1 0-15,-1 4 0 16,-3-3 1-16,4 3-1 16,-4 0 0-16,3 0 0 15,-3 0 0-15,0 0 0 16,0 0 0-16,0 0 0 16,-1 0 1-16,-3 0-1 15,0 0 0-15,4 0 0 16,-4 0 0-16,4 0 0 15,0 0 0-15,4 0 0 16,-5-3 0-16,5-1 0 0,4 1 1 16,-1 3-1-1,1-4 0-15,-5 4 0 0,1 0 0 16,-1-3 0-16,5 3 1 16,-4 0-1-16,-1 0 0 15,-3 0 0-15,4 0 1 16,-1-3-1-16,1-1 0 15,0 1 0-15,-1-1 0 16,1 1 0-16,0 0 0 16,-4-1 0-16,3 1 0 15,1-1 0-15,0 1 1 0,-1 3-1 16,1 0 0-16,4 0 0 16</inkml:trace>
          <inkml:trace contextRef="#ctx1" brushRef="#br1" timeOffset="-716707.9433">-2702 265 51 266,'11'0'0'15,"4"0"0"-15,1 0 0 0,-1 0 0 16,0 0 0-16,1 0 0 16,-1 0 0-16,0 0 0 15,1 0 0-15,-1 3 0 16,0 1-1-16,1-1 1 16,-5 0 0-16,1 1 0 15,-1 3-1-15,4-1 1 16,-3-2 0-16,-1-1 0 15,-3 1 0-15,0-1 0 16,3 0 0-16,1 1 0 0,-1-1 0 16,1 1 0-16,-1-1 0 15,5 1 0-15,-1-1 0 16,0 0 0-16,1 1-1 16,3-1 1-16,0 4 0 15,0 0 0-15,0 0 0 16,1-1 0-16,-5 1-1 15,4-3 1-15,0-1 0 16,0 0 0-16,1 1-1 16,-1-4 1-16,0 3 0 15,0 1 0-15,0-1 0 16,1 1 0-16,-1-4 0 16,0 0 0-16,0 0 0 15,0 0 1-15,4-4-2 16,-7 4 1-16,-1-3 0 15,-4-1 0-15,5 1 0 0,-1-1 0 16,-3-2 0-16,-1-1 0 31,8 3 0-31,1 1 1 16,-1 3-1-16,0 0 0 16,-4 0 0-16,1 0 0 15,-5 0 0-15,4 0 1 16,1 0-1-16,-1 0 0 15,0 0 0-15,5 0 0 16,-5 0 0-16,0 0 0 16,1 3 0-16,-1-3 0 15,-4 0 0-15,1 4 1 0,3-1-1 16,-3 1 0-16,-1 2 0 16,1 1 0-16,3 0 0 15,-3-3 0-15,-1-4 0 16,1 3 0-16,-1 0 0 15,1-3 0-15,-5 0-3 16,1 0 0-16,0-3-3 16,-4-4 1-16</inkml:trace>
          <inkml:trace contextRef="#ctx1" brushRef="#br0" timeOffset="-1.15106E6">-689 1161 10 0,'0'7'5'0,"-12"0"-3"0,9 0 3 0,-5 3-5 16,-4 4 1-16,-7 6 2 16,-4 11 0-16,-4 3-3 15,-3-3 0-15,-9 3 2 16,1 0 1-16,4 0-1 15,-1-3 1-15,4-1-3 16,4-9 0-16,4-1-5 16,4 1 1-16</inkml:trace>
          <inkml:trace contextRef="#ctx1" brushRef="#br0" timeOffset="-1.14797E6">-1356 1635 6 0,'-4'-3'3'0,"4"6"0"0,0-3-2 0,0 0 0 15,0 0 0-15,0 4 1 16,0-4 1-16,0 0-3 16,0 0 0-16,0-4 2 15,-4 4 1-15,4 0-2 16,0 0 0-16,-4 0-4 15,4-3 1-15</inkml:trace>
          <inkml:trace contextRef="#ctx1" brushRef="#br0" timeOffset="-927535.7659">-1498 1843 11 0,'0'7'5'0,"7"14"5"0,-7-15-2 16,0 8-7-16,4-4 1 15,-4 14 2-15,4 10 0 16,0 14-4-16,-4-4 0 15,4 4 2-15,0 0 1 16,-4-11-1-16,3-16 0 16,-3-4-3-16,0-4 1 15,0-2-7-15,0-1 0 16</inkml:trace>
          <inkml:trace contextRef="#ctx1" brushRef="#br0" timeOffset="-1.15158E6">-635 1124 10 0,'0'0'5'0,"-4"0"8"16,4 0-2-16,-4 3-9 16,0 8 1-16,-3-1 1 15,-5 0 1-15,-3 4-5 16,-5-1 1-16,-3 4 4 16,-3 4 0-16,-1 6-1 15,-4 0 1-15,-3 1-1 16,-5 2 0-16,5-6-2 15,-5 3 1-15,1 1-1 16,0-1 0-16,3 7-1 0,4-7 0 16,5-3 0-1,3-3 0-15,3-4-1 0,5-4 1 16,0-2-1-16,3-1 0 16,5-3-2-16,-1-1 1 15,4-2-4-15,0-1 1 16,4-3-5-16,0 0 0 15,0-10-3-15,4-4 1 16</inkml:trace>
          <inkml:trace contextRef="#ctx1" brushRef="#br0" timeOffset="-927972.8796">-1310 1622 7 0,'0'0'3'0,"3"-7"1"16,-3 10 3-16,4 1-6 15,-4-1 0-15,4 1 2 16,-4-4 0-16,0 0-4 15,0 3 1-15,0-3 2 16,0 0 0-16,0 3 0 16,0 1 0-16,0-4 0 0,0 3 0 15,0 4 0-15,-4-4 0 16,0 4-1-16,1 3 1 16,-1-3 0-16,0 3 0 15,0-3-1-15,0-3 1 16,0-11 0-16,-3 3 0 15,-1 1 0-15,4 3 1 16,0 0-1-16,-3 0 0 16,3 3-1-16,-4 1 1 15,1 3-1-15,-1 0 1 16,-4-1-1-16,5 1 0 16,-1 0 0-16,4 0 0 15,0 0-1-15,-3-4 1 0,-1 0-1 16,4 1 1-16,0-1-1 15,1 1 1-15,-1-1-1 16,0 0 0-16,0 1 0 16,0-1 0-16,0 1 0 15,1-1 1-15,-1-3-1 16,0 0 0-16,0 0 0 16,0 0 0-16,0 0 0 15,1 0 0-15,-1 0 0 16,0 0 0-16,0 0 0 15,0 0 0-15,4 0 0 16,-4 0 1-16,4 0-1 16,0 0 0-16,-3 4 0 15,-1-1 1-15,0 0-1 16,0 4 1-16,0 0-1 16,0 0 0-16,4 0-1 0,-3-4 0 15,3 0-4-15,-4-3 0 16,0 0-6-16,0 0 1 15</inkml:trace>
          <inkml:trace contextRef="#ctx1" brushRef="#br0" timeOffset="-1.13124E6">-1905 1083 17 0,'4'-3'8'0,"11"-14"-1"0,-11 13 9 16,0-3-14-16,4 0 0 0,-1 4 3 15,1-4 0-15,0-3-6 16,-1-4 1-16,1 1 4 16,0-1 0-16,-1 0-1 15,1 1 0-15,4-1-1 16,-5 1 0-16,5-1-1 16,-5 4 0-16,5-4 0 15,-4 4 0-15,-1 3-1 16,5-3 1-16,-1 3-1 15,1 4 0-15,-1-4 0 16,-3 7 1-16,0-7-1 16,-1-3 1-16,1 3-1 15,0 0 1-15,-1-7 0 16,5 8 0-16,-5-5-1 16,1 8 1-16,0-7-1 15,3 0 1-15,-3 3-1 16,3 0 0-16,-3-7 0 0,4 4 1 15,-5 3-1 1,1 0 1-16,0-3-1 0,-1 7 1 16,1-7 0-16,-4 6 0 15,4 1-1-15,-5-4 0 16,5 0 0-16,-4 0 0 16,4 0 0-16,-1 4 1 15,1-7-1-15,-4 3 0 16,0 0 0-16,-1 0 0 0,1 1 0 15,0-1 0-15,4 0 0 16,-4-3 0-16,-1 3-1 16,5 0 1-16,0 0 0 15,-4 4 1-15,-1-4-2 16,-3 7 1-16,8-3 0 16,-4-1 1-16,0 1-1 15,0-4 0-15,-4 7 0 16,3-4 0-16,1 1 0 15,4-4 1-15,-4 0-2 16,0 1 1-16,-1 2 0 16,1-6 0-16,4 3 0 15,-4-3 0-15,3 0-1 16,-3 3 1-16,0 7 0 16,0-7 1-16,-4 7-1 15,4-7 0-15,-4 7 0 0,0 0 0 16,0 0 0-1,4-7 0-15,-4 7 0 0,7-6 0 16,1 2 0-16,0-3 1 16,-5 4-1-16,-3 3 0 15,4-3-1-15,0 3 1 16,-4 0-2-16,0 0 1 16,0 0-6-16,0 0 1 15,0 0-6-15,-4 0 0 16</inkml:trace>
          <inkml:trace contextRef="#ctx1" brushRef="#br0" timeOffset="-1.15313E6">-605 1121 13 0,'0'0'6'0,"4"-4"1"15,-4 4 2-15,0 4-8 16,0-4 1-16,0 0 1 16,0 3 0-16,-4 4-3 15,1 3 0-15,-1-3 3 16,-4 3 1-16,0 0 0 16,-3 4 0-16,-4 3 0 15,-5 10 1-15,1 7-1 16,-4 7 0-16,-4-10 0 0,0 3 0 15,4 0-2-15,0 0 1 16,4 0-1-16,0-6 0 16,8-8-2-16,-1-3 1 15,1-7-3-15,3 0 1 16,0-3-6-16,1-3 0 16,3-4-5-16,4-4 1 15</inkml:trace>
          <inkml:trace contextRef="#ctx1" brushRef="#br1" timeOffset="-716692.7034">-3196 1101 86 812,'10'2'0'0,"9"-2"0"16,-3 0 0-16,-1 0-1 16,0 0 1-16,1 0 0 15,-1 4 0-15,0-8 0 0,1 4 1 16,-1 0-1-16,4-3 0 16,-4 3 0-16,1-3 0 15,3 6 0-15,-4-3 0 16,-3 0-1-16,3-3 1 15,1 3 0-15,-1 0 1 16,0 3-1-16,1-3 0 16,3 0 0-16,0 0 0 15,-4 0 0-15,1 0 0 16,3 0 0 0,0 0 0-16,-4-3 0 15,1 3 0-15,-1 0 0 16,0 0 0-16,1 0 0 15,-5 3 0-15,1-3 0 16,3 0 0-16,-3 0 0 16,-1 0 0-16,1 3-1 15,-1-3 1-15,1-3 0 16,-1 0 0-16,1 3 0 16,-1 0 0-16,1 0 0 15,-1-7 0-15,-3 7 0 16,-1 0 0-16,1 3-1 15,0-6 1-15,-1-1 0 16,1 4 0-16,4-6 0 16,-5 2 0-16,1 4 0 15,0-3 0-15,-1-4 0 16,1 4 0-16,-4 3 0 0,0-4 0 16,-1 8 0-16,1-4 1 15,0-4-1-15,-4 4 0 16,4 0 0-16,4 4 0 15,-1-4 0-15,1 0 0 16,0-4-1-16,3-3 1 16,-3 7 0-16,0 0 0 15,-1 0 0-15,1-3 0 16,0 3 0-16,-1 0 0 16,1 0 0-16,-4 3 0 0,3 1 0 15,1-4 0-15,0 3 0 16,3-3 0-16,-11 0 0 15,8 0 0-15,0-3 0 16,-1-1 0-16,-3-3 0 16,4 1 0-16,-1 6 0 15,1-4 0-15,-4 4-1 16,4 4 1-16,-8-4 0 16,7 0 0-16,1 0 0 15,0 3 0-15,-1-3 0 16,-7 0 1-16,8-3-1 15,0 3 0-15,-1 3 0 16,-3 0 0-16,4-3 0 16,-1-3 0-16,1 3 0 15,-4-3 0-15,-4 3-1 16,8 0 1-16,-5-4 0 0,1 1 1 16,0 3-1-16,0 0 0 15,0 0 0-15,0 7 0 16,0-4 0-16,-1 0 0 15,1 1-1-15,4-4 1 16,-4 0 0-16,3-4 0 16,1 4 0-16,0-3 0 15,-1 3 0-15,1 0 0 16,0 0 0-16,-1 0 0 16,1 3 0-16,-4-3 0 0,4 4 0 15,-5-1 1-15,1 1-1 16,4-4 0-16,-4 3-1 15,0-3 1-15,-1 4 0 16,1-11 0-16,0 3 0 16,0 8 0-16,0-8 0 15,3 4 0-15,-7 0 0 16,8 4 0-16,-4-4 0 16,4 0 0-16,-1 0 0 15,-3 0 0-15,0 3 0 16,0 1 0-16,0-1 0 15,-1-3 1-15,1 0-1 16,0 0 0-16,4 3 0 16,-4 1 0-16,-1-4 0 15,1 3 0-15,0 4 0 16,0 0 0-16,0-4 0 0,0 1 0 16,-1-1 0-16,1 0 0 15,-4-3 0-15,4 0 0 16,-4 0 0-16,0 0 0 15,4 0 0-15,-4 0 0 16,4 4 0-16,0-1 0 16,-1 1 0-16,1-1 0 15,-4 1 0-15,4-1 0 16,-4 0-1-16,0-3 1 16,4 4 0-16,-4-4 0 15,0 0 0-15,4-4 0 0,-4 4 0 16,4-6 0-16,-4 6 0 15,4 0 0-15,-4 0 0 16,0 0 0-16,0 3 0 16,0-3 0-16,0 0-1 15,0 0 0-15,0 0-4 16,0 0 1-16,0-7-6 16,-4-7 0-16</inkml:trace>
          <inkml:trace contextRef="#ctx1" brushRef="#br1" timeOffset="-716705.941">-3267 1123 83 1109,'0'1'0'0,"0"2"0"16,0 1 0-16,0-4 0 16,0 3 0-16,0-3 0 15,0 0 0-15,0 0 0 16,0 4 0-16,0-4 0 0,0 0 0 16,0 0 0-16,0 0 0 15,0 0 0-15,0 0 0 16,0 0 0-16,0 0 0 15,0 0 0-15,0 0 0 16,0 0 0-16,0 0 0 16,0 3-4-16,-3-10 0 15,-1 7-6-15,0 0 0 16</inkml:trace>
        </inkml:traceGroup>
        <inkml:traceGroup>
          <inkml:annotationXML>
            <emma:emma xmlns:emma="http://www.w3.org/2003/04/emma" version="1.0">
              <emma:interpretation id="{788D53C9-4F45-4434-8760-02E98D97C530}" emma:medium="tactile" emma:mode="ink">
                <msink:context xmlns:msink="http://schemas.microsoft.com/ink/2010/main" type="inkWord" rotatedBoundingBox="8209,6001 9975,5957 9995,6778 8229,6823">
                  <msink:destinationLink direction="with" ref="{2088BE45-03E1-4D05-9F9A-9A5C61111D54}"/>
                  <msink:destinationLink direction="to" ref="{7019DEE8-BEE3-4C85-B372-CF4D1931D74D}"/>
                  <msink:destinationLink direction="with" ref="{AAE3915F-BF37-4770-A6B5-97ECBEC9B888}"/>
                  <msink:destinationLink direction="with" ref="{3AD84529-21A5-46AB-83D3-D3CE2AB313C8}"/>
                </msink:context>
              </emma:interpretation>
              <emma:one-of disjunction-type="recognition" id="oneOf4">
                <emma:interpretation id="interp20" emma:lang="en-US" emma:confidence="0">
                  <emma:literal>☹</emma:literal>
                </emma:interpretation>
                <emma:interpretation id="interp21" emma:lang="en-US" emma:confidence="0">
                  <emma:literal>=</emma:literal>
                </emma:interpretation>
                <emma:interpretation id="interp22" emma:lang="en-US" emma:confidence="0">
                  <emma:literal>E</emma:literal>
                </emma:interpretation>
                <emma:interpretation id="interp23" emma:lang="en-US" emma:confidence="0">
                  <emma:literal>e</emma:literal>
                </emma:interpretation>
                <emma:interpretation id="interp24" emma:lang="en-US" emma:confidence="0">
                  <emma:literal>#</emma:literal>
                </emma:interpretation>
              </emma:one-of>
            </emma:emma>
          </inkml:annotationXML>
          <inkml:trace contextRef="#ctx1" brushRef="#br0" timeOffset="-1.15448E6">-6 422 16 0,'4'3'8'0,"-8"-6"-2"0,4 3 8 16,0 0-12-1,0 0 0-15,0 0 1 0,0 0 0 16,4-4-4-16,3-3 0 15,5 1 2-15,-1-5 1 16,5-2-1-16,-1-1 1 16,4 0-1-16,0-3 1 15,0 0 0-15,1 0 1 16,-1-3-1-16,0 6 0 16,0 4 0-16,0-7 0 15,1-4-1-15,3 1 1 16,-4 0-1-16,0-8 1 0,0 8-1 15,0 3 0-15,0-4 0 16,-3 4 1-16,-1 4-2 16,0-1 1-16,1 0 0 15,-5 4 0-15,1 0-1 16,-5 0 1-16,1 6-3 16,-4 1 1-16,0 3-5 15,-4 0 1-15,0 0-6 16,0 0 0-16</inkml:trace>
          <inkml:trace contextRef="#ctx1" brushRef="#br1" timeOffset="-769054.1616">1765 575 94 469,'-15'-7'1'0,"0"-3"-1"0,0 3 1 16,-4 4-1-16,-1-4 1 15,-3 3-1-15,4 4 1 16,-4 0 0-16,4-3 0 15,0 3-1-15,0 0 1 16,-1 0 0-16,1-3 0 16,0-4 0-16,-4 3 0 15,4 4-1-15,-4 0 0 16,0 7 0-16,0-3 0 0,0-1 0 16,0 4 0-16,-8-4 0 15,8 4 0-15,4-3 0 16,4-1 1-16,-1 4-1 15,5-4 0-15,-1 1 0 16,5-8 1-16,-5 8-1 16,4-8 0-16,-3 8 0 15,-1-8 0-15,1 8 0 16,-4-4 0-16,-1 0 0 16,1 0 0-16,0 3 0 15,-5 0 0-15,1 4 0 16,0-3 0-16,0 2 0 15,0 1 0-15,-1-7 0 16,5 4 0-16,0-4 0 16,-1 0 1-16,1-7-1 15,4 10 0-15,-5-3 0 16,1-3 0-16,0 3 0 0,-1 3 0 16,-3-3 0-16,0 4 0 15,-4-1 0-15,8 4 0 16,-5-4 0-16,5 1 0 15,3-4 0-15,1 3 0 16,-4-3 0-16,3 0 0 16,-3 7 0-16,3-4 1 15,1-6-1-15,-1 10 0 16,1-11 0-16,3 8 0 16,0-1 0-16,5-6 0 15,-5-1 0-15,4 8 0 0,-4-4 0 16,5 0 1-16,-5-7-1 15,4 4 0-15,0-1 0 16,-3-3 0-16,3 4 0 16,-4-4 1-16,0 7-1 15,1-7 0-15,-1 0 0 16,0 4 0-16,1-4 0 16,-1 0 0-16,0 7 0 15,-3 0 0-15,3 4 0 16,-3-4 0-16,3 3 0 15,0-6 0-15,1 6 0 16,-1-6 1-16,0 3-1 16,1-4 0-16,-1-2 0 15,-4 2 0-15,1-3 0 16,-1 4 0-16,1 0-1 16,-1-4 1-16,1 7 0 0,3-4 0 15,1 4 0-15,-1 4 0 16,0-1 0-16,-3-3 1 15,3 4-1-15,0-1 0 16,1-3 0-16,-5 0 1 16,-3 3-1-16,0 1 0 15,3-8 0-15,4 4 0 16,-3 4 0-16,-1-4 0 16,1 3 0-16,-1-3 0 15,5 4-1-15,-1-4 1 0,0 3 0 16,-3 0 0-16,-1 1 0 15,5-1 0-15,-1-3 0 16,0-3 1-16,4 3 0 16,-3-4 0-16,3 1 0 15,4 3 0-15,-4-3-1 16,0-4 1-16,0 14 0 16,1-1 0-16,-1-2-3 15,0 3 0-15,0-1-8 16,-4 1 0-16,1 4-5 15,11-8 0-15</inkml:trace>
          <inkml:trace contextRef="#ctx1" brushRef="#br0" timeOffset="-1.12109E6">354-52 6 0,'0'-7'3'0,"4"7"4"0,-4 0-2 15,4 3-5-15,-4-3 1 16,0 0 2-16,0 4 1 16,0-4-4-16,0 0 1 15,0 0 2-15,0 0 1 0,0 0-1 16,8 0 1-16,-1 0 0 15,1-4 1-15,3 1-2 16,1-4 1-16,3 0-1 16,1 4 0-16,-1-4-1 15,0-7 1-15,1 4-3 16,-1 0 0-16,-3 0 0 16,-1-1 0-16,1 5-3 15,-1-5 0-15,-7 1-3 16,0 3 1-16,0 1-4 15,-4 6 1-15</inkml:trace>
          <inkml:trace contextRef="#ctx1" brushRef="#br0" timeOffset="-1.12074E6">538-114 13 0,'-3'17'6'0,"-1"-6"0"0,0-11 7 0,0 6-12 16,-4 8 0-16,-3 3 0 16,-1 0 1-16,-3 7-3 15,0 0 1-15,-1 0 0 16,5-7 1-16,-1-4-5 16,5-2 1-16,-1-5-2 15,4-2 0-15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4:00:53.42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5F114E48-5BB6-4974-B471-0D3781710509}" emma:medium="tactile" emma:mode="ink">
          <msink:context xmlns:msink="http://schemas.microsoft.com/ink/2010/main" type="writingRegion" rotatedBoundingBox="2823,10952 8646,12365 7980,15107 2157,13694"/>
        </emma:interpretation>
      </emma:emma>
    </inkml:annotationXML>
    <inkml:traceGroup>
      <inkml:annotationXML>
        <emma:emma xmlns:emma="http://www.w3.org/2003/04/emma" version="1.0">
          <emma:interpretation id="{4F22F68A-6BFE-4C78-B99A-08EB3B21A2AF}" emma:medium="tactile" emma:mode="ink">
            <msink:context xmlns:msink="http://schemas.microsoft.com/ink/2010/main" type="paragraph" rotatedBoundingBox="2490,12211 7041,11956 7099,12992 2548,132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D7FD0C-4252-4BB6-B2BB-F0B4EE8BC79B}" emma:medium="tactile" emma:mode="ink">
              <msink:context xmlns:msink="http://schemas.microsoft.com/ink/2010/main" type="line" rotatedBoundingBox="2490,12211 7041,11956 7099,12992 2548,13246">
                <msink:destinationLink direction="with" ref="{7CC5FA22-9D9C-457D-B6C5-7669C360DD5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1F69055-6BC7-407A-90CE-F8C587A6011B}" emma:medium="tactile" emma:mode="ink">
                <msink:context xmlns:msink="http://schemas.microsoft.com/ink/2010/main" type="inkWord" rotatedBoundingBox="2541,12136 5086,12840 4955,13313 2410,12609">
                  <msink:destinationLink direction="with" ref="{F18643E1-7EB4-4BE2-9CD0-10B4B4BB6727}"/>
                  <msink:destinationLink direction="with" ref="{7DE0CA07-392B-40ED-9708-A321A39DD26E}"/>
                </msink:context>
              </emma:interpretation>
              <emma:one-of disjunction-type="recognition" id="oneOf0">
                <emma:interpretation id="interp0" emma:lang="en-US" emma:confidence="0">
                  <emma:literal>"in</emma:literal>
                </emma:interpretation>
                <emma:interpretation id="interp1" emma:lang="en-US" emma:confidence="0">
                  <emma:literal>sin</emma:literal>
                </emma:interpretation>
                <emma:interpretation id="interp2" emma:lang="en-US" emma:confidence="0">
                  <emma:literal>'in</emma:literal>
                </emma:interpretation>
                <emma:interpretation id="interp3" emma:lang="en-US" emma:confidence="0">
                  <emma:literal>"sin</emma:literal>
                </emma:interpretation>
                <emma:interpretation id="interp4" emma:lang="en-US" emma:confidence="0">
                  <emma:literal>"tin</emma:literal>
                </emma:interpretation>
              </emma:one-of>
            </emma:emma>
          </inkml:annotationXML>
          <inkml:trace contextRef="#ctx0" brushRef="#br0">-4498 6528 9 0,'0'6'4'0,"0"1"0"16,0-3 3-16,0-4-7 15,0 3 1-15,0-3 2 16,0 10 0-16,0-3-3 16,0 0 0-16,0 7 2 15,4 3 0-15,-1 3 0 0,1 1 1 16,0-1-1-16,0 0 0 16,4 4 0-16,-5-3 0 15,5-1-1-15,0-3 1 16,-4-3-1-16,-1 0 0 15,1-4-1-15,0-3 1 16,0-1-3-16,-4 1 0 16,0-3-5-16,0-4 0 15</inkml:trace>
          <inkml:trace contextRef="#ctx0" brushRef="#br0" timeOffset="857.2313">-4180 6442 17 0,'4'7'8'0,"-12"3"-9"0,8-10 10 0,0 0-17 16,0 0 1-16</inkml:trace>
          <inkml:trace contextRef="#ctx0" brushRef="#br0" timeOffset="557.7709">-4073 6606 7 0,'16'-14'3'0,"-20"-6"0"0,4 20-2 0,0 0 1 15,0 3 0-15,0 1 1 16,0 3 1-16,0-1-5 16,0 1 1-16,0 3 2 15,0 1 1-15,0-1-2 16,0 4 0-16,0-4-2 16,0 0 0-1</inkml:trace>
          <inkml:trace contextRef="#ctx0" brushRef="#br0" timeOffset="1772.5057">-3865 6626 6 0,'11'24'3'0,"4"-3"1"16,-11-14 6-16,0-1-8 16,0 5 1-16,0-1-1 15,0 0 1-15,3 0-4 0,-3 1 0 16,0-5 2-16,0 1 0 15,0 0-1-15,-1-4 1 16,1 1-1-16,-4-4 1 16,0 0-1-16,4-4 0 15,0 1 0-15,0 0 0 16,0-4-1-16,-1 0 1 16,1 0 0-16,0-10 0 15,0 0 0-15,0 3 0 16,0-3 0-16,-1 0 1 15,1 0-1-15,0 4 0 0,0 2 0 16,0 1 0-16,7 3 0 16,1 4 0-16,3 3 0 15,4 7 0-15,1-4 0 16,-1 1 1-16,4 6 0 16,7 0 1-16,1 11 0 15,0-1 0-15,-1 0 0 16,5 1 1-16,-1 3-1 15,1 3 1-15,0 4-2 16,-5-1 1-16,-3-6-1 16,0-3 0-16,-8 3-6 15,0-4 0-15,-11-3-2 16,-4 4 0-16</inkml:trace>
          <inkml:trace contextRef="#ctx0" brushRef="#br0" timeOffset="-3150.3674">-5415 6047 6 0,'-4'0'3'0,"-7"7"-1"0,3-4 2 15,-4 0-5-15,1 1 1 0,-1-1 0 16,-3-3 0-16,-4 7 0 15,-8 3 0-15,0 1 0 16,-3-5 0-16,-1 1 0 16,4-3 1-16,4 2 0 15,4-2 0-15,0-1 0 16,7 1 0-16,4-1 1 16,5 1 0-16,3-4 0 15,0 3 0-15,7 4 0 16,5 0 1-16,3 3-2 15,0 3 1-15,5 1-1 16,-1 0 0-16,0 3 0 16,0 3 0-16,0-3-1 15,-3 0 1-15,-1-3 0 16,-3 0 0-16,-1 6-1 16,1 0 1-16,-1 1-1 15,-7-1 0-15,0-3-1 16,0 0 1-16,-8-3-3 15,0-4 1-15,0-3-4 16,0 0 1-16</inkml:trace>
          <inkml:trace contextRef="#ctx0" brushRef="#br0" timeOffset="-2837.404">-5407 6081 10 0,'23'17'5'0,"4"27"-2"16,-12-27 6-16,-4 7-6 16,9 7 0-16,-9 3 0 15,1 0 1-15,-1 0-8 16,1 4 1-16,-1-11 0 16,1 0 0-16</inkml:trace>
        </inkml:traceGroup>
        <inkml:traceGroup>
          <inkml:annotationXML>
            <emma:emma xmlns:emma="http://www.w3.org/2003/04/emma" version="1.0">
              <emma:interpretation id="{C45064DA-223A-49E7-A1B6-C55F8F76719F}" emma:medium="tactile" emma:mode="ink">
                <msink:context xmlns:msink="http://schemas.microsoft.com/ink/2010/main" type="inkWord" rotatedBoundingBox="6265,11999 7041,11956 7082,12681 6305,12724"/>
              </emma:interpretation>
              <emma:one-of disjunction-type="recognition" id="oneOf1">
                <emma:interpretation id="interp5" emma:lang="en-US" emma:confidence="0">
                  <emma:literal>]</emma:literal>
                </emma:interpretation>
                <emma:interpretation id="interp6" emma:lang="en-US" emma:confidence="0">
                  <emma:literal>$</emma:literal>
                </emma:interpretation>
                <emma:interpretation id="interp7" emma:lang="en-US" emma:confidence="0">
                  <emma:literal>H</emma:literal>
                </emma:interpretation>
                <emma:interpretation id="interp8" emma:lang="en-US" emma:confidence="0">
                  <emma:literal>*</emma:literal>
                </emma:interpretation>
                <emma:interpretation id="interp9" emma:lang="en-US" emma:confidence="0">
                  <emma:literal>¥</emma:literal>
                </emma:interpretation>
              </emma:one-of>
            </emma:emma>
          </inkml:annotationXML>
          <inkml:trace contextRef="#ctx0" brushRef="#br0" timeOffset="-1455.7455">-1940 6067 12 0,'4'-20'6'0,"4"23"-5"0,-8 1 5 16,3-1-4-16,-3 7 1 15,4 1 0-15,-4 9 0 16,0 7-4-16,0 7 0 0,0 0 2 16,0 11 1-16,0-11-1 15,0 3 0-15,-4-3-3 16,4-6 1-16,0-8-4 16,-7-10 1-16</inkml:trace>
          <inkml:trace contextRef="#ctx0" brushRef="#br0" timeOffset="-1785.9832">-1940 5985 5 0,'0'14'2'0,"8"0"5"15,-1-14-2-15,5 0-4 16,3 3 1-16,4 4 2 16,4 3 1-16,4-3-6 0,8 7 1 15,-1-1 3-15,1-2 0 16,-1-1-1-16,1 3 1 16,-4 1-2-16,-1 0 0 15,-3 3 0-15,-4-4 0 16,0 1-1-16,-4 0 0 15,-3-4-1-15,-5 4 1 16,-3-1 0-16,-8 4 0 16,0-3 0-16,-4-1 0 0,-4 1 0 15,-3-4 0-15,-8 1 1 16,-1 2 0-16,-3 4-1 16,0 4 1-16,-7-4-1 15,-1 0 1-15,0 3-3 16,1-3 1-16,-1-3-5 15,4 0 1-15</inkml:trace>
          <inkml:trace contextRef="#ctx0" brushRef="#br0" timeOffset="-5928.2249">-1253 5795 8 0,'0'6'4'0,"3"-2"-4"15,-3-4 5-15,0 0-5 16,0 3 1-16,4 7-1 15,-4 1 1-15,0-5-1 16,0 8 1-16,0 0 0 16,4-4 1-16,-4 0 0 15,0 0 0-15,0 4-1 0,0 0 1 16,0-1-1-16,0-2 1 16,0-1-2-16,0 0 1 15,4 4-1-15,0 3 1 16,-4-4 0-16,4 4 0 15,-4 4-1-15,3-4 1 16,-3-3 0-16,4-4 0 16,-4 3-1-16,4 4 1 15,0 4 0-15,0-1 0 16,0 1 0-16,-1-1 0 0,5 1 0 16,0 3 1-16,-8-4-1 15,4-3 0-15,3-3 0 16,-3-1 1-16,0 4-2 15,0-3 1-15,0 3-1 16,-1-3 1-16,1 3-1 16,-4 0 0-16,0 3 0 15,0-3 0-15,0-3 0 16,0 6 0-16,0-6 0 16,0 0 0-16,-4-7-2 15,1-1 0-15,-1-6-5 16,4-6 0-16</inkml:trace>
        </inkml:traceGroup>
      </inkml:traceGroup>
    </inkml:traceGroup>
    <inkml:traceGroup>
      <inkml:annotationXML>
        <emma:emma xmlns:emma="http://www.w3.org/2003/04/emma" version="1.0">
          <emma:interpretation id="{8B45747B-2D7B-4AA9-A26B-725390A4749C}" emma:medium="tactile" emma:mode="ink">
            <msink:context xmlns:msink="http://schemas.microsoft.com/ink/2010/main" type="paragraph" rotatedBoundingBox="2665,12998 8168,14333 7980,15107 2477,137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2BC4D6-A939-428C-92F9-5D4C144ED86F}" emma:medium="tactile" emma:mode="ink">
              <msink:context xmlns:msink="http://schemas.microsoft.com/ink/2010/main" type="inkBullet" rotatedBoundingBox="2665,12998 3453,13189 3343,13643 2554,13451"/>
            </emma:interpretation>
            <emma:one-of disjunction-type="recognition" id="oneOf2">
              <emma:interpretation id="interp10" emma:lang="en-US" emma:confidence="0">
                <emma:literal>→</emma:literal>
              </emma:interpretation>
            </emma:one-of>
          </emma:emma>
        </inkml:annotationXML>
        <inkml:trace contextRef="#ctx0" brushRef="#br0" timeOffset="-725630.8552">-5629 7203 5 0,'-12'0'2'0,"1"-7"6"0,11 7-7 15,0 0-1-15,0 0 0 16,4-3 1-16,7 3 1 16,4 0-1-16,5-4 0 15,3 4 2-15,7-3 1 16,5 3 0-16,7-4 0 16,0 4 0-16,4-10 0 0,0 0-1 15,-4 3 0-15,1-7-2 16,-1 1 0-16,4-4 0 15,-8 3 0-15,1-3-2 16,-5 3 1-16,-3 1-1 16,-1-4 0-16,-3 3 1 15,-4 4 0-15,-3 3-1 16,-5 0 1-16,-4 4 0 16,1 6 1-16,-4 1-1 15,-1 6 1-15,-3 4-1 16,-4 9 1-16,0 5 0 15,0 2 0-15,4 11-2 16,0 10 1-16,3-3-7 16,1 7 1-16</inkml:trace>
        <inkml:trace contextRef="#ctx0" brushRef="#br0" timeOffset="-726276.9038">-5591 7220 17 0,'-8'0'8'0,"8"0"-7"15,0 0 10-15,-3 3-11 16,-1 1 0-16,-4 3 0 16,4-1 0-16,4 1-1 15,4-3 1-15,8-1 1 16,11 4 1-16,4 0 0 16,7 3 1-16,12 0 0 0,4 4 0 15,4 3 0-15,-5 0 1 16,1 0-5-16,-7 0 0 15,-1 7-6-15,-8-4 0 16</inkml:trace>
      </inkml:traceGroup>
      <inkml:traceGroup>
        <inkml:annotationXML>
          <emma:emma xmlns:emma="http://www.w3.org/2003/04/emma" version="1.0">
            <emma:interpretation id="{742E0267-EB4A-4E45-BCC1-A6D25AC89A46}" emma:medium="tactile" emma:mode="ink">
              <msink:context xmlns:msink="http://schemas.microsoft.com/ink/2010/main" type="line" rotatedBoundingBox="5108,13633 8158,14373 7980,15107 4930,14367"/>
            </emma:interpretation>
          </emma:emma>
        </inkml:annotationXML>
        <inkml:traceGroup>
          <inkml:annotationXML>
            <emma:emma xmlns:emma="http://www.w3.org/2003/04/emma" version="1.0">
              <emma:interpretation id="{256831D1-73C7-40C8-B945-D5F898400640}" emma:medium="tactile" emma:mode="ink">
                <msink:context xmlns:msink="http://schemas.microsoft.com/ink/2010/main" type="inkWord" rotatedBoundingBox="5108,13633 8158,14373 7980,15107 4930,14367"/>
              </emma:interpretation>
              <emma:one-of disjunction-type="recognition" id="oneOf3">
                <emma:interpretation id="interp11" emma:lang="en-US" emma:confidence="0">
                  <emma:literal>is</emma:literal>
                </emma:interpretation>
                <emma:interpretation id="interp12" emma:lang="en-US" emma:confidence="0">
                  <emma:literal>in,</emma:literal>
                </emma:interpretation>
                <emma:interpretation id="interp13" emma:lang="en-US" emma:confidence="0">
                  <emma:literal>is,</emma:literal>
                </emma:interpretation>
                <emma:interpretation id="interp14" emma:lang="en-US" emma:confidence="0">
                  <emma:literal>is.</emma:literal>
                </emma:interpretation>
                <emma:interpretation id="interp15" emma:lang="en-US" emma:confidence="0">
                  <emma:literal>is;</emma:literal>
                </emma:interpretation>
              </emma:one-of>
            </emma:emma>
          </inkml:annotationXML>
          <inkml:trace contextRef="#ctx0" brushRef="#br0" timeOffset="-724415.2864">-3217 7868 21 0,'27'-17'10'0,"42"0"-8"0,-50 6 13 16,16 8-13-16,11 0 0 15,0 3 1-15,-4 0 0 16,0 3-3-16,4 11 0 0,0-1 3 15,0 4 0-15,-3 4-3 16,-9 3 0-16,-7-1-2 16,-12 5 1-16,-7 2-2 15,-12 1 0-15,-7 0 0 16,-5-1 0-16,1-2 3 16,0-4 0-16,-1 3 2 15,1 0 1-15,0-3 1 16,7 0 0-16,0 0 0 15,8 3 0-15,8-10-1 16,11 7 1-16,8-10-1 16,11-1 0-16,8 1-1 15,0-4 1-15,4-3-1 16,8 0 0-16,-1-4-1 16,-7-3 1-16,-4-3-4 15,-4 3 1-15,-3-7-6 16,-1 0 1-16,0-3-6 15,-3-4 0-15</inkml:trace>
          <inkml:trace contextRef="#ctx0" brushRef="#br0" timeOffset="-724041.4706">-1360 8042 39 0,'4'-17'19'0,"19"13"-27"16,-16 8 33-16,5 6-25 15,-5 7 1-15,1 7-1 16,-4 6 1-16,4 8-2 16,-1 10 0-16,-3-4-2 15,-4 0 1-15,-4-3-8 16,-3-3 1-16,-5-8 0 15,1-6 0-15</inkml:trace>
          <inkml:trace contextRef="#ctx0" brushRef="#br0" timeOffset="-723802.0789">-1713 7909 52 0,'-8'-17'26'0,"31"-21"-59"16,-19 35 59-16,-4 3-34 15,0 6 0-15,-4 1-9 16,-3 4 0-16</inkml:trace>
          <inkml:trace contextRef="#ctx0" brushRef="#br0" timeOffset="-723172.0818">-762 8048 34 0,'4'-6'17'0,"15"53"-26"0,-15-33 29 0,4 3-21 16,-5 10 1-16,1 11-4 16,0 3 1-16,0 0 2 15,0 3 1-15,0-3-3 16,-4-4 1-16,0-6-3 15,0-4 0-15,0-6 2 16,0-4 0-16,3-14 1 16,-3-3 1-16,4-10 1 15,0-7 0-15,4 3 3 16,0-3 0-16,3-7 0 16,4 1 1-16,5 2-3 15,-1 1 1-15,4-4-1 16,0 7 0-16,4-4-2 15,-1 4 0-15,1 0 0 16,0 0 1-16,0 3 0 16,0 4 1-16,-4 3 2 0,4 7 1 15,0 7 1-15,3 3 1 16,-3 11-1-16,-4 6 0 16,0 4-1-16,-4 13 0 15,0 1-7-15,-3 2 0 16,-1 4-7-16,-7-3 0 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8:24.71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CC1325EC-DEFD-446A-B296-071398FC86AA}" emma:medium="tactile" emma:mode="ink">
          <msink:context xmlns:msink="http://schemas.microsoft.com/ink/2010/main" type="inkDrawing" rotatedBoundingBox="1018,7939 5020,4833 6203,6357 2201,9464" semanticType="scratchOut" shapeName="Other">
            <msink:sourceLink direction="with" ref="{6C695C2A-FA02-4605-9280-B2473A75231B}"/>
            <msink:sourceLink direction="with" ref="{A6F9959C-619E-46B9-BC07-2C09CF6F5560}"/>
            <msink:sourceLink direction="with" ref="{57F9E8AE-CA31-407B-9589-93DC621B17EF}"/>
          </msink:context>
        </emma:interpretation>
      </emma:emma>
    </inkml:annotationXML>
    <inkml:trace contextRef="#ctx0" brushRef="#br0">2967 1 9 0,'-19'-11'4'0,"3"18"-2"0,13-3 3 15,-9-1-5-15,-3 1 0 16,-1-1 0-16,-3 4 1 15,0 0-2-15,-8 6 1 16,-4-3 0-16,-3 4 0 16,-1 0 0-16,1-4 0 0,-1-3-1 15,5 0 1-15,-1-1 0 16,0 1 0-16,-3-3 0 16,-1-1 1-16,1 0 1 15,-5 1 0-15,1-1-1 16,0 4 1-16,-1 3-1 15,-11 4 1-15,1 3-1 16,-1 0 1-16,0 3-3 16,-4 4 0-16,-3 0-1 15,-5 0 0-15,1 0 0 16,3 0 1-16,1 0-1 16,-1 0 0-16,5-1 1 15,3 1 1-15,4-3 0 16,0-1 1-16,7-3 0 15,1 4 1-15,0-1 0 16,-5-3 0-16,1 4-1 16,0-4 1-16,0 0-1 15,4 3 0-15,-9 1-1 16,9-8 0-16,0 1 0 0,-1 3 0 16,5 0 0-16,3 0 0 15,1 0-1-15,3 0 1 16,0 4-1-16,0-4 0 15,4 0 0-15,4 0 1 16,0-4-1-16,-1 4 1 16,1 1 0-16,0-1 0 15,0 3 0-15,0-3 0 16,3 4 0-16,1-4 0 0,0 0 0 16,-4 0 0-16,3-4 0 15,1 4 0-15,-1-3 0 16,1 0 0-16,0-4 0 15,-1 3 0-15,1 5 0 16,4-5 0-16,-1-3 0 16,1 4 0-16,-1-4 0 15,1 0 0-15,-1 1 0 16,1 2 1-16,-1-2 0 16,1-1 0-16,-1 7-1 15,1-4 1-15,-5 1 0 16,1 3 0-16,0-3-1 15,3-4 0-15,1 0 0 16,-1-3 0 0,0 3 0-1,1 1 0-15,-1 2 0 16,1-3 0-16,-4 4 0 16,3-4 0-16,1 4 0 0,-1 0 1 15,1-1-1-15,-1 1 0 16,4 3 0-16,1-3 0 15,-1-1 0-15,0 4 0 16,-3 0 0-16,3 4 0 16,-3-1 0-16,-1 1 0 15,5-4 0-15,-1 3 0 16,-4 1 0-16,1-4 1 16,3-4-2-16,1 1 1 0,-1 3 0 15,4 0 1-15,-4-3-1 16,5 3 1-16,-1 0-1 15,0 0 0-15,-4-4 0 16,4 11 1-16,0-3-1 16,1 3 1-16,-1-1-1 15,0 5 0-15,0-1-3 16,4 0 1-16,0 1-2 16,0 2 0-16</inkml:trace>
    <inkml:trace contextRef="#ctx0" brushRef="#br0" timeOffset="47503.0706">-1218 2115 9 0,'0'-11'4'0,"8"-2"-3"16,-8 13 5-16,8-7-6 16,-1-3 0-16,1-1 0 15,3 1 1-15,5-3-1 16,3-5 1-16,-4 1 0 15,5 0 1-15,3-13 0 16,3-4 1-16,5-4 0 16,7-3 0-16,-3-3 0 0,3-4 1 15,1-3-1-15,-1 0 0 16,4-4 0-16,0 1 0 16,4-8-1-16,4 4 0 15,-4-3-1-15,0 3 1 16,0-3-1-16,4-11 1 15,8 7-2-15,-5 1 1 16,-7-1-1-16,1 3 1 0,-1-6-2 16,-4 7 1-16,-4-1-2 15,0 5 1-15,-3-1-3 16,-4 0 1-16,-1 6-6 16,-3 5 1-16</inkml:trace>
    <inkml:trace contextRef="#ctx0" brushRef="#br0" timeOffset="-42743.1948">1425 1368 3 0,'-27'0'1'0,"4"3"-1"16,19 1 2-16,-3-1-2 15,-1 1 0-15,0-1 0 16,1 0 0-16,-5 1 0 16,-3-1 0-16,-1 4 0 15,-3 0 1-15,4-4 0 0,-4 1 0 16,0 2 0-16,-4 1 0 15,0-3 0-15,-4 2 0 16,0 1-1-16,4 0 1 16,0 0-1-16,-4 0 0 15,4 0 0-15,-4-1 0 16,0 1 0-16,0 0 0 16,1 0 1-16,-1 0 0 0,0-4-1 15,0 7 1-15,4 4-1 16,0-7 0-16,4 3 0 15,0 0 1-15,-4-6-1 16,0 6 0-16,0 0 0 16,0 0 0-16,0 1 0 15,-8-5 1-15,8 5-1 16,-4-5 1-16,0 5 0 16,4-1 0-16,4 0-1 15,0 0 1-15,0 1-1 16,-1 2 0-1,-10 4 0 1,3 0 0-16,4 0 0 16,0-3 0-16,0 0 0 15,0-1 0-15,4 1 0 16,-1 3 1-16,1 0-1 16,4 3 0-16,0-6 0 15,-1 0 0-15,5-1 0 0,-1 1 0 16,1 0 0-16,-1-1 0 15,1 1 0-15,-5 3 0 16,1 0 0-16,-4 0 0 16,0 0 0-16,0 0 0 15,-1 0 0-15,1-3 1 16,4-1-1-16,-4 4 0 16,3 1 0-16,1-1 0 0,0 0 0 15,3 0 0-15,1 10 0 16,-1-7 0-16,1 4 0 15,-1 0 0-15,1 0 0 16,-1-4 0-16,-3-2 0 16,3 5 1-16,-3 5-1 15,0-4 0-15,3-1 0 16,1-2 1-16,-5-4-1 16,5 0 0-16,-1 0 0 15,1 7 0-15,-5 0 0 16,1 0 0-16,0-1-1 15,-1 5 1-15,1-4 0 16,0 3 0-16,-1 4 0 16,1 3 0-16,0 0 0 15,-1-4 0-15,-7 8 0 16,4-4 0-16,0-7-1 16,4 1 1-16,-1-1-1 15,1 0 1-15,3-3 0 0,1 3 0 16,-5 1 0-16,1-5 0 15,0 1 0-15,-4 4 0 16,3 2 0-16,1 1 0 16,3 0 0-16,1-1 0 15,-1 4 0-15,5 4 0 16,-1 3-2-16,0-4 1 16,1 1-2-16,3 6 1 15</inkml:trace>
    <inkml:trace contextRef="#ctx0" brushRef="#br0" timeOffset="-1815.346">1525 846 5 0,'-31'10'2'0,"-3"1"0"15,26-8-1-15,-4 4-1 16,-3 3 1-16,-4 0-1 16,0 1 1-16,3 9-1 15,-7-3 0-15,-4 4 1 16,1-1 0-16,-5 0-1 16,-4 1 1-16,1-4 0 15,-1 3 0-15,5-3 0 16,3-3 0-16,0 3 0 15,0-3 0-15,4-1-1 16,4 4 1-16,0-3-1 16,0 0 1-16,-4 3-1 0,3 3 0 15,-3-3 0-15,4 0 1 16,0-3-1-16,0 0 0 16,3-4-1-16,-3 0 1 15,4-3 0-15,3 3 0 16,1-3 0-16,3 0 1 15,1 3 0-15,-1-3 1 16,0 0-1-16,4 3 1 16,1-3 0-16,-1 3 0 0,0 4-1 15,0-4 1-15,-4 3-2 16,1 1 1-16,-1 0-1 16,0-1 0-16,1-2 0 15,-1 2 0-15,-3-3 0 16,3 1 0-16,0-1 0 15,1 4 0-15,-1-4 1 16,4 0 0-16,0-3 0 16,-7 3 0-16,3-3 0 15,4 0 0-15,-3 6 0 16,-9 1 0-16,5 0-1 16,-5-1 1-16,5 1-1 15,-1-1 0-15,1-2-1 16,3 2 0-16,0 1-3 15,1 0 1-15,-1-4-3 16,4 3 1-16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4:43.41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FB4B5761-9B45-40DB-BE86-605B23B6085B}" emma:medium="tactile" emma:mode="ink">
          <msink:context xmlns:msink="http://schemas.microsoft.com/ink/2010/main" type="inkDrawing" rotatedBoundingBox="10107,7331 10171,10865 7673,10911 7608,7377" hotPoints="7608,7434 9124,7359 10076,8029 10114,9586 9492,10665 7947,10887" semanticType="underline" shapeName="Hexagon">
            <msink:sourceLink direction="with" ref="{E528A6CD-112A-498E-AF9E-F3D411F4352A}"/>
            <msink:destinationLink direction="with" ref="{8A6FFC54-F579-46C1-93FA-FA9AC878C1F0}"/>
          </msink:context>
        </emma:interpretation>
      </emma:emma>
    </inkml:annotationXML>
    <inkml:trace contextRef="#ctx0" brushRef="#br0">0 0 8 0,'0'0'4'0,"4"7"-1"16,-4-7 5-16,0 0-7 15,0 0 0-15,0 3 2 16,4 4 0-16,0 0-3 15,-4 3 0-15,0 0 3 16,0 0 0-16,3 1-1 16,-3 2 0-16,0 1-1 15,0 6 1-15,4-6-1 0,-4-11 1 16,4 11-1-16,-8-14 0 16,4 0 0-16,0 10 0 15,0 4 0-15,0 3 0 16,0 14-1-16,0-4 1 15,4 7-1-15,0 10 1 16,0-3 0-16,0-20 0 16,-1-1 0-16,1 7 1 15,0 1 0-15,0-1 0 16,0 4 0-16,0-1 0 0,-4 1 0 16,0 0 0-16,0-1-1 15,0 1 0-15,0-4 0 16,0-6 1-16,3-8-1 15,1 11 1-15,0-3-1 16,0 3 1-16,0-1-2 16,-4 5 1-16,0-1 0 15,4 11 0-15,-4-8-1 16,0-16 0-16,0 3 0 16,3 0 1-16,-3 0-1 15,4 3 1-15,0 4-1 16,0 7 0-16,0-4 1 15,3 4 0-15,-3 0-1 16,0 6 1-16,-4-10-1 16,4-10 1-16,-4 11-1 0,0 2 1 15,0 5-1-15,0 2 0 16,0-3 0-16,0 4 1 16,0-8-2-16,0 4 1 15,4-3 0-15,0-4 0 16,-1-16 0-16,-3 2 0 15,4 4 0-15,4 4 0 16,0 6 0-16,-1 4 1 16,-3 6-1-16,4 1 0 15,-4-1 0-15,-1-6 0 16,-3-4 0-16,4 11 0 16,-4-1 0-16,4-3 0 0,0 4 0 15,0-1 0-15,-4-6 0 16,4 3 0-16,-4-7 0 15,3 1 0-15,1 2 0 16,4-23 0-16,-8 3 0 16,8 4 0-16,-1 3 0 15,1 3 0-15,-4 8 0 16,0-1 0-16,0 4 0 16,-1 6 0-16,1-6 0 15,0-7 0-15,0-4 0 16,0 1 0-16,-4 6 0 15,0 0 0-15,4 4 0 16,-4 0 0-16,3-1-1 16,-3-2 1-16,-3 2 0 15,3 1 1-15,3-4-1 16,1 0 0-16,0-3 0 0,0-13 0 16,-4-1 0-16,4 3 0 15,-4 1 0-15,0 3 0 16,0 4 0-16,0 2 0 15,0 5 0-15,0-1 0 16,0-3-1-16,0 0 1 16,0 3 0-16,0-7 0 15,0 1 0-15,4-7 0 16,-1-1 0-16,1-6 1 16,-4 7-1-16,0 3 0 0,0 7 0 15,4-4 0-15,-4 7 0 16,4-3 0-16,-4-3 0 15,4 2 0-15,0 1 0 16,3-10 0-16,-7 17 0 16,4-11 1-16,-4-6-1 15,4 6 0-15,0-3 0 16,0-3 0-16,-1 0 0 16,1-4 0-16,-4-10 0 15,4 3 0-15,-4 1 0 16,4-1 0-16,-4 0-1 15,0 1 0-15,0-4-6 16,4 10 1-16,-4-3-6 16,4-14 1-16</inkml:trace>
    <inkml:trace contextRef="#ctx0" brushRef="#br0" timeOffset="130572.6546">199 17 5 0,'12'0'2'0,"3"-4"2"15,-11 4 3-15,4 0-7 16,3 0 1-16,1 0 0 0,3 0 1 16,1 0-3-16,3 0 1 15,4 0 1-15,-4 4 0 16,4-1-1-16,4-3 1 16,0 4-1-16,-1-4 0 31,21 0 1-31,-1 0 1 15,0 0-1-15,0-4 1 16,-8 1 0-16,-4-1 0 0,1 1 0 16,-4 0 0-16,-1-1-1 15,1 1 0-15,4-1 0 16,-5 4 0-16,1-3-1 16,0 0 0-16,-1 3 0 15,-3-4 1-15,0 1-1 16,0-1 0-16,-4 4-1 15,0-3 1-15,8 3 0 16,-8 0 1-16,3 0-1 16,1 0 0-16,-4 0 0 15,0 0 1-15,0-3-1 16,-4 3 0-16,1 0 0 16,-5-4 0-16,0 1 0 15,-3-1 0-15,-1 1-1 16,1 3 1-16,3 0 0 15,1-3 0-15,-1 3 0 16,0-4 1-16,1 1-1 0,-5 3 0 16,1 0 0-16,-5-4 0 15,1 4 0-15,-4 0 1 16,-4 0-1-16,0 0 0 16,0 0-1-16,-4 0 0 15,0 0-5-15,0 4 1 16</inkml:trace>
    <inkml:trace contextRef="#ctx0" brushRef="#br0" timeOffset="104254.3599">1611 3286 10 0,'4'-3'5'0,"3"10"-2"16,-7-7 6-16,4-7-7 15,-4 7 0-15,8 0 0 16,0 0 0-16,-1 3-3 0,1 1 1 15,0-1 2-15,-1-10 0 16,1 7-1-16,-4 0 1 16,4 0 0-16,-8 0 0 15,7-3-1-15,1-7 0 16,0 6 0-16,-1 4 0 16,1-6 0-16,0 2 0 15,-1 1-1-15,1-4 1 16,3 4-1-16,1-8 1 15,-4 5-1-15,3-5 1 16,1 1-1-16,-1 0 0 16,-3 0 0-16,3-4 1 0,1 0-1 15,-1 4 1-15,5 0-1 16,-1 0 1-16,0-1-1 16,1 1 1-16,-1 0-1 15,8 0 1-15,-8 0-1 16,1-1 0-16,-1 1 0 15,0-4 1-15,1 1-1 16,-1-4 0-16,0 0 1 16,1 3 0-16,-1 4 0 15,0 0 0-15,1-4-1 16,-1 4 1-16,-3 0-1 16,-1-1 0-16,1 1 0 15,-1 0 0-15,-3-4-1 16,3 1 1-16,-3-1 0 15,0 0 0-15,-4 7 0 0,3-3 1 16,-3 0-1-16,4-4 1 16,-4 8-1-16,3-5 0 15,-3-2-1-15,4 2 1 16,-1 1-1-16,1 0 1 16,0 0-1-16,-1-4 1 15,1-3 0-15,0-3 1 16,-1 3-1-16,1-4 1 15,-4-3-1-15,4 4 1 16,-5 3-1-16,1 0 1 16,0 0-2-16,0 0 1 0,4 0-1 15,-1 3 1-15,-3-3-1 16,0 0 1-16,0 0 0 16,0 0 0-16,-4 0 0 15,0 0 1-15,0 3-1 16,0-3 1-16,0 0-1 15,0 3 0-15,0-3 0 16,3 0 1-16,1 0-1 16,0 0 0-16,4 3-1 15,-4 1 1-15,-1-1 0 16,5 4 0-16,0-4-1 16,-4 1 0-16,3-1 0 15,1 0 1-15,-4-3-1 16,3 0 1-16,-3 4 0 15,0-4 0-15,4 3 1 16,-4-3 0-16,-1 3-2 0,1-6 1 16,0 3 1-16,4 0 0 15,-8 0-1-15,0 0 1 16,0 0-2-16,0 0 1 16,0 0 0-16,0-1 1 15,0 1-2-15,0 0 1 16,0 0 0-16,0 0 0 15,0 4 0-15,0-1 0 16,0 0 0-16,0 1 1 16,-8-1-1-16,8 0 1 0,-4-3-1 15,4 0 0-15,-4 4-1 16,8-1 1-16,-4-3-1 16,4 3 1-16,-4 1 0 15,0-1 0-15,0 0 0 16,0 1 0-16,8-1 0 15,-8-3 1-15,0-3-1 16,0 6 1-16,0-3-1 16,0 3 0-16,0-3-1 15,0 4 1-15,0-4 0 16,0 3 0-16,0 0 0 16,0 1 0-16,4-1 0 15,0-3 0-15,-4 0 0 16,0 0 1-16,-4 3-1 15,4 1 0-15,0-1 0 16,0 0 0-16,0 1-1 0,0-1 1 16,0 0-1-16,0 1 1 15,0-4-1-15,0 3 1 16,0 1 0-16,0 2 0 16,4-2 0-16,-1 2 1 15,1 1-1-15,0 0 1 16,-4 0-1-16,0 3 1 15,0-3-1-15,-4-1 0 16,4-2 0-16,0-1 0 16,-4-3 0-16,1 4 1 15,-5-1-1-15,8 0 0 0,-8 1 0 16,8-1 1-16,0 0-1 16,-4 1 1-16,0-1-1 15,1 4 1-15,-1 0-1 16,0-4 1-16,0 4-1 15,0 0 0-15,0-4 0 16,1 0 0-16,-1-3 0 16,-4 0 0-16,-3 0 0 15,3-3 0-15,0 3 0 16,4 0 0-16,-3-4 0 16,3 7 0-16,0 4 0 15,0-3 0-15,0-1 0 16,1 0 1-16,-1 4-1 15,0 0 0-15,0 0 0 16,-4-4 0-16,5 4 0 16,-5 0 0-16,0-1 0 0,1-2 0 15,-1-1 0-15,0 0 0 16,-3 4 0-16,3 0 0 16,-3 3 0-16,3-3 0 15,0 0 0-15,1-1 0 16,-1 1 0-16,0 0 0 15,1-4 0-15,-5 4 0 32,-3-4 0-32,3 1 0 0,1-4 0 15,-1 3 0-15,1 1 0 16,-1 2 1-16,1 1-1 16,-1 0 0-16,1 0 0 15,-1-1 0-15,4 5 0 16,1-5 0-16,-1 1 0 15,-3 0 0-15,3 3 0 16,0 0 0-16,-3 0-1 16,3 1 1-16,-3-1 0 15,-1 0 0-15,1 0 0 16,-5 0 1-16,1 0-1 16,0 4 0-16,3-4 0 15,-7 0 1-15,7 1-1 16,-3-1 0-16,0 3 0 15,3-6 1-15,-3 7-1 16,3-4 0-16,-3-3 0 16,3-1 0-16,1 1 0 15,-1 0 1-15,1 3-1 0,3 0 0 16,-3 1 0-16,-1-1 0 16,1 3 0-16,-5-2 1 15,1-5-1-15,-4 1 0 16,0 3 0-16,0 0 1 15,-1 1-1-15,1-1 1 16,0 0-1-16,4 0 1 16,-5 0-1-16,1 1 0 15,0-5 0-15,0 1 0 16,0 3 0-16,3 0 0 0,5 1-1 16,-1 2 1-16,1 4-1 15,-1 4 0-15,1-1-4 16,-1 4 1-16,-7 3-5 15,0 0 0-15,-8-3-1 16,0 0 1-16</inkml:trace>
    <inkml:trace contextRef="#ctx0" brushRef="#br0" timeOffset="139549.837">495 3450 8 0,'0'0'4'0,"8"4"-4"0,-1-4 5 16,1 0-5-16,0 3 0 15,7-3 2-15,8 3 0 16,8-3-1-16,3 7 1 16,8-3 2-16,0-1 0 15,4 0-1-15,12 1 1 0,7-4-1 16,-3 3 0-16,7-3-2 15,7 4 1-15,-3-8-2 16,0-3 1-16,0 1-1 16,4-1 0-16,3-3 0 15,-7-1 0-15,4 5-2 16,-4-1 0-16,-4-4-4 16,-8 1 0-16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7:17.054"/>
    </inkml:context>
    <inkml:brush xml:id="br0">
      <inkml:brushProperty name="width" value="0.07" units="cm"/>
      <inkml:brushProperty name="height" value="0.07" units="cm"/>
    </inkml:brush>
  </inkml:definitions>
  <inkml:traceGroup>
    <inkml:annotationXML>
      <emma:emma xmlns:emma="http://www.w3.org/2003/04/emma" version="1.0">
        <emma:interpretation id="{AAE3915F-BF37-4770-A6B5-97ECBEC9B888}" emma:medium="tactile" emma:mode="ink">
          <msink:context xmlns:msink="http://schemas.microsoft.com/ink/2010/main" type="inkDrawing" rotatedBoundingBox="9754,6791 9995,6791 9994,6798 9753,6797" semanticType="strikethrough" shapeName="Other">
            <msink:sourceLink direction="with" ref="{788D53C9-4F45-4434-8760-02E98D97C530}"/>
          </msink:context>
        </emma:interpretation>
      </emma:emma>
    </inkml:annotationXML>
    <inkml:trace contextRef="#ctx0" brushRef="#br0">1524 626 4 0,'4'4'2'0,"11"-4"2"15,-7 0-5-15,0 0 2 16,-1 0 0-16,1 0-1 16,3 0 1-16,1 3-2 15,0-3 1-15,-1 0 0 0,1 0 1 16,-1 0-2-16,1 0 1 15,3 0 0-15,0-3 1 32,4 3 0-32,1 0 0 15,-1 0 0-15,0 0 1 16,-16 0-1-16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9:09.44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621DE6CC-9173-40A5-A724-C69912F3277D}" emma:medium="tactile" emma:mode="ink">
          <msink:context xmlns:msink="http://schemas.microsoft.com/ink/2010/main" type="inkDrawing" rotatedBoundingBox="1158,8349 3558,8050 3564,8097 1163,8395" semanticType="underline" shapeName="Other">
            <msink:sourceLink direction="with" ref="{41577499-25C8-4217-BCCF-9CCAD2732E95}"/>
            <msink:sourceLink direction="with" ref="{6C695C2A-FA02-4605-9280-B2473A75231B}"/>
            <msink:sourceLink direction="with" ref="{A6F9959C-619E-46B9-BC07-2C09CF6F5560}"/>
          </msink:context>
        </emma:interpretation>
      </emma:emma>
    </inkml:annotationXML>
    <inkml:trace contextRef="#ctx0" brushRef="#br0">616 2077 10 0,'0'0'5'0,"-12"0"-3"16,8 0 7-16,-3 0-8 15,-5 3 1-15,-7 1 0 16,-4 3 0-16,-4-1-3 15,-7 1 1-15,-9 0 0 16,-10 3 1-16,-1 4-2 16,-7 0 1-16,-8-1-1 15,-4-3 0-15,-8 8 0 16,-3-15 0-16,-1 4 1 16,1-4 1-16,-8 4 2 0,-4 3 0 15,-7 0-1-15,-5 4 1 16,1 0 0-16,-4-1 0 15,-5 1-3-15,-6 3 1 16,-1-3-3-16,4-1 1 16,0 1-3-16,-4 0 0 15,5-8-2-15,-1 1 1 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7:01.27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3AD84529-21A5-46AB-83D3-D3CE2AB313C8}" emma:medium="tactile" emma:mode="ink">
          <msink:context xmlns:msink="http://schemas.microsoft.com/ink/2010/main" type="inkDrawing" rotatedBoundingBox="9461,10761 10246,10716 10248,10737 9462,10782" semanticType="underline" shapeName="Other">
            <msink:sourceLink direction="with" ref="{788D53C9-4F45-4434-8760-02E98D97C530}"/>
            <msink:destinationLink direction="from" ref="{7019DEE8-BEE3-4C85-B372-CF4D1931D74D}"/>
          </msink:context>
        </emma:interpretation>
      </emma:emma>
    </inkml:annotationXML>
    <inkml:trace contextRef="#ctx0" brushRef="#br0">1233 4612 8 0,'19'3'4'0,"11"-3"-5"16,-10-3 7-16,3-1-5 16,7 1 0-16,1-4 3 15,7 0 1-15,5 7-5 16,3-10 0-16,0 7 3 16,0 3 1-16,7 3-1 0,1-3 0 15,0-3-3-15,-1 3 0 16,-3-4-4-16,4 4 1 15,-4-3-2-15,-4 3 0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8:43.29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386AAC5E-0BF4-4AB7-B460-AF4715B63542}" emma:medium="tactile" emma:mode="ink">
          <msink:context xmlns:msink="http://schemas.microsoft.com/ink/2010/main" type="inkDrawing" rotatedBoundingBox="10792,13644 11014,10510 11206,10524 10984,13658" shapeName="Other"/>
        </emma:interpretation>
      </emma:emma>
    </inkml:annotationXML>
    <inkml:trace contextRef="#ctx0" brushRef="#br0">702 1807 9 0,'0'0'4'0,"0"3"-3"16,0-3 4-16,0 4-4 16,-4-4 0-16,0 10 0 15,0 4 1-15,-3 3-1 16,-1 0 0-16,-3 0 1 16,-1 3 0-16,4 4 0 15,1-3 0-15,-1 6-1 16,0 0 1-16,5 7-1 15,-1-3 0-15,0 0-1 0,0-1 1 16,0 4 0-16,4 1 1 16,-4 2-1-16,1 1 0 15,-1-1 0-15,-4 11 1 16,0-4-1-16,-3 4 1 16,3-4-1-16,-3 4 0 15,3 3 0-15,0-3 0 16,1-1-1-16,-1-2 1 15,0 3-1-15,1-1 0 0,-1-2 0 16,4 2 0-16,-4 4 1 16,5 4 0-16,-1-7 0 15,0-1 1-15,0 1 0 16,0 0 0-16,0-7 0 16,4 3 1-16,0 7-1 15,4-3 1-15,-4 0-2 16,0-1 0-16,0 8-1 15,0 0 1-15,-4-1-1 16,1-3 1-16,-1 0-1 16,-4 7 0-16,4-6 0 15,0 2 1-15,4 11-1 16,0-17 1-16,4 30-1 16,4 0 0-16,3 4 0 15,1 0 1-15,3-4-1 16,-3 4 0-16,-5-10-3 15,-3 6 1-15,0-6-6 0,-4 0 0 16,8-8-2-16,3-2 0 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4:00:49.51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7CC5FA22-9D9C-457D-B6C5-7669C360DD51}" emma:medium="tactile" emma:mode="ink">
          <msink:context xmlns:msink="http://schemas.microsoft.com/ink/2010/main" type="inkDrawing" rotatedBoundingBox="2814,12374 6335,12396 6334,12470 2813,12448" semanticType="strikethrough" shapeName="Other">
            <msink:sourceLink direction="with" ref="{97D7FD0C-4252-4BB6-B2BB-F0B4EE8BC79B}"/>
          </msink:context>
        </emma:interpretation>
      </emma:emma>
    </inkml:annotationXML>
    <inkml:trace contextRef="#ctx0" brushRef="#br0">3521 34 5 0,'-34'-3'2'0,"18"-7"4"0,16 6-6 16,-15 1 0-16,-8 3 0 16,-8 0 0-16,-7 0 0 0,-1 0 0 15,1 3 0 1,-31 1 0-1,4-1 1-15,7 1-1 16,12-4 1-16,0 0-1 16,0 0 1-16,0 0 0 15,0 0 1-15,-8 0-2 16,8 0 1-16,0 3 0 16,4 0 0-16,-8 1-1 15,4-1 1-15,0-3-1 16,-4 4 0-16,8-1 0 15,4 0 1-15,0 4-1 16,3-3 0-16,-3-1 0 16,-5 1 0-16,5-1 1 15,0 0 1-15,-1-3-1 16,1 4 0-16,-8-4 0 16,4 0 1-16,-4-4-2 15,0 1 1-15,4 0-1 0,3-1 0 16,5 4 0-16,-1 0 0 15,-7 0 0-15,4 0 0 16,-1 0 0-16,1 0 1 16,-4 0-1-16,0 0 1 15,3-3-1-15,-3 3 1 16,-4-4-1-16,0 1 1 16,0 3-1-16,4 0 1 15,3 0-1-15,5 3 1 0,-5 1-1 16,1-4 0-16,0 0-1 15,-1 0 1-15,-3-4 0 16,0 1 0-16,0-4 0 16,0 0 1-16,-1 0-1 15,-3 1 0-15,4-1 0 16,0 3 0-16,0 1 0 16,4-4 0-16,7 4-1 15,-4 3 1-15,5 0 0 16,-5 0 1-16,1 0-1 15,-1 0 0-15,4-4 0 16,1 4 0-16,3 0 0 16,0 0 1-16,0 0-1 15,4 0 0-15,-4 0 0 16,0 0 0-16,4 0 0 16,-3 0 0-16,3 4-1 15,-8-1 1-15,4 4-3 16,4-4 0-16,4 1-2 0,-8 3 1 15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7:55.98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40982068-4ABB-4922-95E8-09EF29CA0DE5}" emma:medium="tactile" emma:mode="ink">
          <msink:context xmlns:msink="http://schemas.microsoft.com/ink/2010/main" type="inkDrawing" rotatedBoundingBox="2276,9535 2340,10380 2245,10388 2181,9542" shapeName="Other"/>
        </emma:interpretation>
      </emma:emma>
    </inkml:annotationXML>
    <inkml:trace contextRef="#ctx0" brushRef="#br0">-5959 3371 4 0,'-8'17'2'0,"-3"-10"0"15,11-4 2-15,-4 0-4 16,0 1 0-16,-4 6 0 16,1 0 0-16,3-3 0 15,0 3 0-15,0 4 0 16,0 0 0-16,4 3 0 16,0-7 0-16,0 3 0 15,4-2 1-15,0-4-1 16,0 3 0-16,4 0 0 15,-5-3 1-15,-3 3-1 16,4 0 1-16,-4 0-1 16,0 1 1-16,0-1 0 15,0 4 0-15,0-4-1 0,0 0 0 16,4 0 0-16,0 4 1 16,0-4-1-16,3 4 0 15,5-1 0-15,-1 1 1 16,-3 0-1-16,0-1 1 15,-4 1-1-15,-1 0 1 16,1-1-1-16,-8 4 0 16,4 0 0-16,0 0 1 15,0 0-2-15,0-3 1 16,0-4 0-16,0 4 0 0,0 0 0 16,0-1 0-16,0 1 0 15,4 3 0-15,-4-7 0 16,0 4 0-16,0 3 0 15,-4-4 0-15,1 1 0 16,-5 0 0-16,0-1 0 16,1 4 0-16,-1 0 0 15,0 0 0-15,1 1-1 16,-1-5 1-16,4 4-1 16,4 7 1-16,0 3-3 15,4 4 1-15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5:17.81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C8264EE1-7B32-4705-9A75-B11582AF3E9E}" emma:medium="tactile" emma:mode="ink">
          <msink:context xmlns:msink="http://schemas.microsoft.com/ink/2010/main" type="inkDrawing" rotatedBoundingBox="2725,10253 3023,9132 3891,9363 3593,10484" hotPoints="3797,9823 3279,10341 2761,9823 3279,9305" semanticType="enclosure" shapeName="Circle"/>
        </emma:interpretation>
      </emma:emma>
    </inkml:annotationXML>
    <inkml:trace contextRef="#ctx0" brushRef="#br0">-4513 3483 10 0,'0'-7'5'0,"4"4"-3"16,-4 3 5-16,0-7-7 16,0 7 1-16,0-7 2 15,0 1 0-15,0-1-3 16,0-4 0-16,0 1 2 16,0 0 1-16,0 0-1 15,-4 3 1-15,4-3-2 16,-4 0 0-16,4-1 0 15,0 1 0-15,-4 3 0 16,0 4 0-16,1-1 0 16,-1-2 0-16,0 2 0 15,0-6 0-15,0 0 0 0,-3-4 1 16,-1-3-1-16,0 0 0 16,1 3 0-16,3 1 0 15,0-1 0-15,-4 4 0 16,1 0 0-16,-1 3 0 15,0 3 0-15,1 4 1 16,-1 0-1-16,-4-3 1 16,1 0-1-16,-4-1 1 15,7-3-2-15,0-3 1 16,1 7-1-16,-1-7 1 0,0-1-1 16,0 4 0-16,1 1 0 15,-1 2 0-15,4 1 0 16,-3-1 0-16,3 4 0 15,0 0 1-15,-4 0-1 16,1-3 1-16,-1 0-1 16,0-1 1-16,1 1-1 15,3-4 1-15,-4 0 0 16,4 0 0-16,-3 0-1 16,-1 4 0-16,0 0 0 15,1-1 1-15,-1 4-1 16,0-3 1-16,1 3-1 15,-1 0 1-15,0 0-1 16,1 0 1-16,-1 0-1 16,0 0 1-16,1 0-1 15,-1 0 0-15,0 0 0 0,1 3 1 16,-5-3-1-16,1 4 0 16,-1-1 0-16,4 0 1 15,-3 1-1-15,3 3 1 16,0-4-1-16,1 4 1 15,-1 0-1-15,0 0 1 16,1-4-1-16,-1 4 1 16,0-4-1-16,1 4 0 15,-1-4 0-15,0 4 0 16,1 0 0-16,-1 0 1 16,0 0-1-16,1 0 1 15,-1-1-1-15,0 5 0 0,1-1 0 16,-1-3 1-16,0-1-1 15,1 5 0-15,-5 2 0 16,5-6 1-16,-1 0-1 16,-4 3 0-16,1 0 0 15,-1 1 1-15,-3-1-1 16,4 0 0-16,-1-3 0 16,4 3 1-16,1-3-1 15,-1 3 0-15,4-3 0 16,0 0 1-16,0 3-1 15,1-3 0-15,-5-4 1 16,4 4 0-16,0 0 0 16,-3 0 0-16,3 0-1 15,0 6 1-15,0-6 0 16,0 7 0-16,0-4-1 16,1 0 1-16,-5-3-1 0,4 0 1 15,4 0-1-15,-4-1 1 16,0 1-1-16,1 7 0 15,3-4 0-15,-4-3 0 16,4 3 0-16,-4-3 0 16,0 0 0-16,4 3 0 15,-4 4 0-15,4-4 1 16,0 3-1-16,0-2 0 16,0-1 0-16,0 4 0 15,0-8 0-15,0 5 1 0,-4-1-1 16,4 0 0-16,-3 0 0 15,-1 4 0-15,4 6 0 16,0-6 0-16,0 3 0 16,0-3 0-16,0 3 0 15,0 0 1-15,0 0-1 16,0-3 0-16,0 3 0 16,0-4 0-16,4-3 0 15,-4 7 0-15,3 1 0 16,-3-5 0-16,4-3 0 15,0 4 0-15,0 3 0 16,4-3 0-16,-5-1 0 16,1-2 0-16,0-1 0 15,0 0 1-15,0 0-1 16,0 0 0-16,3-3 0 16,1 4 1-16,0-5-1 0,-1 1 0 15,1 0 0-15,0 3 0 16,-1-3 0-16,5 3 0 15,-1 0-1-15,1 4 1 16,-1 0 0-16,1-7 0 16,7-1 0-16,-7 1 1 15,-1 0-1-15,1-4 0 16,-5 1 0-16,1-1 0 16,0 4 0-16,3-3 0 15,-3 2-1-15,-1 1 1 0,1-3 0 16,4 2 0-16,-1 1 0 15,-3-3 0-15,3-1 0 16,1 0 0-16,-1 1 0 16,1-1 1-16,3 1-1 15,0-1 0-15,-3 0 0 16,0 1 1-16,3-1-2 16,0 1 1-16,-3-1 0 15,-1-3 0-15,1 0 0 16,-1 0 0-16,1 0 0 15,-1 0 0-15,1-3 0 16,-5-1 0-16,1-3 0 16,0 4 0-16,-1 0 0 15,5-4 0-15,-1 3 0 16,-3 1 0-16,4 0 0 16,-1-1 0-16,1-3 0 15,-1 1 0-15,1-1 0 0,-1 0 0 16,1 7 0-16,-1 0 0 31,8-17 0-31,1 0 1 16,6-10 0-16,-3 6 0 15,-3-6 0-15,-1-4 0 16,-4 0 0-16,0 1 0 16,-3-1-1-16,-1-6 1 15,-3 2-1-15,-4 1 1 16,0 0-2-16,0-3 1 0,-4 3-4 15,-4-4 1-15,0 14-5 16,0-6 1-16,-15-8-7 16,0 4 1-16,0-3-2 15,3-1 1-15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7:57.85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D76C0140-B1DB-4976-A3E3-CD944EA8DAA3}" emma:medium="tactile" emma:mode="ink">
          <msink:context xmlns:msink="http://schemas.microsoft.com/ink/2010/main" type="inkDrawing" rotatedBoundingBox="2461,10320 2619,10770 2522,10803 2365,10354" semanticType="callout" shapeName="Other">
            <msink:sourceLink direction="with" ref="{EDA25D2E-DE33-4F21-81B6-59F315EAC236}"/>
          </msink:context>
        </emma:interpretation>
      </emma:emma>
    </inkml:annotationXML>
    <inkml:trace contextRef="#ctx0" brushRef="#br0">-5771 4175 6 0,'-4'4'3'0,"-7"-21"-1"0,11 20 5 0,-4 4-6 15,0 3 0-15,-4 4 0 16,1 3 1-16,-1 3-3 15,4 4 1-15,4 7 1 16,4-7 0-16,4 10-1 16,3-4 1-16,4 5-1 15,5-1 0-15,6 0-1 16,1-7 1-16,0 0-2 16,0 1 1-16,-4-8-2 15,0 4 0-15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7:58.26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7DE0CA07-392B-40ED-9708-A321A39DD26E}" emma:medium="tactile" emma:mode="ink">
          <msink:context xmlns:msink="http://schemas.microsoft.com/ink/2010/main" type="inkDrawing" rotatedBoundingBox="2449,10499 2591,10828 2577,10834 2434,10506" semanticType="callout" shapeName="Other">
            <msink:sourceLink direction="with" ref="{EDA25D2E-DE33-4F21-81B6-59F315EAC236}"/>
            <msink:sourceLink direction="with" ref="{F1F69055-6BC7-407A-90CE-F8C587A6011B}"/>
          </msink:context>
        </emma:interpretation>
      </emma:emma>
    </inkml:annotationXML>
    <inkml:trace contextRef="#ctx0" brushRef="#br0">-5783 4336 7 0,'0'17'3'0,"16"20"0"16,-12-30 5-16,3 13-7 16,5 8 0-16,-1 2-1 15,1 1 1-15,3 7-3 16,4 6 1-16,4-7-2 15,4 1 1-15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7:58.50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1CBEC95D-662F-4510-94C4-C0CF9D84CB44}" emma:medium="tactile" emma:mode="ink">
          <msink:context xmlns:msink="http://schemas.microsoft.com/ink/2010/main" type="inkDrawing" rotatedBoundingBox="2761,10828 2825,10993 2818,10996 2754,10830" semanticType="callout" shapeName="Other">
            <msink:sourceLink direction="with" ref="{EDA25D2E-DE33-4F21-81B6-59F315EAC236}"/>
          </msink:context>
        </emma:interpretation>
      </emma:emma>
    </inkml:annotationXML>
    <inkml:trace contextRef="#ctx0" brushRef="#br0">-5468 4663 14 0,'-4'3'7'0,"19"42"-7"0,-7-35 13 15,0 7-15-15,3 7 0 0,-3 6-6 16,7 8 0-16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6:59.832"/>
    </inkml:context>
    <inkml:brush xml:id="br0">
      <inkml:brushProperty name="width" value="0.07" units="cm"/>
      <inkml:brushProperty name="height" value="0.07" units="cm"/>
      <inkml:brushProperty name="fitToCurve" value="1"/>
    </inkml:brush>
    <inkml:brush xml:id="br1">
      <inkml:brushProperty name="width" value="0.07" units="cm"/>
      <inkml:brushProperty name="height" value="0.07" units="cm"/>
    </inkml:brush>
  </inkml:definitions>
  <inkml:traceGroup>
    <inkml:annotationXML>
      <emma:emma xmlns:emma="http://www.w3.org/2003/04/emma" version="1.0">
        <emma:interpretation id="{7019DEE8-BEE3-4C85-B372-CF4D1931D74D}" emma:medium="tactile" emma:mode="ink">
          <msink:context xmlns:msink="http://schemas.microsoft.com/ink/2010/main" type="inkDrawing" rotatedBoundingBox="13049,6647 13402,10682 10476,10938 10123,6903" semanticType="callout" shapeName="Other">
            <msink:sourceLink direction="to" ref="{788D53C9-4F45-4434-8760-02E98D97C530}"/>
            <msink:sourceLink direction="from" ref="{3AD84529-21A5-46AB-83D3-D3CE2AB313C8}"/>
            <msink:destinationLink direction="with" ref="{4600803E-7807-48B4-9D0A-5AD300D81026}"/>
          </msink:context>
        </emma:interpretation>
      </emma:emma>
    </inkml:annotationXML>
    <inkml:trace contextRef="#ctx0" brushRef="#br0">759 0 7 0,'-3'17'3'0,"14"0"-1"0,-7-7 3 16,0 4-5-16,0 3 0 15,-1 7 1-15,1-4 0 16,0 4-2-16,0 0 1 16,-4 3 0-16,4 1 1 15,-4-8-1-15,0 4 0 16,0-4 0-16,-4 4 0 15,0-3 0-15,0-4 0 16,0 0 0-16,-3 3 1 0,3 1-1 16,0 3 1-16,0-1-1 15,0 1 1-15,1-3-1 16,-1-1 0-16,0-3 0 16,-4 0 1-16,4 0-1 15,1-3 0-15,-1 0 0 16,0 3 1-16,0-4-1 15,0 1 1-15,0 6-1 16,1 1 1-16,3-1-1 16,0 1 1-16,0 3-1 15,0-7 1-15,0 0-1 16,0 0 1-16,0 0 0 16,-4 0 0-16,4 0-1 15,0 0 1-15,0 0-1 16,-4 0 0-16,4 0 0 15,-4 4 1-15,0-4-1 16,0-4 0-16,1 1 0 16,-5 0 1-16,0-1-1 0,1 4 1 15,3 0-1-15,0 0 0 16,0 4 0-16,0-4 0 16,0 0 0-16,1 0 1 15,-1 0-1-15,-4-3 0 16,0 6 0-16,-3-6 0 15,-1 3 0-15,1 0 0 16,-1 0 0-16,1 3 0 16,-1-3 0-16,5 0 0 0,-1 4 0 15,0-4 0-15,5 3 0 16,-1-3 0-16,0 4 0 16,0-7 0-16,0-1 0 15,0 1 0-15,-3-1 0 16,-1 1 0-16,0 3 0 15,1-7 1-15,-1 1-1 16,0 2 0-16,1 1 0 16,3-1 0-16,0 5 0 15,0-12 0-15,-4 1 0 16,1 3 0-16,-1 1 0 16,0-1 0-16,1 0 0 15,-1 0 0-15,0 1 0 16,5-1 0-16,-9 3 0 15,1-2 0-15,3-1 0 16,-7 0 0-16,-1 0 0 16,1 4 1-16,0 0-1 0,-5-4 0 15,1 0 0-15,0 4 0 32,-4 6 0-32,-4-3 0 15,8-3 0-15,0 3 0 16,3-3-1-16,1 3 1 15,4-4-2-15,-1-3 1 16,1 1-2-16,-1-1 1 16,1 4-1-16,-1-1 1 0,1-3-1 15,-1 1 0-15,1-1 0 16,-1 0 1-16</inkml:trace>
    <inkml:trace contextRef="#ctx0" brushRef="#br0" timeOffset="113457.273">372-1872 5 0,'0'4'2'0,"0"6"-2"16,0-10 3-16,0 0-4 15,0 7 1-15,0-7-1 16,0 3 0-16,4-3 1 16,0 4 0-16,0-1-1 0,3 0 1 15,1-3 0-15,0 4 1 16,-1-1 0-16,5-3 1 15,-1 0 0-15,1 4 0 16,-1-4 0-16,5 0 0 16,-1 0 0-16,0 3 0 15,5-3-1-15,-1 3 0 16,4 1-1-16,0-4 0 16,0 3 0-16,4 1 1 0,-1-1-1 15,9 0 0-15,-1 4 1 16,5-3 0-16,-5-4 0 15,1 0 1-15,-4-4 0 16,-1 4 0-16,1 0 0 16,3-3 1-16,1 6-1 15,7-3 0-15,4 4-1 16,0-1 0-16,0 1 0 16,0-1 0-16,8 4-1 15,3-4 1-15,-7-3 0 16,-4 0 0-16,0 0-1 15,4 0 1-15,4-3 0 16,3 3 0-16,1-4-1 16,0 4 1-16,3 0 0 15,8 0 0-15,-8-6 1 16,-3-1 0-16,3 7-1 16,1-4 1-16,3 4-1 15,-4 0 1-15,-3 0-1 0,-5-3 0 16,5-1-3-16,-8 1 1 15,-4 3-5-15,-8 3 0 16,-3-6-3-16,-16-7 1 16</inkml:trace>
    <inkml:trace contextRef="#ctx0" brushRef="#br1" timeOffset="17222.8111">10-1767 24 484,'2'1'0'16,"5"2"0"-16,5 4 0 15,-5-3 0-15,5-1 0 16,-1 0 0-16,-3 4 0 16,0 3 0-16,-1-10 0 15,1 4 0-15,0-1 0 0,-1 4 0 16,1-3 0-16,0 6 0 15,-1-3 0-15,1-1-1 16,4 1 1-16,-1 0 0 16,1 0 0-16,-1 3 0 15,1 0 1-15,3 4-1 16,-7-4 0-16,-1-3 0 16,1 0 0-16,4 0 0 15,-1 3 0-15,1-3 0 16,-1-1 0-16,-3 1 0 15,3 0 0-15,-3 3 0 16,0-6 0-16,-1 3 0 16,5 3 0-16,-1 3 0 15,-3-6 0-15,0 3 0 16,-1 1 0-16,1-1 0 16,0-3 1-16,-1 0-1 15,1-1 0-15,-4 5 0 16,0-5 0-16,-1 1 0 0,1 4 0 15,4-5 0-15,-4-2 0 16,3-1 0-16,1 1 0 16,0 2 0-16,-1 1 0 15,1 3-1-15,4 1 1 16,-5-1 0-16,1 0 0 16,0 0 0-16,-5 4 0 15,1-4 0-15,0 4 1 0,0-1-1 16,0 1 0-1,0 0 0-15,0-4 1 0,-1 4-1 16,5-1 0-16,0 1 0 16,-1 3 0-16,1 0-1 15,4 3 1-15,-5-6 0 16,5 7 0-16,-5-1 0 16,1 0 0-16,0-3 0 15,-1 4 0-15,1-1 0 16,0-3 0-16,-1-3 0 15,1 3 1-15,0-3-1 16,-1-1 0-16,1-2 0 16,0 2 0-16,-1 1 0 15,-3 0 0-15,0-1 0 16,0 4 0-16,0-3-1 16,-4 0 1-16,4-4 0 15,-1-3 1-15,1 3-1 16,0 0 0-16,0 0 0 15,0 4 0-15,0 0 0 0,-4-1 0 16,0 1 0-16,0-1 0 16,0 1 0-16,0-4 0 15,0 1 0-15,0-1 0 16,0 0 0-16,0 0 0 16,0 0 0-16,0 4 0 15,0 0 0-15,0 3 0 0,-4-4 0 16,4 4 1-16,-4 0-1 15,0 4 0-15,0-1 0 16,0-3 0-16,1 4-1 16,3-4 1-16,0 3 0 15,-4 4 0-15,4-7 0 16,0 4 0-16,0-4 0 16,0 0 0-16,0 3 0 15,0-3 0-15,0 0 0 16,0 4 0-16,4-7 0 15,-1-1 1-15,1 8-1 16,0-4 0-16,4 3-1 16,3 7 0-16,5 1-2 15,-5-1 0-15</inkml:trace>
    <inkml:trace contextRef="#ctx0" brushRef="#br0" timeOffset="117463.9917">2136-1551 22 0,'-7'-7'11'0,"22"14"-9"15,-11 0 11-15,0 10-14 16,-4 3 1-16,-4 4 0 15,4 10 0-15,-8 10 0 16,1 8 0-16,-5 12 0 0,4-13 0 16,-3 35 0-1,-1-5 0-15,5 1-1 0,-1 7 1 16,4 0 0-16,0-4 0 16,1-7 0-16,3 14 0 15,0-10 1-15,-4 0 1 16,0 7-1-16,0 9 1 15,0-5 0-15,4-1 0 16,-4 0-1-16,1 7 1 16,3-4-2-16,3 7 1 0,1 7-1 15,-4-17 0-15,0 0 0 16,0-3 0-16,-4-4 0 16,-3-3 0-16,3 0 0 15,-4 10 0-15,1-7 0 16,-5 4 0-16,-3-11-1 15,3 8 0-15,1-5-5 16,-1-2 1-16,-3-1-3 16,-4-3 1-16</inkml:trace>
    <inkml:trace contextRef="#ctx0" brushRef="#br0" timeOffset="116249.7215">809 2029 7 0,'0'10'3'0,"8"-24"-2"0,-8 18 4 16,0-11-6-16,4 10 1 15,0 1-1-15,3-1 1 16,5-3 0-16,-4 7 1 16,-1-7 0-16,5 3 0 0,-1 1 2 15,1-1 0-15,-1-3 0 16,5 3 0-16,-5-3 0 16,1 0 1-16,-1 0-1 15,1-3 0-15,3 3 0 16,0 0 0-16,1 0-1 15,-1-3 1-15,4 3-2 16,4-4 1-16,0 8-1 16,0-4 1-16,4 0-2 15,0 3 1-15,0 0-1 16,3-3 1-16,5 0-1 16,7 4 0-16,-4-1 0 15,1-3 0-15,-1-3 1 16,1 3 1-16,-1 0-1 15,-4 0 1-15,5-4 0 16,3 1 0-16,0 0-1 0,0 3 1 16,1-4-1-16,3 1 0 15,0-4-1-15,11 7 1 16,-7-7-1-16,0 4 0 16,0-4 0-16,0 0 1 15,-1 0-1-15,5 4 0 16,0-4 0-16,0 0 0 15,-5 7 0-15,9-7 0 16,-1 4 0-16,-3-4 0 0,0 7 0 16,-8 7 0-16,-4-7-4 15,-4 0 1-15,1 3-7 16,-5 4 1-16</inkml:trace>
    <inkml:trace contextRef="#ctx0" brushRef="#br0" timeOffset="118486.8205">1580 1575 20 0,'27'0'10'0,"46"14"-4"0,-46-11 5 15,7 1-10-15,9-1 0 16,3 4-1-16,15-4 1 16,-3 1-5-16,-5-1 0 15,-3-3-2-15,-4-3 1 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4:44.27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8A6FFC54-F579-46C1-93FA-FA9AC878C1F0}" emma:medium="tactile" emma:mode="ink">
          <msink:context xmlns:msink="http://schemas.microsoft.com/ink/2010/main" type="inkDrawing" rotatedBoundingBox="7106,11616 7854,10754 7902,10796 7154,11658" semanticType="underline" shapeName="Other">
            <msink:sourceLink direction="with" ref="{EDA25D2E-DE33-4F21-81B6-59F315EAC236}"/>
            <msink:sourceLink direction="with" ref="{FB4B5761-9B45-40DB-BE86-605B23B6085B}"/>
          </msink:context>
        </emma:interpretation>
      </emma:emma>
    </inkml:annotationXML>
    <inkml:trace contextRef="#ctx0" brushRef="#br0">4946 4805 17 0,'-4'17'8'0,"-11"10"-2"0,11-20 5 0,-7 6-10 15,-1 4 0-15,-3-13 1 16,-5 3 0-16,-6 3-2 16,-1 7 1-16,-4 3 2 15,4 8 0-15,0 2 0 16,-3 8 1-16,-5-8-1 16,1 8 0-16,-1-4 0 15,4 7 0-15,1-4-1 16,3 4 0-16,0-3-1 15,4-1 1-15,-4 1-1 16,8-4 1-16,-8-3-1 16,4-11 1-16,4 1-1 15,0-1 1-15,0 4-2 16,3-4 1-16,1-3-1 16,3 0 1-16,5-3-2 0,-1 0 1 15,-3-1-5-15,3 1 1 16,0 0-4-16,4-4 1 15,1 0-5-15,-1-3 1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8:09.415"/>
    </inkml:context>
    <inkml:brush xml:id="br0">
      <inkml:brushProperty name="width" value="0.07" units="cm"/>
      <inkml:brushProperty name="height" value="0.07" units="cm"/>
    </inkml:brush>
  </inkml:definitions>
  <inkml:traceGroup>
    <inkml:annotationXML>
      <emma:emma xmlns:emma="http://www.w3.org/2003/04/emma" version="1.0">
        <emma:interpretation id="{2088BE45-03E1-4D05-9F9A-9A5C61111D54}" emma:medium="tactile" emma:mode="ink">
          <msink:context xmlns:msink="http://schemas.microsoft.com/ink/2010/main" type="inkDrawing" rotatedBoundingBox="5734,5895 8667,6003 8663,6102 5730,5994" semanticType="strikethrough" shapeName="Other">
            <msink:sourceLink direction="with" ref="{6C695C2A-FA02-4605-9280-B2473A75231B}"/>
            <msink:sourceLink direction="with" ref="{788D53C9-4F45-4434-8760-02E98D97C530}"/>
          </msink:context>
        </emma:interpretation>
      </emma:emma>
    </inkml:annotationXML>
    <inkml:trace contextRef="#ctx0" brushRef="#br0">408-80 9 0,'15'7'4'0,"-7"3"8"16,-8-10-1-16,4-6-9 15,-4 6 0-15,0 3 1 16,0-3 0-16,0-7-4 16,0 11 0-16,0-1 3 15,-4-10 0-15,0 4-1 16,0-11 0-16,0 14 2 15,-3 4 0-15,-1-1-1 16,0-3 0-16,-3 0 0 16,-1 0 1-16,1-7-1 15,-1-3 0-15,1-4-2 0,-1 1 0 16,1 2 0-16,-1 8 1 16,-3-7-1-16,4 3 0 15,-9 4 0-15,1-1 1 16,0 4 0-16,0 4 0 15,0-11 0-15,-1 7 1 16,1-4-1-16,0 4 0 16,0 0 0-16,-4 4 0 15,4-1-1-15,3 1 1 16,-3-4-1-16,0-4 0 0,0 1 1 16,0 3 0-16,0-4-1 15,-1 1 1-15,1 0 0 16,-4-1 0-16,0 4-1 15,0 4 1-15,0-1-1 16,0-6 1-16,-4 3-1 16,4 0 0-16,-7 0 0 15,-5 3 0-15,4-3 0 16,1 0 0-16,3 0 0 16,0 3 0-16,0-13 0 15,-4 17 0-15,5 0 0 16,3 0 1-16,0-4-1 15,0 0 1-15,0 4-1 16,-4-7 0-16,0 0 0 16,0 0 1-16,-4-7-1 15,1 1 0-15,-1 2 0 16,0-3 0-16,1 4 0 0,-13 3 0 16,5 0 0-16,0 0 0 15,-1 3 0-15,5 1 0 16,-1-4 0-16,5 3 0 15,3-6 0-15,0-1 0 16,0 4 0-16,-4-3 0 16,1 0 0-16,-1-1 0 15,0 4 0-15,1 4 0 16,-1-8 0-16,-4 8 0 16,9-4 0-16,-9 3 1 0,1-3-1 15,-1-3 0-15,4 3 0 16,-3-4 0-16,3 1 0 15,0 3 0-15,1 0 0 16,3-7 0-16,4 0 0 16,0 4 0-16,0 3 0 15,0 0 0-15,0-4 0 16,0 4 0-16,0-3 0 16,-4 3 0-16,0 0 0 15,-4 0 0-15,5-4 0 16,-1 4 0-16,4-3 0 15,-4 0 0-15,-4-1 0 16,4-3 0-16,0 4 0 16,-3 3 0-16,3 0 0 15,0 0 0-15,0 0 0 16,0 0 0-16,1 7 0 16,6-4 0-16,1-3 0 0,0 7 0 15,0-7 0-15,0 3 0 16,-1 1 0-16,-3-4 0 15,4 0 0-15,-8-4 1 16,26 4-1-16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7:31.118"/>
    </inkml:context>
    <inkml:brush xml:id="br0">
      <inkml:brushProperty name="width" value="0.07" units="cm"/>
      <inkml:brushProperty name="height" value="0.07" units="cm"/>
    </inkml:brush>
    <inkml:brush xml:id="br1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EDA25D2E-DE33-4F21-81B6-59F315EAC236}" emma:medium="tactile" emma:mode="ink">
          <msink:context xmlns:msink="http://schemas.microsoft.com/ink/2010/main" type="inkDrawing" rotatedBoundingBox="2019,8431 6722,7358 7682,11569 2979,12641" hotPoints="6852,7990 7053,11862 3181,12063 2980,8191" semanticType="enclosure" shapeName="Square">
            <msink:destinationLink direction="with" ref="{D76C0140-B1DB-4976-A3E3-CD944EA8DAA3}"/>
            <msink:destinationLink direction="with" ref="{7DE0CA07-392B-40ED-9708-A321A39DD26E}"/>
            <msink:destinationLink direction="with" ref="{1CBEC95D-662F-4510-94C4-C0CF9D84CB44}"/>
            <msink:destinationLink direction="with" ref="{8A6FFC54-F579-46C1-93FA-FA9AC878C1F0}"/>
          </msink:context>
        </emma:interpretation>
      </emma:emma>
    </inkml:annotationXML>
    <inkml:trace contextRef="#ctx0" brushRef="#br0">845 2049 83 343,'19'-3'0'0,"23"-3"0"16,-4-1 0-16,1 0 0 16,-1 0 0-16,4 4 0 15,4-1 0-15,0 4-1 0,-7 0 1 16,3 0 0-16,0 0 1 15,4 0-1-15,0 0 0 16,0 0 0-16,-4 0 0 16,1 0 0-16,-9-3 0 15,4-1 0-15,-3 1 0 16,3 0 0-16,4 3 0 16,5-4 0-16,-5 4 0 15,0 0 0-15,0 0 0 16,0 0 0-16,0 0 0 15,1-3 0-15,-1-1 0 16,-4 1 0-16,1 0 0 0,-5-1 0 16,-3 1 1-16,3-1-1 15,1 1 0-15,3 3 0 16,-3-3 1-16,3-1-1 16,-3 1 0-1,11 3 0 1,0 0 0-16,-4 0 0 15,0 0 1-15,0-4-1 16,-3 1 1-16,-5-1-1 16,1 1 1-16,-5 3-1 15,-3 0 0-15,-4 0 0 16,8 0 0-16,-4 0 0 16,0 0 0-16,3 0 0 15,1 0 1-15,0 3-1 16,-1-3 0-16,1 0 0 15,0 0 1-15,-1 0-1 0,1 0 0 16,0 0 0-16,-1 0 0 16,1 0 0-16,0 0 0 15,-1 0 0-15,1 0 0 16,0 0 0-16,-1 0 0 16,-7 0 0-16,4 0 1 15,4 0-1-15,0-3 1 16,-1 0-1-16,5-1 1 15,-1 1-1-15,-3-1 0 0,-4 1-2 16,-4 0 0-16,-4 3-7 16,-4-4 1-16,1 4-4 15,-1 7 1-15</inkml:trace>
    <inkml:trace contextRef="#ctx0" brushRef="#br0" timeOffset="-8.0079">-419 4515 86 1281,'-1'-4'0'0,"-3"-9"0"16,0-1 0-16,1 0 0 16,-1 1 0-16,0-4 0 15,0 3 0-15,0 0 0 16,0 4 0-16,1 0 0 15,3 0 0-15,0 10 0 16,0-7 0-16,0 0 0 16,0 0-1-16,0-6 1 15,3 2 0-15,1 1 0 0,-4-3 0 16,0-4 1-16,4 6-1 16,0-2 0-16,0-1 0 15,0 0 1-15,-4 1-1 16,3 3 0-16,-3-4 0 15,0 7 0-15,0 0 0 16,4 0 0-16,-4 1 0 16,0-5 0-16,0 1 0 15,4 0 0-15,0 0 0 16,0-4 0-16,0-3 0 16,-1 7 0-16,-3 3 0 15,4-10 0-15,-4 7 0 16,0-4 0-16,0 0 0 15,4 4 1-15,-4 0-2 16,0-4 1-16,0 4 0 16,4 0 0-16,-4 0 0 15,0-1 0-15,0 1 0 0,0 0 0 16,0 0 0-16,0 0 0 16,0-1 0-16,0 1 0 15,0-4 0-15,0 1 0 16,0-1 0-16,0 1 0 15,0-1 0-15,0 0 0 16,-4 4 0-16,4-7 1 16,-4 7-1-16,4 3 0 15,0-3 0-15,0 3 0 16,-4 0 0-16,4-7 0 0,0 1-1 16,0-1 1-16,0 4 0 15,0-4 0-15,4 4 0 16,0 0 0-16,0 0 0 15,0-1 1-15,0 1-1 16,-1 0 0-16,1 0 0 16,-4-1 0-16,0 1-1 15,0 0 1-15,0-4 0 16,0 4 1-16,0 0-1 16,0-4 0-16,-4 4 0 15,4 0 0-15,0 0 0 16,0-1 0-16,0 1-1 15,0-7 1-15,0 3 0 16,0 1 0-16,0 3 0 16,0-4 0-16,0 0-1 0,0 1 1 15,0 2 0-15,0 1 1 16,0 0-1-16,0 0 0 16,0 0 0-16,0-1 0 15,0 1 0-15,0 0 1 16,0 0-2-16,4-1 1 15,0 1 0-15,0 0 0 16,0 0 0-16,0-1 0 16,-1 1 0-16,1 0 0 15,0 0 0-15,0 0 1 16,0-1-2-16,0 1 1 0,-1 0 0 16,1 3 0-16,4 0 0 15,0-3 0-15,-1 0 0 16,1 3 0-16,0 0 0 15,-1 0 0-15,1-3 0 16,0 0 0-16,-1-4-1 16,1 4 1-16,0 0 0 15,-1-4 1-15,1 4-1 16,0 0 0-16,-1-1 0 16,1-2 0-16,0 3 0 15,-1-4 0-15,1 0 0 16,0 1 0-16,3-1 0 15,1 4 0-15,-1-4-1 16,1 1 1-16,3 2 0 16,-3 1 0-16,-1 0 0 15,1 0 1-15,-1-1-1 16,1-2 0-16,-5-1 0 0,1-3 0 16,0 7 0-16,3-4 1 15,1 1-2-15,-1-1 1 16,1 0 0-16,-1 4 0 15,1-4 0-15,3 1 0 16,-3-1-1-16,-1 4 1 16,4-4 0-16,-11 1 0 15,4-1 0-15,0 4 1 16,-1-4-2-16,1 4 1 16,0 0 0-16,-1-1 0 15,5 1 0-15,-1-3 0 0,1 9 0 16,-1-6 0-16,1 3 0 15,-1-3 0-15,5-4 0 16,3 4 0-16,0-7 0 16,0 7 0-16,0-4 0 15,1 4 0-15,-1 0 0 16,-4 3 0-16,0-3 0 16,-3-1 0-16,-1 5 0 15,1-5 0-15,-4 1 0 16,3 0 1-16,-3 0-2 15,-1-1 1-15,1 1 0 16,4 0 0-16,3 3 0 16,0 0 0-16,4 1 0 15,1-1 0-15,-1 0 0 16,-4 0 0-16,0-3 0 0,1 3 0 16,-5-3 0-16,5 0 0 15,-5-4 0-15,1 4 0 16,-1-1 0-16,1 1 0 15,-1 3 0-15,-10 6 0 16</inkml:trace>
    <inkml:trace contextRef="#ctx0" brushRef="#br0" timeOffset="-9.0079">857 5769 11 0,'0'-3'5'0,"0"10"0"16,0-7 6-16,0 0-10 15,0 0 1-15,0 0 1 16,0 0 0-16,0-4-4 16,-4 4 1-16,1 0 2 15,-1 0 1-15,0-3-1 16,0 3 1-16,0 0-1 15,0 0 0-15,1 0 0 0,-1 0 1 16,0 0-2-16,0 0 1 16,0 0-1-16,0-3 0 15,1-1 0-15,-5 1 0 16,0-1-1-16,1 1 1 16,-1-7 0-16,0 3 0 15,1 0-1-15,-1 0 1 16,4 4-1-16,0-4 1 15,-3 4-1-15,-1-4 1 16,0 0-1-16,1 0 0 0,-5 0 1 16,1-3 0-16,-1 3-1 15,1 0 1-15,3 1-1 16,-4-1 1-16,5 0-1 16,-1 0 0-1,-7-3 0 1,-1 3 0-16,1 0 0 15,0 1 1-15,-1-1-1 16,5 3 0-16,-5-3 0 16,5 4 0-16,-1-4 0 15,1 4 0-15,-1-4-1 16,1 0 1-16,-1 0 0 16,1 1 0-16,-1-5 0 15,1 1 0-15,-1 3 0 16,-3-3 0-16,0 3 0 15,-1 4 0-15,1-1 0 0,0-2 0 16,-1 2 0-16,1-3 0 16,3 1 0-16,1 2 0 15,-1-3-1-15,1 1 1 16,-1-1 0-16,1 0 1 16,-1 0-2-16,5-3 1 15,-1 3 0-15,0 0 1 16,-3 0-1-16,3 4 0 15,1 0 0-15,-1-4 0 16,0 0 0-16,1-3 0 16,-1 3 0-16,0 0 0 15,1 0 0-15,-1 0 0 0,-4 1 0 16,1-5 0-16,-1 1 0 16,-3 0 0-16,7 0 0 15,-3 3 0-15,3-3 0 16,-3-1 1-16,-1 5-1 15,1-5 0-15,-5 5 0 16,1-8 0-16,3 4 0 16,-3-1 0-16,0 1-1 15,3 0 1-15,5 3 0 16,-1-3 0-16,0 0 0 16,1-1 1-16,-1 1-1 15,4 3 0-15,-4-3 0 16,5 0 1-16,-5 0-2 15,0-4 1-15,1 4 0 16,-1-4 0-16,0 4 0 0,1 0 0 16,3 0 0-16,-4-1 0 15,4 5 0-15,0-1 1 16,4 0-1-16,-3 0 0 16,-1 0 0-16,0 4 0 15,0-4 0-15,0 4 1 16,0-1-1-16,1-3 0 15,-5-3 0-15,4 0 1 16,0 0-1-16,0 3 1 16,1 0-1-16,3 0 0 15,0 0 0-15,-4-3 0 0,0 3 0 16,0-3 1-16,0 3-1 16,0-3 0-16,1-4 0 15,-1 4 0-15,0 0 0 16,4 0 0-16,-4 0 0 15,0-1 0-15,0 4 0 16,4 1 0-16,0-8 0 16,0 4 0-16,-4 0 0 15,1-1 1-15,-1 1-1 16,-4-4 1-16,0 1-1 16,1 3 1-16,-5-1-1 15,1-6 0-15,-1 4 0 16,5-4 1-16,-1 3-1 15,0 0 0-15,1 1 0 16,-1-1 0-16,0 0 0 0,1 1 0 16,3-1 0-16,0 1 0 15</inkml:trace>
    <inkml:trace contextRef="#ctx0" brushRef="#br0" timeOffset="-8.0057">760 5784 82 281,'42'2'0'16,"16"-5"0"-16,-4 0 0 15,-1-1 0-15,9 1 0 16,-1 3 0-16,-3-4 0 16,3 1 0-16,-3 0 0 15,-1 3 0-15,1 0 0 16,-5-4 1-16,-3 1-1 16,-4-4 0-16,4-3 0 15,0 3 0-15,4 0 0 16,3-3 0-16,1-4 0 15,-1-3 0-15,1 0 0 16,-5 0 1-16,-3 3-1 16,0 1 0-16,-8 3 0 15,-3 3 1-15,3 3-1 0,0 1 1 16,8 0-1-16,-4-1 0 16,0 1 0-16,0-4 0 15,0 3 0-15,0 1 0 16,0 3 0-16,0-3 0 15,-4-4 0-15,1 3 1 16,-9-6-1-16,-3 3 1 16,3 1-1-16,8 2 0 0,-7 4 0 15,7 0 0-15,-3-3 0 16,3 6 1-16,0 4-1 16,0-4 0-16,0 1 0 15,1-4 1-15,3-7-1 16,-4 0 1-16,0 0-1 15,-4 1 1-15,-3 2-1 16,-5 4 1-16,5 4-1 16,-4 2 0-16,3 5 0 15,1-5 1-15,3 5-1 16,-3-5 0-16,3 5 0 16,0-5 0-16,4 5 0 15,-3-4 1-15,3 3-1 16,0-3 0-16,-3-1 0 15,-1-2 0-15,-7-1-1 16,-8 1 1-16,0-1-4 16,0-3 1-16,-4 0-5 0,0-3 1 15,-4-1-5-15,5 1 1 16</inkml:trace>
    <inkml:trace contextRef="#ctx0" brushRef="#br0" timeOffset="-10.0079">845 2113 89 2984,'8'-2'0'16,"4"-1"1"-16,3-1-1 16,1 1 0-16,-1-1 0 15,0 1 0-15,5 3 0 16,-1 0 0-16,0-3-1 16,-4-4 1-16,4 0-3 15,1 0 0-15,-1-3-6 16,0 0 1-16,-4 0-3 15,1 3 0-15</inkml:trace>
    <inkml:trace contextRef="#ctx0" brushRef="#br1" timeOffset="26021.0214">-443 4559 3 0,'4'7'1'0,"4"10"3"16,-5-14-1-16,1 4-3 0,4 0 1 15,0 0 0-15,-1 3 0 16,1 0-1-16,0 0 0 15,-1 1 0-15,-3-1 1 16,0 0-1-16,0 0 0 16,0 1 0-16,-4-1 1 15,3 0-1-15,1 0 0 16,0 1 0-16,0-1 0 0,4 0 0 16,-1-3 1-16,1 3-1 15,0 4 0-15,-1-8 0 16,1 12 1-16,0-8-1 15,-1 7 1-15,1-4-1 16,-4 1 0-16,4 0 0 16,-1 3 0-16,1-4 0 15,0 1 0-15,-1 0 0 16,5 3 0-16,-1 0 0 16,5 3 0-16,-5 4 0 15,1 0 0-15,7 0-1 16,0 0 0-16,0 10-2 15,4-7 1-15</inkml:trace>
    <inkml:trace contextRef="#ctx0" brushRef="#br1" timeOffset="-215456.9289">3956 2152 4 0,'-3'3'2'0,"3"-6"1"0,0 3 3 0,0 0-6 15,0 0 0 1,0 0 0-16,0 3 0 0,0-3 0 15,0 4 0-15,-4-1 0 16,0 1 1-16,0-4 0 16,0-4 0-16,0 1 0 15,1 6 0-15,-1-10 0 16,0 7 0-16,4 0 1 16,-4 4 0-16,4 3-1 15,0-1 1-15,0 8-1 16,-4-4 1-16,0 1-1 15,1 2 0-15,-1 1 0 16,0-4 0-16,-4 0-1 16,4 1 0-16,1 2 0 15,-1 1 1-15,4-4 0 16,0 4 0-16,0 3-1 16,0-4 1-16,0 4 0 15,0 0 0-15,0-3-1 0,0 7 0 16,0-8 0-16,0 8 1 15,0-4-1-15,0-4 0 16,0 1 0-16,0-4 1 16,0 0-1-16,0 1 0 15,0-1 0-15,0 0 0 16,0 4 0-16,0-1 1 16,0 1-1-16,0 0 1 15,0-1-1-15,0-2 0 16,4 2 0-16,-4 1 1 0,3-4-1 15,-3 0 0-15,0 0 0 16,0-3 0-16,0 0 0 16,0 3 0-16,0-3 0 15,0 3 0-15,4-3 0 16,-4 0 1-16,0 3-1 16,0-10 0-16,0 0 0 15,8 0 1-15,-4 7-1 16,-4 0 0-16,4 0-1 15,-4 3 1-15,3 0 0 16,-3 0 0-16,4 4 0 16,-4-4 0-16,4 7 0 15,-4-3 0-15,4 3 0 16,-4 0 0-16,4 0 0 16,0-3 0-16,-4-1 0 0,0 4 0 15,3-3 0-15,1 0 0 16,0-1 0-16,-4-2 0 15,4 2 0-15,0 1 0 16,0 3 0-16,-1 0 0 16,1 0 0-16,0-7 0 15,0 0 0-15,0 4 0 16,0 3 0-16,3 0 0 16,-3 4 0-16,0-1 0 15,0 1 0-15,0-1 1 16,-1 0-1-16,1 4 0 0,0-7 0 15,0 4 0-15,-4 3 0 16,0 3 0-16,0 0 0 16,0 4 0-16,0 3 0 15,0-3 0-15,0-1 0 16,4-6 0-16,0 0 0 16,0 0 0-16,-4 3 0 15,3-3 1-15,1-7-1 16,4 4 0-16,-4 2 0 15,0 8 0-15,-1 0 0 16,1 3 0-16,-4 3 0 16,4-6 1-16,-4-4-1 15,4-13 0-15,-4 7 0 16,4-8 1-16,-4 8-1 16,0 2 0-16,0 5 0 15,0 6 1-15,0-3-1 16,0 9 1-16,0-2-1 0,0 6 0 15,0-13 0-15,0-7 1 16,0 0-1-16,0 0 0 16,0-1 0-16,4 1 0 15,-4-3 0-15,0 3 0 16,0 3 0-16,0-3 1 16,0 3-1-16,0-3 0 15,0-7 0-15,0 0 1 16,0 3-1-16,0 8 0 15,0-1 0-15,0 4 1 16,0-1-1-16,0 1 1 0,3 0 0 16,-3-1 0-16,4-9-1 15,0 13 1-15,0-3 0 16,0-4 0-16,0-10 0 16,-1 0 0-16,1 3-1 15,-4 1 0-15,4 3 0 16,0 0 1-16,0 3-1 15,0 0 0-15,-1 0 0 16,-3 4 0-16,0-14 0 16,-3-3 1-16,3 3-1 15,-4 7 0-15,4-4 0 16,-4-3 1-16,4 0-1 16,-4 11 1-16,4-8-1 15,-4 7 0 1,4 11 0-16,0 3 1 15,0 0-1-15,0-21 0 16,4 1 0-16,-4-4 1 16,0 0 0-16,0 0 0 15,0 3 0-15,0 1 0 16,4-1-1-16,-4-3 1 16,0 0 0-16,0-3 0 15,0-1-1-15,0-2 1 16,0 2-1-16,0 4 0 15,0 4-7-15,-4-1 1 0,-4-6-4 16,-3-7 0-16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8:41.52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F18643E1-7EB4-4BE2-9CD0-10B4B4BB6727}" emma:medium="tactile" emma:mode="ink">
          <msink:context xmlns:msink="http://schemas.microsoft.com/ink/2010/main" type="inkDrawing" rotatedBoundingBox="2408,10877 2489,13773 2372,13777 2291,10881" semanticType="callout" shapeName="Other">
            <msink:sourceLink direction="with" ref="{F1F69055-6BC7-407A-90CE-F8C587A6011B}"/>
          </msink:context>
        </emma:interpretation>
      </emma:emma>
    </inkml:annotationXML>
    <inkml:trace contextRef="#ctx0" brushRef="#br0">49 0 4 0,'-4'0'2'0,"0"7"-1"16,4-4 2-16,0-3-2 15,-8 7 0-15,1 3 1 16,-1-3 0-16,0 0-3 0,4 0 1 16,1 3 1-16,-1 0 0 15,4 0 0-15,4 1 0 16,-1 2-1-16,5-2 1 15,-4-1-1-15,4 3 1 16,-5 1 1-16,1 0 0 16,0-1-1-16,0 8 1 15,-4-4 0-15,0 3 0 16,0 4-1-16,-4 0 1 0,4 3-2 16,0 4 1-16,4-4-1 15,-4 0 1-15,4 1-1 16,0 2 0-16,-4-2 0 15,0 6 0-15,0-3 0 16,0-4 1-16,0 3-1 16,0 1 0-16,3 0 0 15,1 3 1-15,-4 0-1 16,0 4 1-16,0 2-1 16,0 5 1-16,0-4 0 15,0-4 0-15,0 4-1 16,0-3 1-16,0-1-1 15,4 1 0-15,-4-1 0 16,4-3 1-16,4 4-1 16,-1-4 0-16,1 3 0 15,0 1 0-15,-1 3 0 16,5 0 1-16,-4 6-1 16,-1 1 1-16,-7 0-1 15,0-4 1-15,-4 0-1 0,1-3 0 16,-1 0 0-16,-4-3 1 15,0 3-1-15,5 3 1 16,-1-6-1-16,4 2 0 16,0 1-1-16,0 14 1 15,0-1 0-15,0 4 0 16,0 7 0-16,-4 0 1 0,0 0-1 16,0 6 1-16,-7 11-1 15,3 10 1-15,0-7-4 16,4 4 0-16,1 0-4 15,6-4 1-15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8:44.65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EC30CD70-4881-4B48-B527-76620B897CA7}" emma:medium="tactile" emma:mode="ink">
          <msink:context xmlns:msink="http://schemas.microsoft.com/ink/2010/main" type="inkDrawing" rotatedBoundingBox="3016,13322 10809,13049 10815,13204 3022,13476" shapeName="Other"/>
        </emma:interpretation>
      </emma:emma>
    </inkml:annotationXML>
    <inkml:trace contextRef="#ctx0" brushRef="#br0">0 233 22 0,'19'-21'11'0,"12"15"-9"0,-20 2 12 15,8 4-14-15,12 4 0 16,7 2-1-16,8-2 1 15,4 6-1-15,8 0 1 0,11 0-1 16,0-3 1-16,8 0-1 16,15 0 1-16,-4 0 0 15,8 0 0-15,4-4-1 16,3-3 1-16,12 0 1 16,-7 0 0-16,3 0 0 15,4-3 1-15,0-1 0 16,8 1 0-16,-4 3 0 15,3 0 0-15,-3 0-1 16,4-4 1-16,7 4-2 16,-7 0 0-16,0 0 0 15,-4-6 0-15,3-5-1 16,1 4 1-16,-8 4-1 16,4 0 1-16,-4-1 1 15,8 1 0-15,4-4 1 16,-5 0 1-16,13 0-1 15,-1 4 1-15,0-4-1 16,-7 0 1-16,-1-3-3 0,1 0 1 16,-12-4-1-16,0 4 0 15,0 0-1-15,0 3 1 16,4-3 0-16,0-1 0 16,4 5 1-16,3-1 1 15,5 0 0-15,-1 0 0 16,-3-3 0-16,-1 3 0 15,-3 4-1-15,0 3 1 16,-8-4-2-16,0 1 1 16,-4-4-1-16,4 4 0 0,-4-1-1 15,-3-3 1-15,-1 4-1 16,-3 0 1-16,3-1-1 16,-7-6 1-16,-4 10-3 15,-4-7 1-15,-8 0-2 16,-7 1 0-16,-8 2-3 15,-4 4 0-15,-11 0-4 16,-8 4 1-16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8:45.97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914D7847-61BA-4B12-95E7-289C7351A0BE}" emma:medium="tactile" emma:mode="ink">
          <msink:context xmlns:msink="http://schemas.microsoft.com/ink/2010/main" type="writingRegion" rotatedBoundingBox="10244,12880 10812,12880 10812,13378 10244,13378"/>
        </emma:interpretation>
      </emma:emma>
    </inkml:annotationXML>
    <inkml:traceGroup>
      <inkml:annotationXML>
        <emma:emma xmlns:emma="http://www.w3.org/2003/04/emma" version="1.0">
          <emma:interpretation id="{1A007C0F-2B52-4F8F-B0B8-CCF76512622E}" emma:medium="tactile" emma:mode="ink">
            <msink:context xmlns:msink="http://schemas.microsoft.com/ink/2010/main" type="paragraph" rotatedBoundingBox="10244,12880 10812,12880 10812,13378 10244,133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5A1A80-3D5C-4EDC-BB3B-88282DF5D494}" emma:medium="tactile" emma:mode="ink">
              <msink:context xmlns:msink="http://schemas.microsoft.com/ink/2010/main" type="line" rotatedBoundingBox="10244,12880 10812,12880 10812,13378 10244,13378"/>
            </emma:interpretation>
          </emma:emma>
        </inkml:annotationXML>
        <inkml:traceGroup>
          <inkml:annotationXML>
            <emma:emma xmlns:emma="http://www.w3.org/2003/04/emma" version="1.0">
              <emma:interpretation id="{7C375706-CFDC-4048-BB21-9406F6E4FD92}" emma:medium="tactile" emma:mode="ink">
                <msink:context xmlns:msink="http://schemas.microsoft.com/ink/2010/main" type="inkWord" rotatedBoundingBox="10244,12880 10812,12880 10812,13378 10244,13378"/>
              </emma:interpretation>
              <emma:one-of disjunction-type="recognition" id="oneOf0">
                <emma:interpretation id="interp0" emma:lang="en-US" emma:confidence="0">
                  <emma:literal>F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[</emma:literal>
                </emma:interpretation>
                <emma:interpretation id="interp4" emma:lang="en-US" emma:confidence="0">
                  <emma:literal>k</emma:literal>
                </emma:interpretation>
              </emma:one-of>
            </emma:emma>
          </inkml:annotationXML>
          <inkml:trace contextRef="#ctx0" brushRef="#br0">23-3 29 0,'-8'-4'14'0,"12"21"-20"16,-4-6 25-16,0 2-19 16,0 11 0-16,0 10-1 0,0 14 1 15,0 0-1-15,0 10 1 16,-4 0-3-16,1 3 1 16,-1 0-5-16,-4 4 1 15</inkml:trace>
          <inkml:trace contextRef="#ctx0" brushRef="#br0" timeOffset="-317.9208">38 116 26 0,'23'-17'13'0,"54"0"-20"0,-50 17 23 16,8 3-14-16,-1 4 0 31,35 10 0-31,-4-3 0 15,-3 3-6-15,-9-3 1 16,-7-4-3-16,-7 0 0 16</inkml:trace>
          <inkml:trace contextRef="#ctx0" brushRef="#br0" timeOffset="-673.2669">88 402 27 0,'58'-23'13'0,"30"-8"-15"0,-65 27 22 16,8-2-21-16,3-1 1 15,1 0-4-15,-1-3 1 16,1 3 2-16,-4 0 0 16,-5 0-6-16,-3 4 0 15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8-17T03:48:59.30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9C8FC1CF-3D10-4678-9754-0CBC75621501}" emma:medium="tactile" emma:mode="ink">
          <msink:context xmlns:msink="http://schemas.microsoft.com/ink/2010/main" type="writingRegion" rotatedBoundingBox="12361,7153 12814,7153 12814,7603 12361,7603"/>
        </emma:interpretation>
      </emma:emma>
    </inkml:annotationXML>
    <inkml:traceGroup>
      <inkml:annotationXML>
        <emma:emma xmlns:emma="http://www.w3.org/2003/04/emma" version="1.0">
          <emma:interpretation id="{1B8ED7BF-20B7-4263-8CF9-FD0D54519C78}" emma:medium="tactile" emma:mode="ink">
            <msink:context xmlns:msink="http://schemas.microsoft.com/ink/2010/main" type="paragraph" rotatedBoundingBox="12361,7153 12814,7153 12814,7603 12361,76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F07736-2D1E-46B8-BC8C-8E7CB7BA4AC8}" emma:medium="tactile" emma:mode="ink">
              <msink:context xmlns:msink="http://schemas.microsoft.com/ink/2010/main" type="line" rotatedBoundingBox="12361,7153 12814,7153 12814,7603 12361,7603"/>
            </emma:interpretation>
          </emma:emma>
        </inkml:annotationXML>
        <inkml:traceGroup>
          <inkml:annotationXML>
            <emma:emma xmlns:emma="http://www.w3.org/2003/04/emma" version="1.0">
              <emma:interpretation id="{35C93094-DDF3-4CB8-ACC3-74CBEEBE8E7C}" emma:medium="tactile" emma:mode="ink">
                <msink:context xmlns:msink="http://schemas.microsoft.com/ink/2010/main" type="inkWord" rotatedBoundingBox="12361,7153 12814,7153 12814,7603 12361,7603"/>
              </emma:interpretation>
              <emma:one-of disjunction-type="recognition" id="oneOf0">
                <emma:interpretation id="interp0" emma:lang="en-US" emma:confidence="0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☺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326-2954 19 0,'12'-11'9'0,"11"-2"-6"0,-15 6 15 16,-1-3-18-16,5-4 0 15,-1 0 0-15,5-3 0 16,-1 4 0-16,4-1 0 0,0 4 0 15,-3-4 0-15,-1 4-1 16,4 0 0-16,-4 0 0 16,1 3 0-16,-1 0 0 15,0 4 1-15,1 3 0 16,-1 3 1-16,-3 4 1 16,-1 3 1-16,1 7 0 15,-1 3 1-15,-3 4-1 16,0 4 1-16,-1 6-2 15,5 7 1-15,-1-7-3 16,5 7 0-16,-1 6-5 16,0-2 1-16,1-4-5 15,-1-11 0-15</inkml:trace>
          <inkml:trace contextRef="#ctx0" brushRef="#br0" timeOffset="269.1892">330-2798 26 0,'12'11'13'0,"18"-15"-13"0,-14 4 21 0,7 4-21 16,4 3 1-16,7 6-1 16,4-6 0-16,5 10-2 15,3 3 1-15,0-2-6 16,-4-1 0-16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BB25-EA28-458C-9BEB-E185ECB03206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60F1-D9D7-452D-8F51-4FED64DC9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Standard conventions (like vocabulary in language) allow us to communicate more effectively and with clarity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C60F1-D9D7-452D-8F51-4FED64DC93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1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750" y="6605588"/>
            <a:ext cx="9080500" cy="252412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1750" y="0"/>
            <a:ext cx="9080500" cy="252413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6" descr="wsu_horizontal_colo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95400"/>
            <a:ext cx="35909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133600"/>
            <a:ext cx="76200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4191000"/>
            <a:ext cx="4267200" cy="175260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Presenter’s name</a:t>
            </a:r>
          </a:p>
          <a:p>
            <a:r>
              <a:rPr lang="en-US" dirty="0" smtClean="0"/>
              <a:t>Title, Department</a:t>
            </a:r>
          </a:p>
          <a:p>
            <a:r>
              <a:rPr lang="en-US" dirty="0" smtClean="0"/>
              <a:t>Date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4F0F3-24E1-4FEA-9150-3ED778817A4D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71600" y="3733800"/>
            <a:ext cx="7729538" cy="0"/>
          </a:xfrm>
          <a:prstGeom prst="line">
            <a:avLst/>
          </a:prstGeom>
          <a:ln w="571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212" y="274638"/>
            <a:ext cx="8499987" cy="8462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2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44BC7-56F9-4E43-ADAF-DDFD7D739370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BC88B-1D0C-43DE-B958-659244EAF7DF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2192A-E72E-4314-BE6A-1F0A319E599B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0A440-C240-4BC4-A0FF-554628E557D7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27" name="Picture 10" descr="wsu_horizontal_color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1400" y="6356350"/>
            <a:ext cx="15541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152400" y="6432550"/>
            <a:ext cx="838200" cy="50165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2073121-80F2-4A27-A972-3FCE9B2C70D8}" type="slidenum">
              <a:rPr lang="en-US"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274638"/>
            <a:ext cx="84994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34C992-68AD-4F2E-8AAE-90B6BB4DC0D4}" type="datetimeFigureOut">
              <a:rPr lang="en-US"/>
              <a:pPr>
                <a:defRPr/>
              </a:pPr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6200" y="1143000"/>
            <a:ext cx="9067800" cy="0"/>
          </a:xfrm>
          <a:prstGeom prst="line">
            <a:avLst/>
          </a:prstGeom>
          <a:ln w="571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31750" y="6746875"/>
            <a:ext cx="9080500" cy="111125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ts val="600"/>
        </a:spcBef>
        <a:spcAft>
          <a:spcPts val="600"/>
        </a:spcAft>
        <a:buClr>
          <a:srgbClr val="FFC000"/>
        </a:buClr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lnSpc>
          <a:spcPct val="90000"/>
        </a:lnSpc>
        <a:spcBef>
          <a:spcPts val="400"/>
        </a:spcBef>
        <a:spcAft>
          <a:spcPts val="400"/>
        </a:spcAft>
        <a:buClr>
          <a:srgbClr val="FFC0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rtl="0" fontAlgn="base">
        <a:lnSpc>
          <a:spcPct val="90000"/>
        </a:lnSpc>
        <a:spcBef>
          <a:spcPts val="350"/>
        </a:spcBef>
        <a:spcAft>
          <a:spcPts val="350"/>
        </a:spcAft>
        <a:buClr>
          <a:srgbClr val="FFC000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customXml" Target="../ink/ink19.xml"/><Relationship Id="rId21" Type="http://schemas.openxmlformats.org/officeDocument/2006/relationships/image" Target="../media/image16.emf"/><Relationship Id="rId34" Type="http://schemas.openxmlformats.org/officeDocument/2006/relationships/image" Target="../media/image7.png"/><Relationship Id="rId42" Type="http://schemas.openxmlformats.org/officeDocument/2006/relationships/image" Target="../media/image27.emf"/><Relationship Id="rId47" Type="http://schemas.openxmlformats.org/officeDocument/2006/relationships/customXml" Target="../ink/ink23.xml"/><Relationship Id="rId50" Type="http://schemas.openxmlformats.org/officeDocument/2006/relationships/image" Target="../media/image31.emf"/><Relationship Id="rId55" Type="http://schemas.openxmlformats.org/officeDocument/2006/relationships/customXml" Target="../ink/ink27.xml"/><Relationship Id="rId7" Type="http://schemas.openxmlformats.org/officeDocument/2006/relationships/image" Target="../media/image9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0.emf"/><Relationship Id="rId11" Type="http://schemas.openxmlformats.org/officeDocument/2006/relationships/image" Target="../media/image11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customXml" Target="../ink/ink18.xml"/><Relationship Id="rId40" Type="http://schemas.openxmlformats.org/officeDocument/2006/relationships/image" Target="../media/image26.emf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5.emf"/><Relationship Id="rId5" Type="http://schemas.openxmlformats.org/officeDocument/2006/relationships/image" Target="../media/image8.emf"/><Relationship Id="rId61" Type="http://schemas.openxmlformats.org/officeDocument/2006/relationships/customXml" Target="../ink/ink30.xml"/><Relationship Id="rId19" Type="http://schemas.openxmlformats.org/officeDocument/2006/relationships/image" Target="../media/image15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emf"/><Relationship Id="rId30" Type="http://schemas.openxmlformats.org/officeDocument/2006/relationships/customXml" Target="../ink/ink15.xml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0.emf"/><Relationship Id="rId56" Type="http://schemas.openxmlformats.org/officeDocument/2006/relationships/image" Target="../media/image34.emf"/><Relationship Id="rId8" Type="http://schemas.openxmlformats.org/officeDocument/2006/relationships/customXml" Target="../ink/ink4.xml"/><Relationship Id="rId51" Type="http://schemas.openxmlformats.org/officeDocument/2006/relationships/customXml" Target="../ink/ink25.xml"/><Relationship Id="rId3" Type="http://schemas.openxmlformats.org/officeDocument/2006/relationships/image" Target="../media/image7.emf"/><Relationship Id="rId12" Type="http://schemas.openxmlformats.org/officeDocument/2006/relationships/customXml" Target="../ink/ink6.xml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33" Type="http://schemas.openxmlformats.org/officeDocument/2006/relationships/image" Target="../media/image22.emf"/><Relationship Id="rId38" Type="http://schemas.openxmlformats.org/officeDocument/2006/relationships/image" Target="../media/image25.emf"/><Relationship Id="rId46" Type="http://schemas.openxmlformats.org/officeDocument/2006/relationships/image" Target="../media/image29.emf"/><Relationship Id="rId59" Type="http://schemas.openxmlformats.org/officeDocument/2006/relationships/customXml" Target="../ink/ink29.xml"/><Relationship Id="rId20" Type="http://schemas.openxmlformats.org/officeDocument/2006/relationships/customXml" Target="../ink/ink10.xml"/><Relationship Id="rId41" Type="http://schemas.openxmlformats.org/officeDocument/2006/relationships/customXml" Target="../ink/ink20.xml"/><Relationship Id="rId54" Type="http://schemas.openxmlformats.org/officeDocument/2006/relationships/image" Target="../media/image33.emf"/><Relationship Id="rId62" Type="http://schemas.openxmlformats.org/officeDocument/2006/relationships/image" Target="../media/image37.e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28" Type="http://schemas.openxmlformats.org/officeDocument/2006/relationships/customXml" Target="../ink/ink14.xml"/><Relationship Id="rId36" Type="http://schemas.openxmlformats.org/officeDocument/2006/relationships/image" Target="../media/image24.emf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customXml" Target="../ink/ink5.xml"/><Relationship Id="rId31" Type="http://schemas.openxmlformats.org/officeDocument/2006/relationships/image" Target="../media/image21.emf"/><Relationship Id="rId44" Type="http://schemas.openxmlformats.org/officeDocument/2006/relationships/image" Target="../media/image28.emf"/><Relationship Id="rId52" Type="http://schemas.openxmlformats.org/officeDocument/2006/relationships/image" Target="../media/image32.emf"/><Relationship Id="rId60" Type="http://schemas.openxmlformats.org/officeDocument/2006/relationships/image" Target="../media/image36.emf"/><Relationship Id="rId4" Type="http://schemas.openxmlformats.org/officeDocument/2006/relationships/customXml" Target="../ink/ink2.xml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838200" y="2133600"/>
            <a:ext cx="80010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Engineering Graphics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learn more read Ch. 1, pp.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2-5.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295400" y="4191000"/>
            <a:ext cx="4800600" cy="1447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IME 222 - Engineering Graphics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Engineering Graphics?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sz="half" idx="1"/>
          </p:nvPr>
        </p:nvSpPr>
        <p:spPr>
          <a:xfrm>
            <a:off x="474662" y="2332037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language for communicating ideas in the engineering design process by utilizing precise and neat drawings made of geometric entities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a system of well established rules and conventions that enable us to clearly convey information about an object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CAD software is a tool used for creating graphic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48" y="1676400"/>
            <a:ext cx="18288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76399"/>
            <a:ext cx="1828800" cy="342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76400"/>
            <a:ext cx="201628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>
            <a:spLocks noChangeAspect="1"/>
          </p:cNvSpPr>
          <p:nvPr/>
        </p:nvSpPr>
        <p:spPr>
          <a:xfrm>
            <a:off x="1319049" y="4572000"/>
            <a:ext cx="1828800" cy="5688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/>
              <a:t>This is how the customer explains it</a:t>
            </a:r>
            <a:endParaRPr lang="en-US" sz="1100" dirty="0"/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3515710" y="4556760"/>
            <a:ext cx="1828800" cy="5688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/>
              <a:t>This is how the design engineer understands it</a:t>
            </a:r>
            <a:endParaRPr lang="en-US" sz="1100" dirty="0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5460124" y="4556760"/>
            <a:ext cx="2042564" cy="5688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/>
              <a:t>This is how the production engineer produces it</a:t>
            </a:r>
            <a:endParaRPr lang="en-US" sz="1100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Engineering Graphics?</a:t>
            </a:r>
          </a:p>
        </p:txBody>
      </p:sp>
    </p:spTree>
    <p:extLst>
      <p:ext uri="{BB962C8B-B14F-4D97-AF65-F5344CB8AC3E}">
        <p14:creationId xmlns:p14="http://schemas.microsoft.com/office/powerpoint/2010/main" val="21097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the customer really needed!!!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0"/>
            <a:ext cx="3352799" cy="487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8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Challenge: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Sketch a component that looks like a fork and has the following characteristics: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The component is 2-in long, 1-in high and 1.5-inch deep.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ii) The fork handle is 1-in long and it has a through hole at the end.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iii) There are two fork prongs, each is 1-in long and each has a hole at the end.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handle end and both prong ends are rounded.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Solution… Really?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/>
              <p14:cNvContentPartPr/>
              <p14:nvPr/>
            </p14:nvContentPartPr>
            <p14:xfrm>
              <a:off x="-791314" y="1197945"/>
              <a:ext cx="36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03914" y="1185345"/>
                <a:ext cx="25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444" name="Ink 17443"/>
              <p14:cNvContentPartPr/>
              <p14:nvPr/>
            </p14:nvContentPartPr>
            <p14:xfrm>
              <a:off x="2739462" y="2646240"/>
              <a:ext cx="906120" cy="1279440"/>
            </p14:xfrm>
          </p:contentPart>
        </mc:Choice>
        <mc:Fallback xmlns="">
          <p:pic>
            <p:nvPicPr>
              <p:cNvPr id="17444" name="Ink 1744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5502" y="2639760"/>
                <a:ext cx="918360" cy="12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471" name="Ink 17470"/>
              <p14:cNvContentPartPr/>
              <p14:nvPr/>
            </p14:nvContentPartPr>
            <p14:xfrm>
              <a:off x="3764022" y="2463360"/>
              <a:ext cx="997200" cy="1414440"/>
            </p14:xfrm>
          </p:contentPart>
        </mc:Choice>
        <mc:Fallback xmlns="">
          <p:pic>
            <p:nvPicPr>
              <p:cNvPr id="17471" name="Ink 1747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0062" y="2459760"/>
                <a:ext cx="1008000" cy="14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521" name="Ink 17520"/>
              <p14:cNvContentPartPr/>
              <p14:nvPr/>
            </p14:nvContentPartPr>
            <p14:xfrm>
              <a:off x="2063742" y="2135760"/>
              <a:ext cx="1055880" cy="61560"/>
            </p14:xfrm>
          </p:contentPart>
        </mc:Choice>
        <mc:Fallback xmlns="">
          <p:pic>
            <p:nvPicPr>
              <p:cNvPr id="17521" name="Ink 175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53662" y="2125680"/>
                <a:ext cx="10724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535" name="Ink 17534"/>
              <p14:cNvContentPartPr/>
              <p14:nvPr/>
            </p14:nvContentPartPr>
            <p14:xfrm>
              <a:off x="896262" y="2843880"/>
              <a:ext cx="1645920" cy="1392120"/>
            </p14:xfrm>
          </p:contentPart>
        </mc:Choice>
        <mc:Fallback xmlns="">
          <p:pic>
            <p:nvPicPr>
              <p:cNvPr id="17535" name="Ink 1753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6902" y="2835240"/>
                <a:ext cx="1663560" cy="14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539" name="Ink 17538"/>
              <p14:cNvContentPartPr/>
              <p14:nvPr/>
            </p14:nvContentPartPr>
            <p14:xfrm>
              <a:off x="835782" y="3916680"/>
              <a:ext cx="46440" cy="1043640"/>
            </p14:xfrm>
          </p:contentPart>
        </mc:Choice>
        <mc:Fallback xmlns="">
          <p:pic>
            <p:nvPicPr>
              <p:cNvPr id="17539" name="Ink 1753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1102" y="3913080"/>
                <a:ext cx="57960" cy="10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545" name="Ink 17544"/>
              <p14:cNvContentPartPr/>
              <p14:nvPr/>
            </p14:nvContentPartPr>
            <p14:xfrm>
              <a:off x="1086702" y="4722720"/>
              <a:ext cx="2806200" cy="105840"/>
            </p14:xfrm>
          </p:contentPart>
        </mc:Choice>
        <mc:Fallback xmlns="">
          <p:pic>
            <p:nvPicPr>
              <p:cNvPr id="17545" name="Ink 1754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2022" y="4714800"/>
                <a:ext cx="2817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549" name="Ink 17548"/>
              <p14:cNvContentPartPr/>
              <p14:nvPr/>
            </p14:nvContentPartPr>
            <p14:xfrm>
              <a:off x="3688062" y="4639560"/>
              <a:ext cx="204840" cy="177120"/>
            </p14:xfrm>
          </p:contentPart>
        </mc:Choice>
        <mc:Fallback xmlns="">
          <p:pic>
            <p:nvPicPr>
              <p:cNvPr id="17549" name="Ink 1754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82302" y="4633080"/>
                <a:ext cx="2163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582" name="Ink 17581"/>
              <p14:cNvContentPartPr/>
              <p14:nvPr/>
            </p14:nvContentPartPr>
            <p14:xfrm>
              <a:off x="4450182" y="2575320"/>
              <a:ext cx="163440" cy="162360"/>
            </p14:xfrm>
          </p:contentPart>
        </mc:Choice>
        <mc:Fallback xmlns="">
          <p:pic>
            <p:nvPicPr>
              <p:cNvPr id="17582" name="Ink 1758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45502" y="2568840"/>
                <a:ext cx="1742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584" name="Ink 17583"/>
              <p14:cNvContentPartPr/>
              <p14:nvPr/>
            </p14:nvContentPartPr>
            <p14:xfrm>
              <a:off x="4893702" y="3260040"/>
              <a:ext cx="93960" cy="88560"/>
            </p14:xfrm>
          </p:contentPart>
        </mc:Choice>
        <mc:Fallback xmlns="">
          <p:pic>
            <p:nvPicPr>
              <p:cNvPr id="17584" name="Ink 1758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86862" y="3253920"/>
                <a:ext cx="1069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585" name="Ink 17584"/>
              <p14:cNvContentPartPr/>
              <p14:nvPr/>
            </p14:nvContentPartPr>
            <p14:xfrm>
              <a:off x="4388262" y="3714720"/>
              <a:ext cx="169920" cy="62280"/>
            </p14:xfrm>
          </p:contentPart>
        </mc:Choice>
        <mc:Fallback xmlns="">
          <p:pic>
            <p:nvPicPr>
              <p:cNvPr id="17585" name="Ink 1758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83582" y="3708960"/>
                <a:ext cx="1825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586" name="Ink 17585"/>
              <p14:cNvContentPartPr/>
              <p14:nvPr/>
            </p14:nvContentPartPr>
            <p14:xfrm>
              <a:off x="4783902" y="3264360"/>
              <a:ext cx="5400" cy="52560"/>
            </p14:xfrm>
          </p:contentPart>
        </mc:Choice>
        <mc:Fallback xmlns="">
          <p:pic>
            <p:nvPicPr>
              <p:cNvPr id="17586" name="Ink 1758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77062" y="3257520"/>
                <a:ext cx="208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587" name="Ink 17586"/>
              <p14:cNvContentPartPr/>
              <p14:nvPr/>
            </p14:nvContentPartPr>
            <p14:xfrm>
              <a:off x="4635222" y="3226920"/>
              <a:ext cx="24840" cy="123120"/>
            </p14:xfrm>
          </p:contentPart>
        </mc:Choice>
        <mc:Fallback xmlns="">
          <p:pic>
            <p:nvPicPr>
              <p:cNvPr id="17587" name="Ink 1758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29102" y="3220800"/>
                <a:ext cx="370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588" name="Ink 17587"/>
              <p14:cNvContentPartPr/>
              <p14:nvPr/>
            </p14:nvContentPartPr>
            <p14:xfrm>
              <a:off x="4696062" y="3245640"/>
              <a:ext cx="10080" cy="6120"/>
            </p14:xfrm>
          </p:contentPart>
        </mc:Choice>
        <mc:Fallback xmlns="">
          <p:pic>
            <p:nvPicPr>
              <p:cNvPr id="17588" name="Ink 1758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91742" y="3239880"/>
                <a:ext cx="1908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589" name="Ink 17588"/>
              <p14:cNvContentPartPr/>
              <p14:nvPr/>
            </p14:nvContentPartPr>
            <p14:xfrm>
              <a:off x="3054822" y="3031440"/>
              <a:ext cx="345240" cy="376200"/>
            </p14:xfrm>
          </p:contentPart>
        </mc:Choice>
        <mc:Fallback xmlns="">
          <p:pic>
            <p:nvPicPr>
              <p:cNvPr id="17589" name="Ink 1758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43662" y="3022080"/>
                <a:ext cx="3682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618" name="Ink 17617"/>
              <p14:cNvContentPartPr/>
              <p14:nvPr/>
            </p14:nvContentPartPr>
            <p14:xfrm>
              <a:off x="940542" y="2078160"/>
              <a:ext cx="1019160" cy="69480"/>
            </p14:xfrm>
          </p:contentPart>
        </mc:Choice>
        <mc:Fallback xmlns="">
          <p:pic>
            <p:nvPicPr>
              <p:cNvPr id="17618" name="Ink 1761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3342" y="2073840"/>
                <a:ext cx="1030680" cy="81000"/>
              </a:xfrm>
              <a:prstGeom prst="rect">
                <a:avLst/>
              </a:prstGeom>
            </p:spPr>
          </p:pic>
        </mc:Fallback>
      </mc:AlternateContent>
      <p:pic>
        <p:nvPicPr>
          <p:cNvPr id="17624" name="Picture 17623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484822" y="2352208"/>
            <a:ext cx="3342380" cy="21869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7627" name="Ink 17626"/>
              <p14:cNvContentPartPr/>
              <p14:nvPr/>
            </p14:nvContentPartPr>
            <p14:xfrm>
              <a:off x="-232234" y="1905000"/>
              <a:ext cx="3830656" cy="1819440"/>
            </p14:xfrm>
          </p:contentPart>
        </mc:Choice>
        <mc:Fallback xmlns="">
          <p:pic>
            <p:nvPicPr>
              <p:cNvPr id="17627" name="Ink 17626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44834" y="1892400"/>
                <a:ext cx="3853335" cy="18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7628" name="Ink 17627"/>
              <p14:cNvContentPartPr/>
              <p14:nvPr/>
            </p14:nvContentPartPr>
            <p14:xfrm>
              <a:off x="899142" y="4305840"/>
              <a:ext cx="2010600" cy="984600"/>
            </p14:xfrm>
          </p:contentPart>
        </mc:Choice>
        <mc:Fallback xmlns="">
          <p:pic>
            <p:nvPicPr>
              <p:cNvPr id="17628" name="Ink 17627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3742" y="4302240"/>
                <a:ext cx="2023200" cy="9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7631" name="Ink 17630"/>
              <p14:cNvContentPartPr/>
              <p14:nvPr/>
            </p14:nvContentPartPr>
            <p14:xfrm>
              <a:off x="621222" y="2152680"/>
              <a:ext cx="1506960" cy="1254960"/>
            </p14:xfrm>
          </p:contentPart>
        </mc:Choice>
        <mc:Fallback xmlns="">
          <p:pic>
            <p:nvPicPr>
              <p:cNvPr id="17631" name="Ink 17630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7262" y="2148720"/>
                <a:ext cx="1514880" cy="12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7639" name="Ink 17638"/>
              <p14:cNvContentPartPr/>
              <p14:nvPr/>
            </p14:nvContentPartPr>
            <p14:xfrm>
              <a:off x="3511406" y="2445000"/>
              <a:ext cx="87016" cy="2880"/>
            </p14:xfrm>
          </p:contentPart>
        </mc:Choice>
        <mc:Fallback xmlns="">
          <p:pic>
            <p:nvPicPr>
              <p:cNvPr id="17639" name="Ink 17638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507810" y="2441400"/>
                <a:ext cx="94927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640" name="Ink 17639"/>
              <p14:cNvContentPartPr/>
              <p14:nvPr/>
            </p14:nvContentPartPr>
            <p14:xfrm>
              <a:off x="417102" y="2901120"/>
              <a:ext cx="864720" cy="105120"/>
            </p14:xfrm>
          </p:contentPart>
        </mc:Choice>
        <mc:Fallback xmlns="">
          <p:pic>
            <p:nvPicPr>
              <p:cNvPr id="17640" name="Ink 17639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2062" y="2896080"/>
                <a:ext cx="8740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7641" name="Ink 17640"/>
              <p14:cNvContentPartPr/>
              <p14:nvPr/>
            </p14:nvContentPartPr>
            <p14:xfrm>
              <a:off x="3406542" y="3865200"/>
              <a:ext cx="283320" cy="15840"/>
            </p14:xfrm>
          </p:contentPart>
        </mc:Choice>
        <mc:Fallback xmlns="">
          <p:pic>
            <p:nvPicPr>
              <p:cNvPr id="17641" name="Ink 17640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402942" y="3859800"/>
                <a:ext cx="2919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7648" name="Ink 17647"/>
              <p14:cNvContentPartPr/>
              <p14:nvPr/>
            </p14:nvContentPartPr>
            <p14:xfrm>
              <a:off x="3920982" y="3787800"/>
              <a:ext cx="95400" cy="1129680"/>
            </p14:xfrm>
          </p:contentPart>
        </mc:Choice>
        <mc:Fallback xmlns="">
          <p:pic>
            <p:nvPicPr>
              <p:cNvPr id="17648" name="Ink 17647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11982" y="3783840"/>
                <a:ext cx="109080" cy="11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7649" name="Ink 17648"/>
              <p14:cNvContentPartPr/>
              <p14:nvPr/>
            </p14:nvContentPartPr>
            <p14:xfrm>
              <a:off x="1013366" y="4457735"/>
              <a:ext cx="1267920" cy="28080"/>
            </p14:xfrm>
          </p:contentPart>
        </mc:Choice>
        <mc:Fallback xmlns="">
          <p:pic>
            <p:nvPicPr>
              <p:cNvPr id="17649" name="Ink 17648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08326" y="4451615"/>
                <a:ext cx="12765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7656" name="Ink 17655"/>
              <p14:cNvContentPartPr/>
              <p14:nvPr/>
            </p14:nvContentPartPr>
            <p14:xfrm>
              <a:off x="796542" y="3433200"/>
              <a:ext cx="34920" cy="307080"/>
            </p14:xfrm>
          </p:contentPart>
        </mc:Choice>
        <mc:Fallback xmlns="">
          <p:pic>
            <p:nvPicPr>
              <p:cNvPr id="17656" name="Ink 17655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92582" y="3429600"/>
                <a:ext cx="439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7657" name="Ink 17656"/>
              <p14:cNvContentPartPr/>
              <p14:nvPr/>
            </p14:nvContentPartPr>
            <p14:xfrm>
              <a:off x="1029102" y="3322320"/>
              <a:ext cx="312480" cy="424440"/>
            </p14:xfrm>
          </p:contentPart>
        </mc:Choice>
        <mc:Fallback xmlns="">
          <p:pic>
            <p:nvPicPr>
              <p:cNvPr id="17657" name="Ink 17656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17582" y="3312960"/>
                <a:ext cx="3358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7658" name="Ink 17657"/>
              <p14:cNvContentPartPr/>
              <p14:nvPr/>
            </p14:nvContentPartPr>
            <p14:xfrm>
              <a:off x="867102" y="3717960"/>
              <a:ext cx="76320" cy="159840"/>
            </p14:xfrm>
          </p:contentPart>
        </mc:Choice>
        <mc:Fallback xmlns="">
          <p:pic>
            <p:nvPicPr>
              <p:cNvPr id="17658" name="Ink 17657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2422" y="3714000"/>
                <a:ext cx="853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7659" name="Ink 17658"/>
              <p14:cNvContentPartPr/>
              <p14:nvPr/>
            </p14:nvContentPartPr>
            <p14:xfrm>
              <a:off x="881142" y="3780600"/>
              <a:ext cx="52560" cy="118080"/>
            </p14:xfrm>
          </p:contentPart>
        </mc:Choice>
        <mc:Fallback xmlns="">
          <p:pic>
            <p:nvPicPr>
              <p:cNvPr id="17659" name="Ink 17658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77182" y="3777000"/>
                <a:ext cx="608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7660" name="Ink 17659"/>
              <p14:cNvContentPartPr/>
              <p14:nvPr/>
            </p14:nvContentPartPr>
            <p14:xfrm>
              <a:off x="994182" y="3898320"/>
              <a:ext cx="22320" cy="60480"/>
            </p14:xfrm>
          </p:contentPart>
        </mc:Choice>
        <mc:Fallback xmlns="">
          <p:pic>
            <p:nvPicPr>
              <p:cNvPr id="17660" name="Ink 17659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89502" y="3894000"/>
                <a:ext cx="313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7661" name="Ink 17660"/>
              <p14:cNvContentPartPr/>
              <p14:nvPr/>
            </p14:nvContentPartPr>
            <p14:xfrm>
              <a:off x="2573862" y="3882480"/>
              <a:ext cx="266760" cy="313175"/>
            </p14:xfrm>
          </p:contentPart>
        </mc:Choice>
        <mc:Fallback xmlns="">
          <p:pic>
            <p:nvPicPr>
              <p:cNvPr id="17661" name="Ink 17660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567382" y="3878160"/>
                <a:ext cx="277560" cy="32397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Free Hand Sketching</a:t>
            </a:r>
          </a:p>
        </p:txBody>
      </p:sp>
      <p:pic>
        <p:nvPicPr>
          <p:cNvPr id="4" name="Picture 5" descr="SKETCH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752600"/>
            <a:ext cx="42545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14400" y="3017838"/>
            <a:ext cx="2835275" cy="830997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Isometric sketches of common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of a Detailed Engineering Drawing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sz="half" idx="1"/>
          </p:nvPr>
        </p:nvSpPr>
        <p:spPr>
          <a:xfrm>
            <a:off x="228600" y="5638800"/>
            <a:ext cx="8229600" cy="71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“Detailed” means that the drawing has all necessary information to facilitate its manufacture. This includes multi-views, dimensions, tolerances, notes, etc.</a:t>
            </a:r>
          </a:p>
        </p:txBody>
      </p:sp>
      <p:pic>
        <p:nvPicPr>
          <p:cNvPr id="4" name="Picture 3" descr="DRWNG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19200"/>
            <a:ext cx="63246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70C0"/>
      </a:dk2>
      <a:lt2>
        <a:srgbClr val="EEECE1"/>
      </a:lt2>
      <a:accent1>
        <a:srgbClr val="FEB71A"/>
      </a:accent1>
      <a:accent2>
        <a:srgbClr val="6E81D6"/>
      </a:accent2>
      <a:accent3>
        <a:srgbClr val="705E5F"/>
      </a:accent3>
      <a:accent4>
        <a:srgbClr val="CC823D"/>
      </a:accent4>
      <a:accent5>
        <a:srgbClr val="72A7C0"/>
      </a:accent5>
      <a:accent6>
        <a:srgbClr val="BECC8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176</Words>
  <Application>Microsoft Office PowerPoint</Application>
  <PresentationFormat>On-screen Show (4:3)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Times New Roman</vt:lpstr>
      <vt:lpstr>Arial</vt:lpstr>
      <vt:lpstr>Georgia</vt:lpstr>
      <vt:lpstr>Office Theme</vt:lpstr>
      <vt:lpstr>Lecture 1 Introduction to Engineering Graphics To learn more read Ch. 1, pp. 2-5.</vt:lpstr>
      <vt:lpstr>What is Engineering Graphics?</vt:lpstr>
      <vt:lpstr>Why Engineering Graphics?</vt:lpstr>
      <vt:lpstr>What the customer really needed!!!</vt:lpstr>
      <vt:lpstr>Challenge:</vt:lpstr>
      <vt:lpstr>Solution… Really?</vt:lpstr>
      <vt:lpstr>Free Hand Sketching</vt:lpstr>
      <vt:lpstr>Example of a Detailed Engineering Drawing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Mukund Dhuttargaon</dc:creator>
  <cp:lastModifiedBy>Moscoso, Wilfredo</cp:lastModifiedBy>
  <cp:revision>128</cp:revision>
  <dcterms:created xsi:type="dcterms:W3CDTF">2009-12-04T23:34:43Z</dcterms:created>
  <dcterms:modified xsi:type="dcterms:W3CDTF">2016-08-22T14:17:02Z</dcterms:modified>
</cp:coreProperties>
</file>