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2102" y="3091311"/>
            <a:ext cx="10119155" cy="2353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5139" y="4425520"/>
            <a:ext cx="10067407" cy="19703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37403" y="6015574"/>
            <a:ext cx="2435400" cy="9569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32428" y="6034606"/>
            <a:ext cx="6281809" cy="1004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78" y="443999"/>
            <a:ext cx="930747" cy="496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4586" y="2212745"/>
            <a:ext cx="8707800" cy="6900320"/>
            <a:chOff x="1094586" y="2212745"/>
            <a:chExt cx="8707800" cy="6900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586" y="2212745"/>
              <a:ext cx="8707800" cy="69003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954" y="753997"/>
            <a:ext cx="2981575" cy="499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05908" y="2212745"/>
            <a:ext cx="7232187" cy="6977267"/>
            <a:chOff x="10005908" y="2212745"/>
            <a:chExt cx="7232187" cy="69772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5908" y="2212745"/>
              <a:ext cx="7232187" cy="6977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54" y="753997"/>
            <a:ext cx="1890756" cy="499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431" y="2162545"/>
            <a:ext cx="3091905" cy="9479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954" y="429238"/>
            <a:ext cx="1646013" cy="499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3827" y="3165274"/>
            <a:ext cx="13394116" cy="6613345"/>
            <a:chOff x="1673827" y="3165274"/>
            <a:chExt cx="13394116" cy="66133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827" y="3165274"/>
              <a:ext cx="13394116" cy="66133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96077" y="2338597"/>
            <a:ext cx="8642018" cy="3333653"/>
            <a:chOff x="8596077" y="2338597"/>
            <a:chExt cx="8642018" cy="33336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6077" y="2338597"/>
              <a:ext cx="8642018" cy="3333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78" y="768759"/>
            <a:ext cx="2434051" cy="496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907" y="2162545"/>
            <a:ext cx="3612667" cy="9479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954" y="429238"/>
            <a:ext cx="1903813" cy="499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39466" y="2806142"/>
            <a:ext cx="6157403" cy="6171429"/>
            <a:chOff x="11439466" y="2806142"/>
            <a:chExt cx="6157403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9466" y="2806142"/>
              <a:ext cx="6157403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6797" y="3956684"/>
            <a:ext cx="9649281" cy="4120835"/>
            <a:chOff x="1266797" y="3956684"/>
            <a:chExt cx="9649281" cy="41208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797" y="3956684"/>
              <a:ext cx="9649281" cy="4120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78" y="768759"/>
            <a:ext cx="2189451" cy="496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907" y="2162545"/>
            <a:ext cx="1914267" cy="9479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478" y="444000"/>
            <a:ext cx="1583632" cy="496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68075" y="3177003"/>
            <a:ext cx="1446764" cy="1305123"/>
            <a:chOff x="4368075" y="3177003"/>
            <a:chExt cx="1446764" cy="1305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8075" y="3177003"/>
              <a:ext cx="1446764" cy="1305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983" y="3181631"/>
            <a:ext cx="1288810" cy="1270784"/>
            <a:chOff x="7301983" y="3181631"/>
            <a:chExt cx="1288810" cy="12707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1983" y="3181631"/>
              <a:ext cx="1288810" cy="12707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32446" y="3260702"/>
            <a:ext cx="1075852" cy="1191713"/>
            <a:chOff x="10532446" y="3260702"/>
            <a:chExt cx="1075852" cy="11917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2446" y="3260702"/>
              <a:ext cx="1075852" cy="11917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00509" y="3260702"/>
            <a:ext cx="1239859" cy="1231249"/>
            <a:chOff x="13400509" y="3260702"/>
            <a:chExt cx="1239859" cy="1231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00509" y="3260702"/>
              <a:ext cx="1239859" cy="1231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68886" y="3272461"/>
            <a:ext cx="1216176" cy="1207730"/>
            <a:chOff x="16068886" y="3272461"/>
            <a:chExt cx="1216176" cy="12077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8886" y="3272461"/>
              <a:ext cx="1216176" cy="120773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212" y="3426488"/>
            <a:ext cx="2369313" cy="55116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53789" y="4762202"/>
            <a:ext cx="1266891" cy="1134923"/>
            <a:chOff x="4453789" y="4762202"/>
            <a:chExt cx="1266891" cy="113492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53789" y="4762202"/>
              <a:ext cx="1266891" cy="11349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22405" y="4734770"/>
            <a:ext cx="1140542" cy="1140542"/>
            <a:chOff x="6822405" y="4734770"/>
            <a:chExt cx="1140542" cy="114054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22405" y="4734770"/>
              <a:ext cx="1140542" cy="11405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0032" y="4482126"/>
            <a:ext cx="1739557" cy="1739557"/>
            <a:chOff x="8850032" y="4482126"/>
            <a:chExt cx="1739557" cy="17395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0032" y="4482126"/>
              <a:ext cx="1739557" cy="17395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39630" y="4575477"/>
            <a:ext cx="1353855" cy="1911324"/>
            <a:chOff x="14039630" y="4575477"/>
            <a:chExt cx="1353855" cy="19113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39630" y="4575477"/>
              <a:ext cx="1353855" cy="19113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29056" y="4607223"/>
            <a:ext cx="1575202" cy="1575202"/>
            <a:chOff x="16029056" y="4607223"/>
            <a:chExt cx="1575202" cy="157520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29056" y="4607223"/>
              <a:ext cx="1575202" cy="15752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28117" y="6086641"/>
            <a:ext cx="1596642" cy="1596642"/>
            <a:chOff x="7428117" y="6086641"/>
            <a:chExt cx="1596642" cy="159664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28117" y="6086641"/>
              <a:ext cx="1596642" cy="15966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41590" y="5897125"/>
            <a:ext cx="2013770" cy="2013770"/>
            <a:chOff x="10041590" y="5897125"/>
            <a:chExt cx="2013770" cy="20137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1590" y="5897125"/>
              <a:ext cx="2013770" cy="2013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59975" y="6258069"/>
            <a:ext cx="1458493" cy="1354315"/>
            <a:chOff x="13459975" y="6258069"/>
            <a:chExt cx="1458493" cy="13543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59975" y="6258069"/>
              <a:ext cx="1458493" cy="135431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128353" y="6042930"/>
            <a:ext cx="1513898" cy="1513898"/>
            <a:chOff x="16128353" y="6042930"/>
            <a:chExt cx="1513898" cy="15138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128353" y="6042930"/>
              <a:ext cx="1513898" cy="151389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498105" y="6251190"/>
            <a:ext cx="1305638" cy="1305638"/>
            <a:chOff x="4498105" y="6251190"/>
            <a:chExt cx="1305638" cy="130563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98105" y="6251190"/>
              <a:ext cx="1305638" cy="13056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490380" y="7910894"/>
            <a:ext cx="1305412" cy="1313944"/>
            <a:chOff x="4490380" y="7910894"/>
            <a:chExt cx="1305412" cy="131394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90380" y="7910894"/>
              <a:ext cx="1305412" cy="13139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01983" y="7910894"/>
            <a:ext cx="1447310" cy="1390124"/>
            <a:chOff x="7301983" y="7910894"/>
            <a:chExt cx="1447310" cy="139012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01983" y="7910894"/>
              <a:ext cx="1447310" cy="13901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728933" y="4818354"/>
            <a:ext cx="1281087" cy="1197000"/>
            <a:chOff x="11728933" y="4818354"/>
            <a:chExt cx="1281087" cy="11970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28933" y="4818354"/>
              <a:ext cx="1281087" cy="11970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394476" y="8086460"/>
            <a:ext cx="1237505" cy="1237505"/>
            <a:chOff x="10394476" y="8086460"/>
            <a:chExt cx="1237505" cy="123750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94476" y="8086460"/>
              <a:ext cx="1237505" cy="1237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54" y="753997"/>
            <a:ext cx="1446051" cy="4990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78" y="444000"/>
            <a:ext cx="2480747" cy="496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128167"/>
            <a:ext cx="16190476" cy="7536553"/>
            <a:chOff x="1047619" y="2128167"/>
            <a:chExt cx="16190476" cy="75365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619" y="2128167"/>
              <a:ext cx="16190476" cy="7536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54" y="753997"/>
            <a:ext cx="4865709" cy="499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54" y="429238"/>
            <a:ext cx="1354537" cy="499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1907" y="2144117"/>
            <a:ext cx="1332713" cy="891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4286" y="1785599"/>
            <a:ext cx="8918082" cy="8218107"/>
            <a:chOff x="6514286" y="1785599"/>
            <a:chExt cx="8918082" cy="82181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4286" y="1785599"/>
              <a:ext cx="8918082" cy="8218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54" y="753997"/>
            <a:ext cx="3462156" cy="499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54" y="429238"/>
            <a:ext cx="1411680" cy="499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1907" y="2144117"/>
            <a:ext cx="1347999" cy="891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9502" y="1869190"/>
            <a:ext cx="11128535" cy="7982122"/>
            <a:chOff x="4759502" y="1869190"/>
            <a:chExt cx="11128535" cy="79821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9502" y="1869190"/>
              <a:ext cx="11128535" cy="7982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54" y="753997"/>
            <a:ext cx="3218109" cy="499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78" y="444000"/>
            <a:ext cx="1713651" cy="496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1106" y="1773952"/>
            <a:ext cx="7276792" cy="8021282"/>
            <a:chOff x="1121106" y="1773952"/>
            <a:chExt cx="7276792" cy="80212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06" y="1773952"/>
              <a:ext cx="7276792" cy="80212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27970" y="2829219"/>
            <a:ext cx="8210125" cy="5910749"/>
            <a:chOff x="9027970" y="2829219"/>
            <a:chExt cx="8210125" cy="59107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27970" y="2829219"/>
              <a:ext cx="8210125" cy="5910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78" y="768759"/>
            <a:ext cx="4446470" cy="496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78" y="444000"/>
            <a:ext cx="1942432" cy="4961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955" y="2200622"/>
            <a:ext cx="1278742" cy="9231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9502" y="1642742"/>
            <a:ext cx="10998146" cy="8436281"/>
            <a:chOff x="4759502" y="1642742"/>
            <a:chExt cx="10998146" cy="84362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9502" y="1642742"/>
              <a:ext cx="10998146" cy="84362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39954" y="7382155"/>
            <a:ext cx="2670951" cy="9333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622" y="547048"/>
            <a:ext cx="3807779" cy="991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82886" y="2402905"/>
            <a:ext cx="12519941" cy="6799954"/>
            <a:chOff x="2882886" y="2402905"/>
            <a:chExt cx="12519941" cy="67999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886" y="2402905"/>
              <a:ext cx="12519941" cy="679995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97346" y="5409336"/>
            <a:ext cx="1816332" cy="8628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4155" y="4153481"/>
            <a:ext cx="10710607" cy="7143"/>
            <a:chOff x="7594155" y="4153481"/>
            <a:chExt cx="10710607" cy="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4155" y="4153481"/>
              <a:ext cx="10710607" cy="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0537" y="5156916"/>
            <a:ext cx="10320974" cy="7143"/>
            <a:chOff x="2430537" y="5156916"/>
            <a:chExt cx="10320974" cy="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30537" y="5156916"/>
              <a:ext cx="10320974" cy="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75107" y="2100703"/>
            <a:ext cx="10710607" cy="7143"/>
            <a:chOff x="7575107" y="2100703"/>
            <a:chExt cx="10710607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5107" y="2100703"/>
              <a:ext cx="10710607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8243" y="5178084"/>
            <a:ext cx="10363311" cy="7143"/>
            <a:chOff x="7768243" y="5178084"/>
            <a:chExt cx="10363311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768243" y="5178084"/>
              <a:ext cx="10363311" cy="7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7897" y="505661"/>
            <a:ext cx="1808815" cy="11894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2714196" y="1963041"/>
            <a:ext cx="8178632" cy="29694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4563" y="16434"/>
            <a:ext cx="884874" cy="9561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25241" y="533842"/>
            <a:ext cx="2463558" cy="12081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38203" y="-124242"/>
            <a:ext cx="1021932" cy="10536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95716" y="1285705"/>
            <a:ext cx="2745316" cy="9821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91706" y="2912133"/>
            <a:ext cx="3286273" cy="12081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04668" y="2157677"/>
            <a:ext cx="1023066" cy="105360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25241" y="2950228"/>
            <a:ext cx="2454034" cy="12081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48098" y="2199352"/>
            <a:ext cx="1008684" cy="9561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91706" y="4621552"/>
            <a:ext cx="3238644" cy="16806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04668" y="4062459"/>
            <a:ext cx="1023066" cy="10536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06194" y="4600887"/>
            <a:ext cx="2804044" cy="11505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38203" y="4062459"/>
            <a:ext cx="1028780" cy="105360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95716" y="5375598"/>
            <a:ext cx="1008278" cy="9821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8917" y="6193940"/>
            <a:ext cx="10710607" cy="7143"/>
            <a:chOff x="7578917" y="6193940"/>
            <a:chExt cx="10710607" cy="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8917" y="6193940"/>
              <a:ext cx="10710607" cy="714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32957" y="6894896"/>
            <a:ext cx="3716796" cy="12081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814563" y="6241583"/>
            <a:ext cx="967923" cy="96502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215718" y="6891505"/>
            <a:ext cx="3305282" cy="121598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248098" y="6232135"/>
            <a:ext cx="999161" cy="9650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84631" y="8229365"/>
            <a:ext cx="10710607" cy="7143"/>
            <a:chOff x="7584631" y="8229365"/>
            <a:chExt cx="10710607" cy="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84631" y="8229365"/>
              <a:ext cx="10710607" cy="71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832956" y="9046499"/>
            <a:ext cx="4715405" cy="121598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814564" y="8393183"/>
            <a:ext cx="999162" cy="9752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285527" y="9056108"/>
            <a:ext cx="2425224" cy="121598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267145" y="8402793"/>
            <a:ext cx="916896" cy="97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621" y="2660939"/>
            <a:ext cx="8543449" cy="7098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431" y="2171412"/>
            <a:ext cx="1885370" cy="9333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9725" y="536642"/>
            <a:ext cx="524975" cy="5328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478" y="768759"/>
            <a:ext cx="2041575" cy="4961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478" y="444000"/>
            <a:ext cx="2400385" cy="496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35" y="8884331"/>
            <a:ext cx="17132668" cy="14330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8987" y="1543873"/>
            <a:ext cx="8298604" cy="4228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2642" y="7608099"/>
            <a:ext cx="1259739" cy="1259739"/>
            <a:chOff x="15892642" y="7608099"/>
            <a:chExt cx="1259739" cy="12597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2642" y="7608099"/>
              <a:ext cx="1259739" cy="1259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1030" y="0"/>
            <a:ext cx="13025162" cy="10204774"/>
            <a:chOff x="3911030" y="0"/>
            <a:chExt cx="13025162" cy="102047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030" y="0"/>
              <a:ext cx="13025162" cy="102047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907" y="2171412"/>
            <a:ext cx="1904494" cy="9333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954" y="753997"/>
            <a:ext cx="1424470" cy="4990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954" y="429238"/>
            <a:ext cx="3044051" cy="499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431" y="2140946"/>
            <a:ext cx="1132989" cy="910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77373" y="3014188"/>
            <a:ext cx="8795362" cy="3019741"/>
            <a:chOff x="5677373" y="3014188"/>
            <a:chExt cx="8795362" cy="30197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373" y="3014188"/>
              <a:ext cx="8795362" cy="3019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4043" y="6735277"/>
            <a:ext cx="4925005" cy="1301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3571" y="7834210"/>
            <a:ext cx="7445957" cy="13013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954" y="753997"/>
            <a:ext cx="2080966" cy="4990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478" y="444000"/>
            <a:ext cx="1734851" cy="4961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79718" y="6932959"/>
            <a:ext cx="1740631" cy="1740631"/>
            <a:chOff x="13179718" y="6932959"/>
            <a:chExt cx="1740631" cy="17406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79718" y="6932959"/>
              <a:ext cx="1740631" cy="1740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431" y="2153641"/>
            <a:ext cx="1368818" cy="88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1635" y="1674808"/>
            <a:ext cx="12227837" cy="8445276"/>
            <a:chOff x="4571635" y="1674808"/>
            <a:chExt cx="12227837" cy="84452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635" y="1674808"/>
              <a:ext cx="12227837" cy="84452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478" y="768759"/>
            <a:ext cx="2284690" cy="4961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954" y="429238"/>
            <a:ext cx="3018709" cy="499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431" y="2153641"/>
            <a:ext cx="1368818" cy="88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87291" y="2322941"/>
            <a:ext cx="12297650" cy="6808937"/>
            <a:chOff x="4587291" y="2322941"/>
            <a:chExt cx="12297650" cy="68089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91" y="2322941"/>
              <a:ext cx="12297650" cy="6808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478" y="768759"/>
            <a:ext cx="1925880" cy="4961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954" y="429238"/>
            <a:ext cx="3018709" cy="499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431" y="2162545"/>
            <a:ext cx="1914267" cy="9479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32984" y="2570955"/>
            <a:ext cx="2287626" cy="2287626"/>
            <a:chOff x="4732984" y="2570955"/>
            <a:chExt cx="2287626" cy="22876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2984" y="2570955"/>
              <a:ext cx="2287626" cy="22876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3764" y="2602266"/>
            <a:ext cx="2287626" cy="2287626"/>
            <a:chOff x="8913764" y="2602266"/>
            <a:chExt cx="2287626" cy="22876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3764" y="2602266"/>
              <a:ext cx="2287626" cy="22876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04067" y="2570955"/>
            <a:ext cx="2287626" cy="2287626"/>
            <a:chOff x="13104067" y="2570955"/>
            <a:chExt cx="2287626" cy="22876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4067" y="2570955"/>
              <a:ext cx="2287626" cy="2287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96432" y="2939893"/>
            <a:ext cx="1560731" cy="1560731"/>
            <a:chOff x="5096432" y="2939893"/>
            <a:chExt cx="1560731" cy="15607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432" y="2939893"/>
              <a:ext cx="1560731" cy="1560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78982" y="3076769"/>
            <a:ext cx="1357189" cy="1357189"/>
            <a:chOff x="9378982" y="3076769"/>
            <a:chExt cx="1357189" cy="13571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78982" y="3076769"/>
              <a:ext cx="1357189" cy="13571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16905" y="3076769"/>
            <a:ext cx="1351057" cy="1351057"/>
            <a:chOff x="13616905" y="3076769"/>
            <a:chExt cx="1351057" cy="13510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16905" y="3076769"/>
              <a:ext cx="1351057" cy="13510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20610" y="3747269"/>
            <a:ext cx="1893249" cy="35714"/>
            <a:chOff x="7020610" y="3747269"/>
            <a:chExt cx="1893249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0610" y="3747269"/>
              <a:ext cx="1893249" cy="35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99761" y="6124090"/>
            <a:ext cx="3810591" cy="214447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86388" y="6147474"/>
            <a:ext cx="3249820" cy="12523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66198" y="6145884"/>
            <a:ext cx="3189401" cy="125236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191866" y="3714768"/>
            <a:ext cx="1912201" cy="35714"/>
            <a:chOff x="11191866" y="3714768"/>
            <a:chExt cx="191220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91866" y="3714768"/>
              <a:ext cx="1912201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50713" y="8166217"/>
            <a:ext cx="1612000" cy="1612000"/>
            <a:chOff x="12350713" y="8166217"/>
            <a:chExt cx="1612000" cy="16120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50713" y="8166217"/>
              <a:ext cx="1612000" cy="16120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21682" y="8242407"/>
            <a:ext cx="1444100" cy="1444100"/>
            <a:chOff x="14221682" y="8242407"/>
            <a:chExt cx="1444100" cy="14441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21682" y="8242407"/>
              <a:ext cx="1444100" cy="14441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24454" y="8252848"/>
            <a:ext cx="1089507" cy="15580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0478" y="768759"/>
            <a:ext cx="2023718" cy="49617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0478" y="444000"/>
            <a:ext cx="1763128" cy="4961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972991" y="8278541"/>
            <a:ext cx="1387351" cy="1387351"/>
            <a:chOff x="15972991" y="8278541"/>
            <a:chExt cx="1387351" cy="138735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72991" y="8278541"/>
              <a:ext cx="1387351" cy="1387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478" y="768759"/>
            <a:ext cx="2284690" cy="496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431" y="2162545"/>
            <a:ext cx="2816390" cy="9479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478" y="443999"/>
            <a:ext cx="930747" cy="496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54740" y="1888238"/>
            <a:ext cx="7380409" cy="8094642"/>
            <a:chOff x="4054740" y="1888238"/>
            <a:chExt cx="7380409" cy="80946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4740" y="1888238"/>
              <a:ext cx="7380409" cy="80946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7157" y="1888238"/>
            <a:ext cx="5457604" cy="8094642"/>
            <a:chOff x="11647157" y="1888238"/>
            <a:chExt cx="5457604" cy="80946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7157" y="1888238"/>
              <a:ext cx="5457604" cy="80946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3697" y="3201221"/>
            <a:ext cx="10562411" cy="54892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54" y="753996"/>
            <a:ext cx="1765899" cy="499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431" y="2162545"/>
            <a:ext cx="2816390" cy="9479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478" y="443999"/>
            <a:ext cx="930747" cy="4961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5951" y="3176278"/>
            <a:ext cx="5400620" cy="5987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2023-07-25T15:39:13Z</dcterms:created>
  <dcterms:modified xsi:type="dcterms:W3CDTF">2023-07-25T15:39:13Z</dcterms:modified>
</cp:coreProperties>
</file>