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Thomson" userId="7542ba82-cdd6-4c21-bba1-a985bbc1027f" providerId="ADAL" clId="{8227F674-9925-428B-84C0-ED800077EFCA}"/>
    <pc:docChg chg="undo custSel addSld modSld">
      <pc:chgData name="James Thomson" userId="7542ba82-cdd6-4c21-bba1-a985bbc1027f" providerId="ADAL" clId="{8227F674-9925-428B-84C0-ED800077EFCA}" dt="2018-10-18T02:31:54.413" v="2069" actId="207"/>
      <pc:docMkLst>
        <pc:docMk/>
      </pc:docMkLst>
      <pc:sldChg chg="addSp delSp modSp add">
        <pc:chgData name="James Thomson" userId="7542ba82-cdd6-4c21-bba1-a985bbc1027f" providerId="ADAL" clId="{8227F674-9925-428B-84C0-ED800077EFCA}" dt="2018-10-17T20:21:46.469" v="700" actId="20577"/>
        <pc:sldMkLst>
          <pc:docMk/>
          <pc:sldMk cId="3994671609" sldId="257"/>
        </pc:sldMkLst>
        <pc:spChg chg="add del mod">
          <ac:chgData name="James Thomson" userId="7542ba82-cdd6-4c21-bba1-a985bbc1027f" providerId="ADAL" clId="{8227F674-9925-428B-84C0-ED800077EFCA}" dt="2018-10-17T20:21:46.469" v="700" actId="20577"/>
          <ac:spMkLst>
            <pc:docMk/>
            <pc:sldMk cId="3994671609" sldId="257"/>
            <ac:spMk id="2" creationId="{9EECB333-848C-420A-A403-7492C84AC814}"/>
          </ac:spMkLst>
        </pc:spChg>
        <pc:spChg chg="del">
          <ac:chgData name="James Thomson" userId="7542ba82-cdd6-4c21-bba1-a985bbc1027f" providerId="ADAL" clId="{8227F674-9925-428B-84C0-ED800077EFCA}" dt="2018-10-17T20:19:38.172" v="501" actId="478"/>
          <ac:spMkLst>
            <pc:docMk/>
            <pc:sldMk cId="3994671609" sldId="257"/>
            <ac:spMk id="3" creationId="{8035D926-C1E2-4571-8858-D13BC0DEB02D}"/>
          </ac:spMkLst>
        </pc:spChg>
        <pc:spChg chg="add del mod">
          <ac:chgData name="James Thomson" userId="7542ba82-cdd6-4c21-bba1-a985bbc1027f" providerId="ADAL" clId="{8227F674-9925-428B-84C0-ED800077EFCA}" dt="2018-10-17T20:19:20.962" v="477" actId="478"/>
          <ac:spMkLst>
            <pc:docMk/>
            <pc:sldMk cId="3994671609" sldId="257"/>
            <ac:spMk id="5" creationId="{FBAFCB4B-7260-48E4-AD08-AE3A7ECDF284}"/>
          </ac:spMkLst>
        </pc:spChg>
      </pc:sldChg>
      <pc:sldChg chg="modSp add">
        <pc:chgData name="James Thomson" userId="7542ba82-cdd6-4c21-bba1-a985bbc1027f" providerId="ADAL" clId="{8227F674-9925-428B-84C0-ED800077EFCA}" dt="2018-10-17T20:27:27.097" v="1264" actId="20577"/>
        <pc:sldMkLst>
          <pc:docMk/>
          <pc:sldMk cId="424666056" sldId="258"/>
        </pc:sldMkLst>
        <pc:spChg chg="mod">
          <ac:chgData name="James Thomson" userId="7542ba82-cdd6-4c21-bba1-a985bbc1027f" providerId="ADAL" clId="{8227F674-9925-428B-84C0-ED800077EFCA}" dt="2018-10-17T20:27:27.097" v="1264" actId="20577"/>
          <ac:spMkLst>
            <pc:docMk/>
            <pc:sldMk cId="424666056" sldId="258"/>
            <ac:spMk id="2" creationId="{9EECB333-848C-420A-A403-7492C84AC814}"/>
          </ac:spMkLst>
        </pc:spChg>
      </pc:sldChg>
      <pc:sldChg chg="modSp add">
        <pc:chgData name="James Thomson" userId="7542ba82-cdd6-4c21-bba1-a985bbc1027f" providerId="ADAL" clId="{8227F674-9925-428B-84C0-ED800077EFCA}" dt="2018-10-17T23:45:05.835" v="1896" actId="20577"/>
        <pc:sldMkLst>
          <pc:docMk/>
          <pc:sldMk cId="3257929362" sldId="259"/>
        </pc:sldMkLst>
        <pc:spChg chg="mod">
          <ac:chgData name="James Thomson" userId="7542ba82-cdd6-4c21-bba1-a985bbc1027f" providerId="ADAL" clId="{8227F674-9925-428B-84C0-ED800077EFCA}" dt="2018-10-17T23:45:05.835" v="1896" actId="20577"/>
          <ac:spMkLst>
            <pc:docMk/>
            <pc:sldMk cId="3257929362" sldId="259"/>
            <ac:spMk id="2" creationId="{9EECB333-848C-420A-A403-7492C84AC814}"/>
          </ac:spMkLst>
        </pc:spChg>
      </pc:sldChg>
      <pc:sldChg chg="modSp add">
        <pc:chgData name="James Thomson" userId="7542ba82-cdd6-4c21-bba1-a985bbc1027f" providerId="ADAL" clId="{8227F674-9925-428B-84C0-ED800077EFCA}" dt="2018-10-18T02:31:54.413" v="2069" actId="207"/>
        <pc:sldMkLst>
          <pc:docMk/>
          <pc:sldMk cId="1117824307" sldId="260"/>
        </pc:sldMkLst>
        <pc:spChg chg="mod">
          <ac:chgData name="James Thomson" userId="7542ba82-cdd6-4c21-bba1-a985bbc1027f" providerId="ADAL" clId="{8227F674-9925-428B-84C0-ED800077EFCA}" dt="2018-10-18T02:31:54.413" v="2069" actId="207"/>
          <ac:spMkLst>
            <pc:docMk/>
            <pc:sldMk cId="1117824307" sldId="260"/>
            <ac:spMk id="2" creationId="{9EECB333-848C-420A-A403-7492C84AC81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10/17/2018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10/17/2018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10/17/2018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10/17/2018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10/17/2018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mailto:jthomson@retsd.mb.ca"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BA84-DFEF-4952-AF73-340541A52C0C}"/>
              </a:ext>
            </a:extLst>
          </p:cNvPr>
          <p:cNvSpPr>
            <a:spLocks noGrp="1"/>
          </p:cNvSpPr>
          <p:nvPr>
            <p:ph type="ctrTitle"/>
          </p:nvPr>
        </p:nvSpPr>
        <p:spPr/>
        <p:txBody>
          <a:bodyPr>
            <a:normAutofit fontScale="90000"/>
          </a:bodyPr>
          <a:lstStyle/>
          <a:p>
            <a:r>
              <a:rPr lang="en-US" dirty="0"/>
              <a:t>Unity game characters with </a:t>
            </a:r>
            <a:r>
              <a:rPr lang="en-US" dirty="0" err="1"/>
              <a:t>mixamo</a:t>
            </a:r>
            <a:endParaRPr lang="en-US" dirty="0"/>
          </a:p>
        </p:txBody>
      </p:sp>
      <p:sp>
        <p:nvSpPr>
          <p:cNvPr id="3" name="Subtitle 2">
            <a:extLst>
              <a:ext uri="{FF2B5EF4-FFF2-40B4-BE49-F238E27FC236}">
                <a16:creationId xmlns:a16="http://schemas.microsoft.com/office/drawing/2014/main" id="{27E2A3E2-4FD0-4B15-A86A-0390D477F130}"/>
              </a:ext>
            </a:extLst>
          </p:cNvPr>
          <p:cNvSpPr>
            <a:spLocks noGrp="1"/>
          </p:cNvSpPr>
          <p:nvPr>
            <p:ph type="subTitle" idx="1"/>
          </p:nvPr>
        </p:nvSpPr>
        <p:spPr/>
        <p:txBody>
          <a:bodyPr/>
          <a:lstStyle/>
          <a:p>
            <a:r>
              <a:rPr lang="en-US" dirty="0"/>
              <a:t>How to add custom characters to the Unity3D Game Engine</a:t>
            </a:r>
          </a:p>
        </p:txBody>
      </p:sp>
    </p:spTree>
    <p:extLst>
      <p:ext uri="{BB962C8B-B14F-4D97-AF65-F5344CB8AC3E}">
        <p14:creationId xmlns:p14="http://schemas.microsoft.com/office/powerpoint/2010/main" val="282059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B333-848C-420A-A403-7492C84AC814}"/>
              </a:ext>
            </a:extLst>
          </p:cNvPr>
          <p:cNvSpPr>
            <a:spLocks noGrp="1"/>
          </p:cNvSpPr>
          <p:nvPr>
            <p:ph type="title"/>
          </p:nvPr>
        </p:nvSpPr>
        <p:spPr>
          <a:xfrm>
            <a:off x="1209127" y="791309"/>
            <a:ext cx="10146186" cy="5257798"/>
          </a:xfrm>
        </p:spPr>
        <p:txBody>
          <a:bodyPr>
            <a:normAutofit fontScale="90000"/>
          </a:bodyPr>
          <a:lstStyle/>
          <a:p>
            <a:r>
              <a:rPr lang="en-US" dirty="0"/>
              <a:t>WHY MAKE GAMEs?</a:t>
            </a:r>
            <a:br>
              <a:rPr lang="en-US" dirty="0"/>
            </a:br>
            <a:br>
              <a:rPr lang="en-US" dirty="0"/>
            </a:br>
            <a:r>
              <a:rPr lang="en-US" sz="2000" cap="none" dirty="0">
                <a:latin typeface="Arial" panose="020B0604020202020204" pitchFamily="34" charset="0"/>
                <a:cs typeface="Arial" panose="020B0604020202020204" pitchFamily="34" charset="0"/>
              </a:rPr>
              <a:t>A game character is a virtual robot, capable of complex actions, and interactions with other characters.</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These actions may take the form of storytelling, training activities puzzles, games and other interactive forms</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 act of creating a game involves art, math, science, computer science, language arts, plus whatever the knowledge area the theme or content includes.</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  process of making a game involves creative thinking, logical-sequential thinking, design thinking and  persistence.</a:t>
            </a:r>
            <a:br>
              <a:rPr lang="en-US" dirty="0"/>
            </a:br>
            <a:br>
              <a:rPr lang="en-US" dirty="0"/>
            </a:br>
            <a:br>
              <a:rPr lang="en-US" dirty="0"/>
            </a:br>
            <a:endParaRPr lang="en-US" dirty="0"/>
          </a:p>
        </p:txBody>
      </p:sp>
    </p:spTree>
    <p:extLst>
      <p:ext uri="{BB962C8B-B14F-4D97-AF65-F5344CB8AC3E}">
        <p14:creationId xmlns:p14="http://schemas.microsoft.com/office/powerpoint/2010/main" val="399467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B333-848C-420A-A403-7492C84AC814}"/>
              </a:ext>
            </a:extLst>
          </p:cNvPr>
          <p:cNvSpPr>
            <a:spLocks noGrp="1"/>
          </p:cNvSpPr>
          <p:nvPr>
            <p:ph type="title"/>
          </p:nvPr>
        </p:nvSpPr>
        <p:spPr>
          <a:xfrm>
            <a:off x="1209127" y="791309"/>
            <a:ext cx="10146186" cy="5257798"/>
          </a:xfrm>
        </p:spPr>
        <p:txBody>
          <a:bodyPr>
            <a:normAutofit/>
          </a:bodyPr>
          <a:lstStyle/>
          <a:p>
            <a:r>
              <a:rPr lang="en-US" dirty="0"/>
              <a:t>UNITY 3D</a:t>
            </a:r>
            <a:br>
              <a:rPr lang="en-US" dirty="0"/>
            </a:br>
            <a:br>
              <a:rPr lang="en-US" dirty="0"/>
            </a:br>
            <a:r>
              <a:rPr lang="en-US" sz="2000" cap="none" dirty="0">
                <a:latin typeface="Arial" panose="020B0604020202020204" pitchFamily="34" charset="0"/>
                <a:cs typeface="Arial" panose="020B0604020202020204" pitchFamily="34" charset="0"/>
              </a:rPr>
              <a:t>Unity3D is a game engine, a tool for combining graphics and programming to create games, VR and AR experiences, mobile and web  applications and games. Recently it has become the most common tool for the creation of Virtual Reality training applications</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Unity3D licensing is available at no charge to schools simply by applying at Unity3d.com/education.</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Unity3D is used in KEC’s Interactive Digital Media program from Grade 9 to Grade 12.</a:t>
            </a:r>
            <a:br>
              <a:rPr lang="en-US" dirty="0"/>
            </a:br>
            <a:br>
              <a:rPr lang="en-US" dirty="0"/>
            </a:br>
            <a:br>
              <a:rPr lang="en-US" dirty="0"/>
            </a:br>
            <a:endParaRPr lang="en-US" dirty="0"/>
          </a:p>
        </p:txBody>
      </p:sp>
    </p:spTree>
    <p:extLst>
      <p:ext uri="{BB962C8B-B14F-4D97-AF65-F5344CB8AC3E}">
        <p14:creationId xmlns:p14="http://schemas.microsoft.com/office/powerpoint/2010/main" val="42466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B333-848C-420A-A403-7492C84AC814}"/>
              </a:ext>
            </a:extLst>
          </p:cNvPr>
          <p:cNvSpPr>
            <a:spLocks noGrp="1"/>
          </p:cNvSpPr>
          <p:nvPr>
            <p:ph type="title"/>
          </p:nvPr>
        </p:nvSpPr>
        <p:spPr>
          <a:xfrm>
            <a:off x="1209127" y="791309"/>
            <a:ext cx="10146186" cy="5257798"/>
          </a:xfrm>
        </p:spPr>
        <p:txBody>
          <a:bodyPr anchor="t">
            <a:normAutofit/>
          </a:bodyPr>
          <a:lstStyle/>
          <a:p>
            <a:r>
              <a:rPr lang="en-US" dirty="0"/>
              <a:t>Mixamo.com</a:t>
            </a:r>
            <a:br>
              <a:rPr lang="en-US" dirty="0"/>
            </a:br>
            <a:br>
              <a:rPr lang="en-US" dirty="0"/>
            </a:br>
            <a:r>
              <a:rPr lang="en-US" sz="2000" cap="none" dirty="0" err="1">
                <a:latin typeface="Arial" panose="020B0604020202020204" pitchFamily="34" charset="0"/>
                <a:cs typeface="Arial" panose="020B0604020202020204" pitchFamily="34" charset="0"/>
              </a:rPr>
              <a:t>Mixamo</a:t>
            </a:r>
            <a:r>
              <a:rPr lang="en-US" sz="2000" cap="none" dirty="0">
                <a:latin typeface="Arial" panose="020B0604020202020204" pitchFamily="34" charset="0"/>
                <a:cs typeface="Arial" panose="020B0604020202020204" pitchFamily="34" charset="0"/>
              </a:rPr>
              <a:t> is a web based service that offers a collection of pre-made 3D characters for animations and games. The only requirement is that you have an Adobe ID which can be created for free.</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There is also a large collection of motion  capture based animations, which can be repurposed onto any character.</a:t>
            </a:r>
            <a:br>
              <a:rPr lang="en-US" sz="2000" cap="none" dirty="0">
                <a:latin typeface="Arial" panose="020B0604020202020204" pitchFamily="34" charset="0"/>
                <a:cs typeface="Arial" panose="020B0604020202020204" pitchFamily="34" charset="0"/>
              </a:rPr>
            </a:br>
            <a:br>
              <a:rPr lang="en-US" sz="2000" cap="none" dirty="0">
                <a:latin typeface="Arial" panose="020B0604020202020204" pitchFamily="34" charset="0"/>
                <a:cs typeface="Arial" panose="020B0604020202020204" pitchFamily="34" charset="0"/>
              </a:rPr>
            </a:br>
            <a:r>
              <a:rPr lang="en-US" sz="2000" cap="none" dirty="0">
                <a:latin typeface="Arial" panose="020B0604020202020204" pitchFamily="34" charset="0"/>
                <a:cs typeface="Arial" panose="020B0604020202020204" pitchFamily="34" charset="0"/>
              </a:rPr>
              <a:t>If students are able to create their own characters, they can upload the model to </a:t>
            </a:r>
            <a:r>
              <a:rPr lang="en-US" sz="2000" cap="none" dirty="0" err="1">
                <a:latin typeface="Arial" panose="020B0604020202020204" pitchFamily="34" charset="0"/>
                <a:cs typeface="Arial" panose="020B0604020202020204" pitchFamily="34" charset="0"/>
              </a:rPr>
              <a:t>Mixamo</a:t>
            </a:r>
            <a:r>
              <a:rPr lang="en-US" sz="2000" cap="none" dirty="0">
                <a:latin typeface="Arial" panose="020B0604020202020204" pitchFamily="34" charset="0"/>
                <a:cs typeface="Arial" panose="020B0604020202020204" pitchFamily="34" charset="0"/>
              </a:rPr>
              <a:t> and </a:t>
            </a:r>
            <a:r>
              <a:rPr lang="en-US" sz="2000" cap="none" dirty="0" err="1">
                <a:latin typeface="Arial" panose="020B0604020202020204" pitchFamily="34" charset="0"/>
                <a:cs typeface="Arial" panose="020B0604020202020204" pitchFamily="34" charset="0"/>
              </a:rPr>
              <a:t>Mixamo</a:t>
            </a:r>
            <a:r>
              <a:rPr lang="en-US" sz="2000" cap="none" dirty="0">
                <a:latin typeface="Arial" panose="020B0604020202020204" pitchFamily="34" charset="0"/>
                <a:cs typeface="Arial" panose="020B0604020202020204" pitchFamily="34" charset="0"/>
              </a:rPr>
              <a:t> will create a skeleton system, a ‘rig’ compatible with Unity3d and all the </a:t>
            </a:r>
            <a:r>
              <a:rPr lang="en-US" sz="2000" cap="none" dirty="0" err="1">
                <a:latin typeface="Arial" panose="020B0604020202020204" pitchFamily="34" charset="0"/>
                <a:cs typeface="Arial" panose="020B0604020202020204" pitchFamily="34" charset="0"/>
              </a:rPr>
              <a:t>Mixamo</a:t>
            </a:r>
            <a:r>
              <a:rPr lang="en-US" sz="2000" cap="none" dirty="0">
                <a:latin typeface="Arial" panose="020B0604020202020204" pitchFamily="34" charset="0"/>
                <a:cs typeface="Arial" panose="020B0604020202020204" pitchFamily="34" charset="0"/>
              </a:rPr>
              <a:t> animations</a:t>
            </a:r>
            <a:br>
              <a:rPr lang="en-US" dirty="0"/>
            </a:br>
            <a:endParaRPr lang="en-US" dirty="0"/>
          </a:p>
        </p:txBody>
      </p:sp>
    </p:spTree>
    <p:extLst>
      <p:ext uri="{BB962C8B-B14F-4D97-AF65-F5344CB8AC3E}">
        <p14:creationId xmlns:p14="http://schemas.microsoft.com/office/powerpoint/2010/main" val="325792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B333-848C-420A-A403-7492C84AC814}"/>
              </a:ext>
            </a:extLst>
          </p:cNvPr>
          <p:cNvSpPr>
            <a:spLocks noGrp="1"/>
          </p:cNvSpPr>
          <p:nvPr>
            <p:ph type="title"/>
          </p:nvPr>
        </p:nvSpPr>
        <p:spPr>
          <a:xfrm>
            <a:off x="1209127" y="791309"/>
            <a:ext cx="10146186" cy="5257798"/>
          </a:xfrm>
        </p:spPr>
        <p:txBody>
          <a:bodyPr anchor="t">
            <a:normAutofit/>
          </a:bodyPr>
          <a:lstStyle/>
          <a:p>
            <a:r>
              <a:rPr lang="en-US" dirty="0"/>
              <a:t>Contact info</a:t>
            </a:r>
            <a:br>
              <a:rPr lang="en-US" dirty="0"/>
            </a:br>
            <a:br>
              <a:rPr lang="en-US" dirty="0"/>
            </a:br>
            <a:r>
              <a:rPr lang="en-US" dirty="0"/>
              <a:t>Jim Thomson</a:t>
            </a:r>
            <a:br>
              <a:rPr lang="en-US" dirty="0"/>
            </a:br>
            <a:r>
              <a:rPr lang="en-US" dirty="0"/>
              <a:t>Interactive Digital media</a:t>
            </a:r>
            <a:br>
              <a:rPr lang="en-US" dirty="0"/>
            </a:br>
            <a:r>
              <a:rPr lang="en-US" dirty="0" err="1"/>
              <a:t>Kildonan</a:t>
            </a:r>
            <a:r>
              <a:rPr lang="en-US" dirty="0"/>
              <a:t>-east collegiate</a:t>
            </a:r>
            <a:br>
              <a:rPr lang="en-US" dirty="0"/>
            </a:br>
            <a:br>
              <a:rPr lang="en-US" dirty="0"/>
            </a:br>
            <a:r>
              <a:rPr lang="en-US" cap="none" dirty="0">
                <a:hlinkClick r:id="rId2"/>
              </a:rPr>
              <a:t>jthomson@retsd.mb.ca</a:t>
            </a:r>
            <a:br>
              <a:rPr lang="en-US" cap="none" dirty="0"/>
            </a:br>
            <a:br>
              <a:rPr lang="en-US" cap="none" dirty="0"/>
            </a:br>
            <a:r>
              <a:rPr lang="en-US" cap="none" dirty="0"/>
              <a:t>twitter @</a:t>
            </a:r>
            <a:r>
              <a:rPr lang="en-US" cap="none" dirty="0" err="1"/>
              <a:t>schooltoons</a:t>
            </a:r>
            <a:br>
              <a:rPr lang="en-US" cap="none" dirty="0">
                <a:solidFill>
                  <a:srgbClr val="FF0000"/>
                </a:solidFill>
              </a:rPr>
            </a:br>
            <a:r>
              <a:rPr lang="en-US" cap="none" dirty="0" err="1">
                <a:solidFill>
                  <a:srgbClr val="FF0000"/>
                </a:solidFill>
              </a:rPr>
              <a:t>youtube</a:t>
            </a:r>
            <a:r>
              <a:rPr lang="en-US" cap="none" dirty="0"/>
              <a:t>: </a:t>
            </a:r>
            <a:r>
              <a:rPr lang="en-US" cap="none" dirty="0" err="1"/>
              <a:t>schooltoonwpg</a:t>
            </a:r>
            <a:br>
              <a:rPr lang="en-US" dirty="0"/>
            </a:br>
            <a:endParaRPr lang="en-US" dirty="0"/>
          </a:p>
        </p:txBody>
      </p:sp>
    </p:spTree>
    <p:extLst>
      <p:ext uri="{BB962C8B-B14F-4D97-AF65-F5344CB8AC3E}">
        <p14:creationId xmlns:p14="http://schemas.microsoft.com/office/powerpoint/2010/main" val="111782430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0</TotalTime>
  <Words>26</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Unity game characters with mixamo</vt:lpstr>
      <vt:lpstr>WHY MAKE GAMEs?  A game character is a virtual robot, capable of complex actions, and interactions with other characters.  These actions may take the form of storytelling, training activities puzzles, games and other interactive forms  The act of creating a game involves art, math, science, computer science, language arts, plus whatever the knowledge area the theme or content includes.  The  process of making a game involves creative thinking, logical-sequential thinking, design thinking and  persistence.   </vt:lpstr>
      <vt:lpstr>UNITY 3D  Unity3D is a game engine, a tool for combining graphics and programming to create games, VR and AR experiences, mobile and web  applications and games. Recently it has become the most common tool for the creation of Virtual Reality training applications  Unity3D licensing is available at no charge to schools simply by applying at Unity3d.com/education.  Unity3D is used in KEC’s Interactive Digital Media program from Grade 9 to Grade 12.   </vt:lpstr>
      <vt:lpstr>Mixamo.com  Mixamo is a web based service that offers a collection of pre-made 3D characters for animations and games. The only requirement is that you have an Adobe ID which can be created for free.  There is also a large collection of motion  capture based animations, which can be repurposed onto any character.  If students are able to create their own characters, they can upload the model to Mixamo and Mixamo will create a skeleton system, a ‘rig’ compatible with Unity3d and all the Mixamo animations </vt:lpstr>
      <vt:lpstr>Contact info  Jim Thomson Interactive Digital media Kildonan-east collegiate  jthomson@retsd.mb.ca  twitter @schooltoons youtube: schooltoonwpg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 game characters with mixamo</dc:title>
  <dc:creator>James Thomson</dc:creator>
  <cp:lastModifiedBy>James Thomson</cp:lastModifiedBy>
  <cp:revision>1</cp:revision>
  <dcterms:created xsi:type="dcterms:W3CDTF">2018-10-17T18:50:40Z</dcterms:created>
  <dcterms:modified xsi:type="dcterms:W3CDTF">2018-10-18T02:32:00Z</dcterms:modified>
</cp:coreProperties>
</file>