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9" r:id="rId3"/>
    <p:sldId id="31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297" r:id="rId13"/>
    <p:sldId id="317" r:id="rId14"/>
    <p:sldId id="326" r:id="rId15"/>
    <p:sldId id="327" r:id="rId16"/>
    <p:sldId id="274" r:id="rId17"/>
  </p:sldIdLst>
  <p:sldSz cx="9144000" cy="5143500" type="screen16x9"/>
  <p:notesSz cx="6858000" cy="9144000"/>
  <p:embeddedFontLst>
    <p:embeddedFont>
      <p:font typeface="Lora" pitchFamily="2" charset="0"/>
      <p:regular r:id="rId19"/>
      <p:bold r:id="rId20"/>
      <p:italic r:id="rId21"/>
      <p:boldItalic r:id="rId22"/>
    </p:embeddedFont>
    <p:embeddedFont>
      <p:font typeface="Quattrocento Sans" panose="020B0600000101010101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79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8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>
            <a:cxnSpLocks/>
          </p:cNvCxnSpPr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</p:cNvCxnSpPr>
          <p:nvPr userDrawn="1"/>
        </p:nvCxnSpPr>
        <p:spPr>
          <a:xfrm>
            <a:off x="7034349" y="2571750"/>
            <a:ext cx="211572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>
            <a:cxnSpLocks/>
            <a:endCxn id="17" idx="1"/>
          </p:cNvCxnSpPr>
          <p:nvPr/>
        </p:nvCxnSpPr>
        <p:spPr>
          <a:xfrm>
            <a:off x="0" y="477971"/>
            <a:ext cx="200217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097902" y="194459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02177" y="228599"/>
            <a:ext cx="2219303" cy="498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</p:cNvCxnSpPr>
          <p:nvPr/>
        </p:nvCxnSpPr>
        <p:spPr>
          <a:xfrm flipV="1">
            <a:off x="7141823" y="445771"/>
            <a:ext cx="1988204" cy="32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7394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</a:rPr>
              <a:t>광역시도별 </a:t>
            </a:r>
            <a:br>
              <a:rPr lang="en-US" altLang="ko-KR" dirty="0">
                <a:highlight>
                  <a:schemeClr val="accent1"/>
                </a:highlight>
              </a:rPr>
            </a:br>
            <a:r>
              <a:rPr lang="ko-KR" altLang="en-US" dirty="0">
                <a:highlight>
                  <a:schemeClr val="accent1"/>
                </a:highlight>
              </a:rPr>
              <a:t>온실가스 배출량 데이터 분석</a:t>
            </a:r>
            <a:br>
              <a:rPr lang="en" dirty="0"/>
            </a:br>
            <a:r>
              <a:rPr lang="ko-KR" altLang="en-US" sz="1800" dirty="0"/>
              <a:t>김지은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7ECC5-9105-477E-8E45-5D9520F7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5A1C3B-C2CF-4AEE-B1B9-66EB59E9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4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DF6B1-681D-4C7E-8D38-1DCE6483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F59B85-D824-40E1-B10C-179FE5DC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15190" y="1991850"/>
            <a:ext cx="50256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충청남도 </a:t>
            </a:r>
            <a:br>
              <a:rPr lang="en-US" altLang="ko-KR" dirty="0"/>
            </a:br>
            <a:r>
              <a:rPr lang="ko-KR" altLang="en-US" dirty="0"/>
              <a:t>온실가스 배출량 추이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46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228599"/>
            <a:ext cx="5200481" cy="498743"/>
          </a:xfrm>
        </p:spPr>
        <p:txBody>
          <a:bodyPr/>
          <a:lstStyle/>
          <a:p>
            <a:pPr algn="ctr"/>
            <a:r>
              <a:rPr lang="ko-KR" altLang="en-US" dirty="0"/>
              <a:t>충청남도 온실가스 배출량 추이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8A75D6-4CA0-427B-AE2E-2C83CF11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848400"/>
            <a:ext cx="7624689" cy="40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15190" y="1991850"/>
            <a:ext cx="50256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관리업체 및 사업장 </a:t>
            </a:r>
            <a:br>
              <a:rPr lang="en-US" altLang="ko-KR" dirty="0"/>
            </a:br>
            <a:r>
              <a:rPr lang="ko-KR" altLang="en-US" dirty="0"/>
              <a:t>온실가스 배출량 비교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85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177" y="228599"/>
            <a:ext cx="5200481" cy="498743"/>
          </a:xfrm>
        </p:spPr>
        <p:txBody>
          <a:bodyPr/>
          <a:lstStyle/>
          <a:p>
            <a:pPr algn="ctr"/>
            <a:r>
              <a:rPr lang="ko-KR" altLang="en-US" dirty="0"/>
              <a:t>관리업체 및 사업장 온실가스 배출량 비교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B8CAC-E9B3-4894-A11A-EE7A2908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73" y="386569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6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>
            <a:cxnSpLocks/>
          </p:cNvCxnSpPr>
          <p:nvPr/>
        </p:nvCxnSpPr>
        <p:spPr>
          <a:xfrm>
            <a:off x="-117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64005" y="19918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558218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24305" y="2002200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1268" y="2333867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83773" y="1991850"/>
            <a:ext cx="497645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연도별 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br>
              <a:rPr lang="en-US" altLang="ko-KR" dirty="0"/>
            </a:br>
            <a:r>
              <a:rPr lang="ko-KR" altLang="en-US" dirty="0"/>
              <a:t>온실가스배출량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BD72DA-1CFF-4540-8561-E49D91EC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46" y="442869"/>
            <a:ext cx="4257762" cy="4257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02660CD-2A3D-4C02-BF0E-3351D96F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2" y="442869"/>
            <a:ext cx="4257762" cy="42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247C75-9C9F-446C-9DE4-2E21C6AD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6D1DDE-2447-425B-A912-C7E69BD0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36F59D-0B27-48FC-9F66-09122EC6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2673F5-9FC2-4080-B3F8-A3B07F2A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845A10-A1A2-4BD6-A949-D03A99AB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F51651-19AA-4520-8B35-1DB54B7A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1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19E70C-D4CB-4593-B51E-0127274E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49D342-D01F-48F5-BAB9-CB71128A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0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000B8E-F30E-4BDF-B601-410FA773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2BF579-08FC-405B-AEED-12F222F8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28" y="115905"/>
            <a:ext cx="5130143" cy="713936"/>
          </a:xfrm>
        </p:spPr>
        <p:txBody>
          <a:bodyPr/>
          <a:lstStyle/>
          <a:p>
            <a:r>
              <a:rPr lang="ko-KR" altLang="en-US" dirty="0"/>
              <a:t>연도별 </a:t>
            </a:r>
            <a:br>
              <a:rPr lang="en-US" altLang="ko-KR" dirty="0"/>
            </a:br>
            <a:r>
              <a:rPr lang="ko-KR" altLang="en-US" dirty="0"/>
              <a:t>전체 및 </a:t>
            </a:r>
            <a:r>
              <a:rPr lang="en-US" altLang="ko-KR" dirty="0"/>
              <a:t>1</a:t>
            </a:r>
            <a:r>
              <a:rPr lang="ko-KR" altLang="en-US" dirty="0"/>
              <a:t>인당 인구</a:t>
            </a:r>
            <a:r>
              <a:rPr lang="en-US" altLang="ko-KR" dirty="0"/>
              <a:t> </a:t>
            </a:r>
            <a:r>
              <a:rPr lang="ko-KR" altLang="en-US" dirty="0"/>
              <a:t>온실가스배출량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AB556-A908-4320-9B01-9F2E2A81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0" y="442350"/>
            <a:ext cx="4258800" cy="425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E45F45-9F51-44BE-9EFF-08A9D0E2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" y="442350"/>
            <a:ext cx="4258800" cy="42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421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141</Words>
  <Application>Microsoft Office PowerPoint</Application>
  <PresentationFormat>화면 슬라이드 쇼(16:9)</PresentationFormat>
  <Paragraphs>45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Quattrocento Sans</vt:lpstr>
      <vt:lpstr>Arial</vt:lpstr>
      <vt:lpstr>Lora</vt:lpstr>
      <vt:lpstr>Viola template</vt:lpstr>
      <vt:lpstr>광역시도별  온실가스 배출량 데이터 분석 김지은</vt:lpstr>
      <vt:lpstr>연도별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연도별  전체 및 1인당 인구 온실가스배출량 </vt:lpstr>
      <vt:lpstr>충청남도  온실가스 배출량 추이</vt:lpstr>
      <vt:lpstr>충청남도 온실가스 배출량 추이</vt:lpstr>
      <vt:lpstr>관리업체 및 사업장  온실가스 배출량 비교</vt:lpstr>
      <vt:lpstr>관리업체 및 사업장 온실가스 배출량 비교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+ MySQL  토이프로젝트  김지은</dc:title>
  <dc:creator>KEE</dc:creator>
  <cp:lastModifiedBy>김지은</cp:lastModifiedBy>
  <cp:revision>19</cp:revision>
  <dcterms:modified xsi:type="dcterms:W3CDTF">2022-01-09T14:54:39Z</dcterms:modified>
</cp:coreProperties>
</file>