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315" r:id="rId4"/>
    <p:sldId id="297" r:id="rId5"/>
    <p:sldId id="317" r:id="rId6"/>
    <p:sldId id="326" r:id="rId7"/>
    <p:sldId id="327" r:id="rId8"/>
    <p:sldId id="274" r:id="rId9"/>
  </p:sldIdLst>
  <p:sldSz cx="9144000" cy="5143500" type="screen16x9"/>
  <p:notesSz cx="6858000" cy="9144000"/>
  <p:embeddedFontLst>
    <p:embeddedFont>
      <p:font typeface="Lora" pitchFamily="2" charset="0"/>
      <p:regular r:id="rId11"/>
      <p:bold r:id="rId12"/>
      <p:italic r:id="rId13"/>
      <p:boldItalic r:id="rId14"/>
    </p:embeddedFont>
    <p:embeddedFont>
      <p:font typeface="Quattrocento Sans" panose="020B060000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3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7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8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 dirty="0"/>
          </a:p>
        </p:txBody>
      </p:sp>
      <p:cxnSp>
        <p:nvCxnSpPr>
          <p:cNvPr id="15" name="Google Shape;15;p3"/>
          <p:cNvCxnSpPr>
            <a:cxnSpLocks/>
          </p:cNvCxnSpPr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</p:cNvCxnSpPr>
          <p:nvPr userDrawn="1"/>
        </p:nvCxnSpPr>
        <p:spPr>
          <a:xfrm>
            <a:off x="7034349" y="2571750"/>
            <a:ext cx="211572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>
            <a:cxnSpLocks/>
            <a:endCxn id="17" idx="1"/>
          </p:cNvCxnSpPr>
          <p:nvPr/>
        </p:nvCxnSpPr>
        <p:spPr>
          <a:xfrm>
            <a:off x="0" y="477971"/>
            <a:ext cx="200217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097902" y="194459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02177" y="228599"/>
            <a:ext cx="2219303" cy="498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</p:cNvCxnSpPr>
          <p:nvPr/>
        </p:nvCxnSpPr>
        <p:spPr>
          <a:xfrm flipV="1">
            <a:off x="7141823" y="445771"/>
            <a:ext cx="1988204" cy="32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77394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광역시도별 </a:t>
            </a:r>
            <a:br>
              <a:rPr lang="en-US" altLang="ko-KR" dirty="0">
                <a:highlight>
                  <a:schemeClr val="accent1"/>
                </a:highlight>
              </a:rPr>
            </a:br>
            <a:r>
              <a:rPr lang="ko-KR" altLang="en-US" dirty="0">
                <a:highlight>
                  <a:schemeClr val="accent1"/>
                </a:highlight>
              </a:rPr>
              <a:t>온실가스 배출량 데이터 분석</a:t>
            </a:r>
            <a:br>
              <a:rPr lang="en" dirty="0"/>
            </a:br>
            <a:r>
              <a:rPr lang="ko-KR" altLang="en-US" sz="1800" dirty="0"/>
              <a:t>김지은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83773" y="1991850"/>
            <a:ext cx="497645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연도별 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br>
              <a:rPr lang="en-US" altLang="ko-KR" dirty="0"/>
            </a:br>
            <a:r>
              <a:rPr lang="ko-KR" altLang="en-US" dirty="0"/>
              <a:t>온실가스배출량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CBF372-72A9-4420-AE74-CABFB9277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099"/>
            <a:ext cx="4660802" cy="4660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293EF2-C220-4D45-8645-41C25A85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000" y="481500"/>
            <a:ext cx="4662000" cy="4662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CA5A56-4CD5-4D03-A7D9-641C79B96407}"/>
              </a:ext>
            </a:extLst>
          </p:cNvPr>
          <p:cNvSpPr/>
          <p:nvPr/>
        </p:nvSpPr>
        <p:spPr>
          <a:xfrm>
            <a:off x="2903780" y="4570488"/>
            <a:ext cx="189914" cy="35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9E763A-5003-423B-9CFF-827E690671B7}"/>
              </a:ext>
            </a:extLst>
          </p:cNvPr>
          <p:cNvSpPr/>
          <p:nvPr/>
        </p:nvSpPr>
        <p:spPr>
          <a:xfrm>
            <a:off x="7375866" y="4570488"/>
            <a:ext cx="189914" cy="35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15190" y="1991850"/>
            <a:ext cx="502568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충청남도 </a:t>
            </a:r>
            <a:br>
              <a:rPr lang="en-US" altLang="ko-KR" dirty="0"/>
            </a:br>
            <a:r>
              <a:rPr lang="ko-KR" altLang="en-US" dirty="0"/>
              <a:t>온실가스 배출량 추이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46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177" y="228599"/>
            <a:ext cx="5200481" cy="498743"/>
          </a:xfrm>
        </p:spPr>
        <p:txBody>
          <a:bodyPr/>
          <a:lstStyle/>
          <a:p>
            <a:pPr algn="ctr"/>
            <a:r>
              <a:rPr lang="ko-KR" altLang="en-US" dirty="0"/>
              <a:t>충청남도 온실가스 배출량 추이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8A75D6-4CA0-427B-AE2E-2C83CF11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848400"/>
            <a:ext cx="7624689" cy="40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5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15190" y="1991850"/>
            <a:ext cx="502568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충청남도 관리업체 및 사업장 </a:t>
            </a:r>
            <a:br>
              <a:rPr lang="en-US" altLang="ko-KR" dirty="0"/>
            </a:br>
            <a:r>
              <a:rPr lang="ko-KR" altLang="en-US" dirty="0"/>
              <a:t>온실가스 배출량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8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177" y="228599"/>
            <a:ext cx="5200481" cy="498743"/>
          </a:xfrm>
        </p:spPr>
        <p:txBody>
          <a:bodyPr/>
          <a:lstStyle/>
          <a:p>
            <a:pPr algn="ctr"/>
            <a:r>
              <a:rPr lang="ko-KR" altLang="en-US" dirty="0"/>
              <a:t>충청남도 관리업체 및 사업장 온실가스 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EFA3D7-0106-4DB2-ACD2-849012FF7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2" y="852152"/>
            <a:ext cx="7617655" cy="40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6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>
            <a:cxnSpLocks/>
          </p:cNvCxnSpPr>
          <p:nvPr/>
        </p:nvCxnSpPr>
        <p:spPr>
          <a:xfrm>
            <a:off x="-1170" y="2571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64005" y="19918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5582180" y="2571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24305" y="2002200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1268" y="2333867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61</Words>
  <Application>Microsoft Office PowerPoint</Application>
  <PresentationFormat>화면 슬라이드 쇼(16:9)</PresentationFormat>
  <Paragraphs>21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Lora</vt:lpstr>
      <vt:lpstr>Quattrocento Sans</vt:lpstr>
      <vt:lpstr>Viola template</vt:lpstr>
      <vt:lpstr>광역시도별  온실가스 배출량 데이터 분석 김지은</vt:lpstr>
      <vt:lpstr>연도별 전체 및 1인당 인구 온실가스배출량 </vt:lpstr>
      <vt:lpstr>연도별  전체 및 1인당 인구 온실가스배출량 </vt:lpstr>
      <vt:lpstr>충청남도  온실가스 배출량 추이</vt:lpstr>
      <vt:lpstr>충청남도 온실가스 배출량 추이</vt:lpstr>
      <vt:lpstr>충청남도 관리업체 및 사업장  온실가스 배출량 </vt:lpstr>
      <vt:lpstr>충청남도 관리업체 및 사업장 온실가스 배출량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+ MySQL  토이프로젝트  김지은</dc:title>
  <dc:creator>KEE</dc:creator>
  <cp:lastModifiedBy>김지은</cp:lastModifiedBy>
  <cp:revision>21</cp:revision>
  <dcterms:modified xsi:type="dcterms:W3CDTF">2022-01-09T19:23:27Z</dcterms:modified>
</cp:coreProperties>
</file>