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64" r:id="rId4"/>
    <p:sldId id="263" r:id="rId5"/>
    <p:sldId id="307" r:id="rId6"/>
    <p:sldId id="308" r:id="rId7"/>
    <p:sldId id="306" r:id="rId8"/>
    <p:sldId id="309" r:id="rId9"/>
    <p:sldId id="310" r:id="rId10"/>
    <p:sldId id="311" r:id="rId11"/>
    <p:sldId id="320" r:id="rId12"/>
    <p:sldId id="313" r:id="rId13"/>
    <p:sldId id="319" r:id="rId14"/>
    <p:sldId id="317" r:id="rId15"/>
    <p:sldId id="318" r:id="rId16"/>
    <p:sldId id="276" r:id="rId17"/>
  </p:sldIdLst>
  <p:sldSz cx="9144000" cy="5143500" type="screen16x9"/>
  <p:notesSz cx="6858000" cy="9144000"/>
  <p:embeddedFontLs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2ED"/>
    <a:srgbClr val="D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1058F-F234-43EE-BB7E-427C11AB5154}">
  <a:tblStyle styleId="{5611058F-F234-43EE-BB7E-427C11AB5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01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70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4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4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f0f9ed0b8b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f0f9ed0b8b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db81e101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db81e101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46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db81e101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db81e101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0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3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ctrTitle"/>
          </p:nvPr>
        </p:nvSpPr>
        <p:spPr>
          <a:xfrm>
            <a:off x="1395450" y="1416213"/>
            <a:ext cx="6353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53" name="Google Shape;153;p2"/>
          <p:cNvSpPr txBox="1">
            <a:spLocks noGrp="1"/>
          </p:cNvSpPr>
          <p:nvPr>
            <p:ph type="subTitle" idx="1"/>
          </p:nvPr>
        </p:nvSpPr>
        <p:spPr>
          <a:xfrm>
            <a:off x="1395450" y="3205276"/>
            <a:ext cx="6353100" cy="52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"/>
          <p:cNvSpPr txBox="1">
            <a:spLocks noGrp="1"/>
          </p:cNvSpPr>
          <p:nvPr>
            <p:ph type="title"/>
          </p:nvPr>
        </p:nvSpPr>
        <p:spPr>
          <a:xfrm>
            <a:off x="1241625" y="945075"/>
            <a:ext cx="66609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724" name="Google Shape;724;p8"/>
          <p:cNvSpPr txBox="1">
            <a:spLocks noGrp="1"/>
          </p:cNvSpPr>
          <p:nvPr>
            <p:ph type="subTitle" idx="1"/>
          </p:nvPr>
        </p:nvSpPr>
        <p:spPr>
          <a:xfrm>
            <a:off x="1688125" y="3417825"/>
            <a:ext cx="57681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"/>
          <p:cNvSpPr txBox="1">
            <a:spLocks noGrp="1"/>
          </p:cNvSpPr>
          <p:nvPr>
            <p:ph type="title" hasCustomPrompt="1"/>
          </p:nvPr>
        </p:nvSpPr>
        <p:spPr>
          <a:xfrm>
            <a:off x="1791200" y="1454275"/>
            <a:ext cx="55617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76" name="Google Shape;876;p11"/>
          <p:cNvSpPr txBox="1">
            <a:spLocks noGrp="1"/>
          </p:cNvSpPr>
          <p:nvPr>
            <p:ph type="body" idx="1"/>
          </p:nvPr>
        </p:nvSpPr>
        <p:spPr>
          <a:xfrm>
            <a:off x="2432200" y="3228475"/>
            <a:ext cx="4279500" cy="54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7" name="Google Shape;1187;p13"/>
          <p:cNvSpPr txBox="1">
            <a:spLocks noGrp="1"/>
          </p:cNvSpPr>
          <p:nvPr>
            <p:ph type="title" idx="2" hasCustomPrompt="1"/>
          </p:nvPr>
        </p:nvSpPr>
        <p:spPr>
          <a:xfrm>
            <a:off x="1590166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88" name="Google Shape;1188;p13"/>
          <p:cNvSpPr txBox="1">
            <a:spLocks noGrp="1"/>
          </p:cNvSpPr>
          <p:nvPr>
            <p:ph type="title" idx="3"/>
          </p:nvPr>
        </p:nvSpPr>
        <p:spPr>
          <a:xfrm>
            <a:off x="752175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89" name="Google Shape;1189;p13"/>
          <p:cNvSpPr txBox="1">
            <a:spLocks noGrp="1"/>
          </p:cNvSpPr>
          <p:nvPr>
            <p:ph type="title" idx="4"/>
          </p:nvPr>
        </p:nvSpPr>
        <p:spPr>
          <a:xfrm>
            <a:off x="75217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190" name="Google Shape;11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12915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91" name="Google Shape;1191;p13"/>
          <p:cNvSpPr txBox="1">
            <a:spLocks noGrp="1"/>
          </p:cNvSpPr>
          <p:nvPr>
            <p:ph type="title" idx="6"/>
          </p:nvPr>
        </p:nvSpPr>
        <p:spPr>
          <a:xfrm>
            <a:off x="3374925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92" name="Google Shape;1192;p13"/>
          <p:cNvSpPr txBox="1">
            <a:spLocks noGrp="1"/>
          </p:cNvSpPr>
          <p:nvPr>
            <p:ph type="title" idx="7"/>
          </p:nvPr>
        </p:nvSpPr>
        <p:spPr>
          <a:xfrm>
            <a:off x="337492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193" name="Google Shape;1193;p13"/>
          <p:cNvSpPr txBox="1">
            <a:spLocks noGrp="1"/>
          </p:cNvSpPr>
          <p:nvPr>
            <p:ph type="title" idx="8" hasCustomPrompt="1"/>
          </p:nvPr>
        </p:nvSpPr>
        <p:spPr>
          <a:xfrm>
            <a:off x="6835664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94" name="Google Shape;1194;p13"/>
          <p:cNvSpPr txBox="1">
            <a:spLocks noGrp="1"/>
          </p:cNvSpPr>
          <p:nvPr>
            <p:ph type="title" idx="9"/>
          </p:nvPr>
        </p:nvSpPr>
        <p:spPr>
          <a:xfrm>
            <a:off x="5997674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95" name="Google Shape;1195;p13"/>
          <p:cNvSpPr txBox="1">
            <a:spLocks noGrp="1"/>
          </p:cNvSpPr>
          <p:nvPr>
            <p:ph type="title" idx="13"/>
          </p:nvPr>
        </p:nvSpPr>
        <p:spPr>
          <a:xfrm>
            <a:off x="599767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4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5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299" name="Google Shape;1299;p14"/>
          <p:cNvSpPr txBox="1">
            <a:spLocks noGrp="1"/>
          </p:cNvSpPr>
          <p:nvPr>
            <p:ph type="subTitle" idx="1"/>
          </p:nvPr>
        </p:nvSpPr>
        <p:spPr>
          <a:xfrm>
            <a:off x="2433750" y="3754964"/>
            <a:ext cx="4276500" cy="4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0" name="Google Shape;1300;p14"/>
          <p:cNvSpPr txBox="1">
            <a:spLocks noGrp="1"/>
          </p:cNvSpPr>
          <p:nvPr>
            <p:ph type="title" idx="2" hasCustomPrompt="1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9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48" name="Google Shape;1848;p19"/>
          <p:cNvSpPr txBox="1">
            <a:spLocks noGrp="1"/>
          </p:cNvSpPr>
          <p:nvPr>
            <p:ph type="title" idx="2" hasCustomPrompt="1"/>
          </p:nvPr>
        </p:nvSpPr>
        <p:spPr>
          <a:xfrm>
            <a:off x="3978425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49" name="Google Shape;1849;p19"/>
          <p:cNvSpPr txBox="1">
            <a:spLocks noGrp="1"/>
          </p:cNvSpPr>
          <p:nvPr>
            <p:ph type="title" idx="3"/>
          </p:nvPr>
        </p:nvSpPr>
        <p:spPr>
          <a:xfrm>
            <a:off x="3359697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0" name="Google Shape;1850;p19"/>
          <p:cNvSpPr txBox="1">
            <a:spLocks noGrp="1"/>
          </p:cNvSpPr>
          <p:nvPr>
            <p:ph type="title" idx="4"/>
          </p:nvPr>
        </p:nvSpPr>
        <p:spPr>
          <a:xfrm>
            <a:off x="3359708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851" name="Google Shape;1851;p19"/>
          <p:cNvSpPr txBox="1">
            <a:spLocks noGrp="1"/>
          </p:cNvSpPr>
          <p:nvPr>
            <p:ph type="title" idx="5" hasCustomPrompt="1"/>
          </p:nvPr>
        </p:nvSpPr>
        <p:spPr>
          <a:xfrm>
            <a:off x="1332144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52" name="Google Shape;1852;p19"/>
          <p:cNvSpPr txBox="1">
            <a:spLocks noGrp="1"/>
          </p:cNvSpPr>
          <p:nvPr>
            <p:ph type="title" idx="6"/>
          </p:nvPr>
        </p:nvSpPr>
        <p:spPr>
          <a:xfrm>
            <a:off x="713473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3" name="Google Shape;1853;p19"/>
          <p:cNvSpPr txBox="1">
            <a:spLocks noGrp="1"/>
          </p:cNvSpPr>
          <p:nvPr>
            <p:ph type="title" idx="7"/>
          </p:nvPr>
        </p:nvSpPr>
        <p:spPr>
          <a:xfrm>
            <a:off x="713425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854" name="Google Shape;1854;p19"/>
          <p:cNvSpPr txBox="1">
            <a:spLocks noGrp="1"/>
          </p:cNvSpPr>
          <p:nvPr>
            <p:ph type="title" idx="8" hasCustomPrompt="1"/>
          </p:nvPr>
        </p:nvSpPr>
        <p:spPr>
          <a:xfrm>
            <a:off x="6624705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55" name="Google Shape;1855;p19"/>
          <p:cNvSpPr txBox="1">
            <a:spLocks noGrp="1"/>
          </p:cNvSpPr>
          <p:nvPr>
            <p:ph type="title" idx="9"/>
          </p:nvPr>
        </p:nvSpPr>
        <p:spPr>
          <a:xfrm>
            <a:off x="6005922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6" name="Google Shape;1856;p19"/>
          <p:cNvSpPr txBox="1">
            <a:spLocks noGrp="1"/>
          </p:cNvSpPr>
          <p:nvPr>
            <p:ph type="title" idx="13"/>
          </p:nvPr>
        </p:nvSpPr>
        <p:spPr>
          <a:xfrm>
            <a:off x="6005991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0" r:id="rId5"/>
    <p:sldLayoutId id="2147483665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tabLst>
          <a:tab pos="3232150" algn="l"/>
        </a:tabLst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28"/>
          <p:cNvSpPr txBox="1">
            <a:spLocks noGrp="1"/>
          </p:cNvSpPr>
          <p:nvPr>
            <p:ph type="ctrTitle"/>
          </p:nvPr>
        </p:nvSpPr>
        <p:spPr>
          <a:xfrm>
            <a:off x="1395450" y="1416213"/>
            <a:ext cx="6353100" cy="1722900"/>
          </a:xfrm>
          <a:prstGeom prst="rect">
            <a:avLst/>
          </a:prstGeom>
          <a:solidFill>
            <a:srgbClr val="4A82ED"/>
          </a:solidFill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bg2"/>
                </a:solidFill>
              </a:rPr>
              <a:t>토이프로젝트</a:t>
            </a:r>
            <a:br>
              <a:rPr lang="ko-KR" altLang="en-US" dirty="0">
                <a:solidFill>
                  <a:schemeClr val="bg2"/>
                </a:solidFill>
              </a:rPr>
            </a:br>
            <a:r>
              <a:rPr lang="en-US" altLang="ko-KR" dirty="0" err="1">
                <a:solidFill>
                  <a:schemeClr val="bg2"/>
                </a:solidFill>
              </a:rPr>
              <a:t>html+css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ABA21-967B-4A47-BA66-89838DFF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50" y="3205276"/>
            <a:ext cx="6353100" cy="522000"/>
          </a:xfrm>
          <a:noFill/>
        </p:spPr>
        <p:txBody>
          <a:bodyPr/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김지은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2009439" y="444071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3. recipe.html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  <a:r>
              <a:rPr lang="en-US" altLang="ko-KR" sz="1100" dirty="0">
                <a:latin typeface="+mn-ea"/>
                <a:ea typeface="+mn-ea"/>
              </a:rPr>
              <a:t>(1)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CD18DAA3-5034-41C5-B8EA-4D17F557C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8"/>
          <a:stretch/>
        </p:blipFill>
        <p:spPr>
          <a:xfrm>
            <a:off x="2009439" y="1427938"/>
            <a:ext cx="5125121" cy="30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5EB4ECD-0959-4275-A374-21F4D040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5" r="5919" b="13495"/>
          <a:stretch/>
        </p:blipFill>
        <p:spPr>
          <a:xfrm>
            <a:off x="205993" y="1529363"/>
            <a:ext cx="8640000" cy="2825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6EDF8D-2332-4841-87C2-2657032123E8}"/>
              </a:ext>
            </a:extLst>
          </p:cNvPr>
          <p:cNvSpPr txBox="1"/>
          <p:nvPr/>
        </p:nvSpPr>
        <p:spPr>
          <a:xfrm>
            <a:off x="205993" y="435512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4. recipe.html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  <a:r>
              <a:rPr lang="en-US" altLang="ko-KR" sz="1100" dirty="0">
                <a:latin typeface="+mn-ea"/>
                <a:ea typeface="+mn-ea"/>
              </a:rPr>
              <a:t>(2)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8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1894092" y="470232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5. open.html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5EE2E-604C-460B-995B-0AD17479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92" y="1530723"/>
            <a:ext cx="5355815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13BC505-A4DB-4CEB-88A0-D76EC6AA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09" y="1512815"/>
            <a:ext cx="6863183" cy="252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A0B861-7A29-4608-9F80-0AF61813F063}"/>
              </a:ext>
            </a:extLst>
          </p:cNvPr>
          <p:cNvSpPr txBox="1"/>
          <p:nvPr/>
        </p:nvSpPr>
        <p:spPr>
          <a:xfrm>
            <a:off x="1140408" y="403281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6. macaron.html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947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2052801" y="468441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7. macaron2.html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DFDC398-38D5-450C-96F0-2919C2E5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30" y="1512815"/>
            <a:ext cx="4729741" cy="31716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531E8B-8D46-4C12-AE13-66BA634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01" y="1512815"/>
            <a:ext cx="4729741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203896" y="460676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8. macaron1.html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730736A-B945-4A1B-A202-2CDAC5E58536}"/>
              </a:ext>
            </a:extLst>
          </p:cNvPr>
          <p:cNvGrpSpPr/>
          <p:nvPr/>
        </p:nvGrpSpPr>
        <p:grpSpPr>
          <a:xfrm>
            <a:off x="203896" y="1435165"/>
            <a:ext cx="8736208" cy="3171600"/>
            <a:chOff x="162192" y="1435165"/>
            <a:chExt cx="8736208" cy="317160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6E4B09F-E33C-4863-A20A-1F08BBE4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192" y="1435165"/>
              <a:ext cx="5351202" cy="3171600"/>
            </a:xfrm>
            <a:prstGeom prst="rect">
              <a:avLst/>
            </a:prstGeom>
          </p:spPr>
        </p:pic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D9757F-0DC7-4366-AEF0-0FCF86B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2843" y="1435165"/>
              <a:ext cx="3865557" cy="31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59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8"/>
          <p:cNvSpPr txBox="1">
            <a:spLocks noGrp="1"/>
          </p:cNvSpPr>
          <p:nvPr>
            <p:ph type="title"/>
          </p:nvPr>
        </p:nvSpPr>
        <p:spPr>
          <a:xfrm>
            <a:off x="1241625" y="1470150"/>
            <a:ext cx="66609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감사합니다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0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목차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2" name="Google Shape;2402;p30"/>
          <p:cNvSpPr txBox="1">
            <a:spLocks noGrp="1"/>
          </p:cNvSpPr>
          <p:nvPr>
            <p:ph type="title" idx="2"/>
          </p:nvPr>
        </p:nvSpPr>
        <p:spPr>
          <a:xfrm>
            <a:off x="2289850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01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3" name="Google Shape;2403;p30"/>
          <p:cNvSpPr txBox="1">
            <a:spLocks noGrp="1"/>
          </p:cNvSpPr>
          <p:nvPr>
            <p:ph type="title" idx="3"/>
          </p:nvPr>
        </p:nvSpPr>
        <p:spPr>
          <a:xfrm>
            <a:off x="1451800" y="2328325"/>
            <a:ext cx="2394300" cy="10935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웹사이트</a:t>
            </a:r>
            <a:endParaRPr dirty="0"/>
          </a:p>
        </p:txBody>
      </p:sp>
      <p:sp>
        <p:nvSpPr>
          <p:cNvPr id="2405" name="Google Shape;2405;p30"/>
          <p:cNvSpPr txBox="1">
            <a:spLocks noGrp="1"/>
          </p:cNvSpPr>
          <p:nvPr>
            <p:ph type="title" idx="5"/>
          </p:nvPr>
        </p:nvSpPr>
        <p:spPr>
          <a:xfrm>
            <a:off x="6135950" y="1746177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02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6" name="Google Shape;2406;p30"/>
          <p:cNvSpPr txBox="1">
            <a:spLocks noGrp="1"/>
          </p:cNvSpPr>
          <p:nvPr>
            <p:ph type="title" idx="6"/>
          </p:nvPr>
        </p:nvSpPr>
        <p:spPr>
          <a:xfrm>
            <a:off x="5297900" y="2328326"/>
            <a:ext cx="2394300" cy="1093499"/>
          </a:xfrm>
          <a:prstGeom prst="rect">
            <a:avLst/>
          </a:prstGeom>
          <a:solidFill>
            <a:srgbClr val="4A82ED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html+css</a:t>
            </a:r>
            <a:r>
              <a:rPr lang="en-US" dirty="0"/>
              <a:t> </a:t>
            </a:r>
            <a:r>
              <a:rPr lang="ko-KR" altLang="en-US" dirty="0"/>
              <a:t>코드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36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53" name="Google Shape;2553;p36"/>
          <p:cNvSpPr txBox="1">
            <a:spLocks noGrp="1"/>
          </p:cNvSpPr>
          <p:nvPr>
            <p:ph type="title" idx="2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8C8BA2-FA2B-4468-B77E-6293EFD0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58" y="1177469"/>
            <a:ext cx="6277812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004CD3-7CA3-4048-A548-AD959037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36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53" name="Google Shape;2553;p36"/>
          <p:cNvSpPr txBox="1">
            <a:spLocks noGrp="1"/>
          </p:cNvSpPr>
          <p:nvPr>
            <p:ph type="title" idx="2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15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E44EE-0454-45FC-87BD-15358A3C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301916"/>
            <a:ext cx="7400925" cy="3171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871537" y="4484998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1. index.html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810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1055027" y="451004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2. breadtitle.html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7C1C386-5079-42E0-93F1-2CCE26B1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7" y="1338443"/>
            <a:ext cx="7033946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3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ing Decimals Worksheets by Slidesgo">
  <a:themeElements>
    <a:clrScheme name="Simple Light">
      <a:dk1>
        <a:srgbClr val="000000"/>
      </a:dk1>
      <a:lt1>
        <a:srgbClr val="E7F3F5"/>
      </a:lt1>
      <a:dk2>
        <a:srgbClr val="FFFFFF"/>
      </a:dk2>
      <a:lt2>
        <a:srgbClr val="B6B6B6"/>
      </a:lt2>
      <a:accent1>
        <a:srgbClr val="000000"/>
      </a:accent1>
      <a:accent2>
        <a:srgbClr val="DD5353"/>
      </a:accent2>
      <a:accent3>
        <a:srgbClr val="E5922D"/>
      </a:accent3>
      <a:accent4>
        <a:srgbClr val="EDBB3C"/>
      </a:accent4>
      <a:accent5>
        <a:srgbClr val="4A82ED"/>
      </a:accent5>
      <a:accent6>
        <a:srgbClr val="E7F3F5"/>
      </a:accent6>
      <a:hlink>
        <a:srgbClr val="EDBB3C"/>
      </a:hlink>
      <a:folHlink>
        <a:srgbClr val="0097A7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130</Words>
  <Application>Microsoft Office PowerPoint</Application>
  <PresentationFormat>화면 슬라이드 쇼(16:9)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Poppins</vt:lpstr>
      <vt:lpstr>맑은 고딕</vt:lpstr>
      <vt:lpstr>Nunito</vt:lpstr>
      <vt:lpstr>Arial</vt:lpstr>
      <vt:lpstr>Dividing Decimals Worksheets by Slidesgo</vt:lpstr>
      <vt:lpstr>토이프로젝트 html+css</vt:lpstr>
      <vt:lpstr>목차</vt:lpstr>
      <vt:lpstr>웹사이트</vt:lpstr>
      <vt:lpstr>웹사이트</vt:lpstr>
      <vt:lpstr>웹사이트</vt:lpstr>
      <vt:lpstr>웹사이트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Dividing Decimals Worksheets</dc:title>
  <dc:creator>KEE</dc:creator>
  <cp:lastModifiedBy>김지은</cp:lastModifiedBy>
  <cp:revision>16</cp:revision>
  <dcterms:modified xsi:type="dcterms:W3CDTF">2021-12-08T08:41:32Z</dcterms:modified>
</cp:coreProperties>
</file>