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8" r:id="rId3"/>
    <p:sldId id="264" r:id="rId4"/>
    <p:sldId id="263" r:id="rId5"/>
    <p:sldId id="307" r:id="rId6"/>
    <p:sldId id="308" r:id="rId7"/>
    <p:sldId id="306" r:id="rId8"/>
    <p:sldId id="309" r:id="rId9"/>
    <p:sldId id="310" r:id="rId10"/>
    <p:sldId id="311" r:id="rId11"/>
    <p:sldId id="320" r:id="rId12"/>
    <p:sldId id="313" r:id="rId13"/>
    <p:sldId id="319" r:id="rId14"/>
    <p:sldId id="317" r:id="rId15"/>
    <p:sldId id="318" r:id="rId16"/>
    <p:sldId id="276" r:id="rId17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Nunito" pitchFamily="2" charset="0"/>
      <p:regular r:id="rId21"/>
      <p:bold r:id="rId22"/>
      <p:italic r:id="rId23"/>
      <p:boldItalic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2ED"/>
    <a:srgbClr val="D35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11058F-F234-43EE-BB7E-427C11AB5154}">
  <a:tblStyle styleId="{5611058F-F234-43EE-BB7E-427C11AB51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01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5" name="Google Shape;23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203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094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88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703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546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415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gf0f9ed0b8b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2" name="Google Shape;3172;gf0f9ed0b8b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b1c2217c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b1c2217c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gdb81e101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9" name="Google Shape;2549;gdb81e101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66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465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gdb81e101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9" name="Google Shape;2549;gdb81e101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603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334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94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ctrTitle"/>
          </p:nvPr>
        </p:nvSpPr>
        <p:spPr>
          <a:xfrm>
            <a:off x="1395450" y="1416213"/>
            <a:ext cx="6353100" cy="17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  <p:sp>
        <p:nvSpPr>
          <p:cNvPr id="153" name="Google Shape;153;p2"/>
          <p:cNvSpPr txBox="1">
            <a:spLocks noGrp="1"/>
          </p:cNvSpPr>
          <p:nvPr>
            <p:ph type="subTitle" idx="1"/>
          </p:nvPr>
        </p:nvSpPr>
        <p:spPr>
          <a:xfrm>
            <a:off x="1395450" y="3205276"/>
            <a:ext cx="6353100" cy="52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"/>
          <p:cNvSpPr txBox="1">
            <a:spLocks noGrp="1"/>
          </p:cNvSpPr>
          <p:nvPr>
            <p:ph type="title"/>
          </p:nvPr>
        </p:nvSpPr>
        <p:spPr>
          <a:xfrm>
            <a:off x="1241625" y="945075"/>
            <a:ext cx="6660900" cy="22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9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  <p:sp>
        <p:nvSpPr>
          <p:cNvPr id="724" name="Google Shape;724;p8"/>
          <p:cNvSpPr txBox="1">
            <a:spLocks noGrp="1"/>
          </p:cNvSpPr>
          <p:nvPr>
            <p:ph type="subTitle" idx="1"/>
          </p:nvPr>
        </p:nvSpPr>
        <p:spPr>
          <a:xfrm>
            <a:off x="1688125" y="3417825"/>
            <a:ext cx="5768100" cy="475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"/>
          <p:cNvSpPr txBox="1">
            <a:spLocks noGrp="1"/>
          </p:cNvSpPr>
          <p:nvPr>
            <p:ph type="title" hasCustomPrompt="1"/>
          </p:nvPr>
        </p:nvSpPr>
        <p:spPr>
          <a:xfrm>
            <a:off x="1791200" y="1454275"/>
            <a:ext cx="5561700" cy="17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876" name="Google Shape;876;p11"/>
          <p:cNvSpPr txBox="1">
            <a:spLocks noGrp="1"/>
          </p:cNvSpPr>
          <p:nvPr>
            <p:ph type="body" idx="1"/>
          </p:nvPr>
        </p:nvSpPr>
        <p:spPr>
          <a:xfrm>
            <a:off x="2432200" y="3228475"/>
            <a:ext cx="4279500" cy="546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3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187" name="Google Shape;1187;p13"/>
          <p:cNvSpPr txBox="1">
            <a:spLocks noGrp="1"/>
          </p:cNvSpPr>
          <p:nvPr>
            <p:ph type="title" idx="2" hasCustomPrompt="1"/>
          </p:nvPr>
        </p:nvSpPr>
        <p:spPr>
          <a:xfrm>
            <a:off x="1590166" y="1746175"/>
            <a:ext cx="7182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188" name="Google Shape;1188;p13"/>
          <p:cNvSpPr txBox="1">
            <a:spLocks noGrp="1"/>
          </p:cNvSpPr>
          <p:nvPr>
            <p:ph type="title" idx="3"/>
          </p:nvPr>
        </p:nvSpPr>
        <p:spPr>
          <a:xfrm>
            <a:off x="752175" y="2328325"/>
            <a:ext cx="2394300" cy="430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189" name="Google Shape;1189;p13"/>
          <p:cNvSpPr txBox="1">
            <a:spLocks noGrp="1"/>
          </p:cNvSpPr>
          <p:nvPr>
            <p:ph type="title" idx="4"/>
          </p:nvPr>
        </p:nvSpPr>
        <p:spPr>
          <a:xfrm>
            <a:off x="752175" y="2758825"/>
            <a:ext cx="2394300" cy="66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1190" name="Google Shape;1190;p13"/>
          <p:cNvSpPr txBox="1">
            <a:spLocks noGrp="1"/>
          </p:cNvSpPr>
          <p:nvPr>
            <p:ph type="title" idx="5" hasCustomPrompt="1"/>
          </p:nvPr>
        </p:nvSpPr>
        <p:spPr>
          <a:xfrm>
            <a:off x="4212915" y="1746175"/>
            <a:ext cx="7182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191" name="Google Shape;1191;p13"/>
          <p:cNvSpPr txBox="1">
            <a:spLocks noGrp="1"/>
          </p:cNvSpPr>
          <p:nvPr>
            <p:ph type="title" idx="6"/>
          </p:nvPr>
        </p:nvSpPr>
        <p:spPr>
          <a:xfrm>
            <a:off x="3374925" y="2328325"/>
            <a:ext cx="2394300" cy="430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192" name="Google Shape;1192;p13"/>
          <p:cNvSpPr txBox="1">
            <a:spLocks noGrp="1"/>
          </p:cNvSpPr>
          <p:nvPr>
            <p:ph type="title" idx="7"/>
          </p:nvPr>
        </p:nvSpPr>
        <p:spPr>
          <a:xfrm>
            <a:off x="3374925" y="2758825"/>
            <a:ext cx="2394300" cy="66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1193" name="Google Shape;1193;p13"/>
          <p:cNvSpPr txBox="1">
            <a:spLocks noGrp="1"/>
          </p:cNvSpPr>
          <p:nvPr>
            <p:ph type="title" idx="8" hasCustomPrompt="1"/>
          </p:nvPr>
        </p:nvSpPr>
        <p:spPr>
          <a:xfrm>
            <a:off x="6835664" y="1746175"/>
            <a:ext cx="7182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194" name="Google Shape;1194;p13"/>
          <p:cNvSpPr txBox="1">
            <a:spLocks noGrp="1"/>
          </p:cNvSpPr>
          <p:nvPr>
            <p:ph type="title" idx="9"/>
          </p:nvPr>
        </p:nvSpPr>
        <p:spPr>
          <a:xfrm>
            <a:off x="5997674" y="2328325"/>
            <a:ext cx="2394300" cy="430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195" name="Google Shape;1195;p13"/>
          <p:cNvSpPr txBox="1">
            <a:spLocks noGrp="1"/>
          </p:cNvSpPr>
          <p:nvPr>
            <p:ph type="title" idx="13"/>
          </p:nvPr>
        </p:nvSpPr>
        <p:spPr>
          <a:xfrm>
            <a:off x="5997675" y="2758825"/>
            <a:ext cx="2394300" cy="66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14"/>
          <p:cNvSpPr txBox="1">
            <a:spLocks noGrp="1"/>
          </p:cNvSpPr>
          <p:nvPr>
            <p:ph type="title"/>
          </p:nvPr>
        </p:nvSpPr>
        <p:spPr>
          <a:xfrm>
            <a:off x="1397000" y="2478175"/>
            <a:ext cx="6350100" cy="12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5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  <p:sp>
        <p:nvSpPr>
          <p:cNvPr id="1299" name="Google Shape;1299;p14"/>
          <p:cNvSpPr txBox="1">
            <a:spLocks noGrp="1"/>
          </p:cNvSpPr>
          <p:nvPr>
            <p:ph type="subTitle" idx="1"/>
          </p:nvPr>
        </p:nvSpPr>
        <p:spPr>
          <a:xfrm>
            <a:off x="2433750" y="3754964"/>
            <a:ext cx="4276500" cy="42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00" name="Google Shape;1300;p14"/>
          <p:cNvSpPr txBox="1">
            <a:spLocks noGrp="1"/>
          </p:cNvSpPr>
          <p:nvPr>
            <p:ph type="title" idx="2" hasCustomPrompt="1"/>
          </p:nvPr>
        </p:nvSpPr>
        <p:spPr>
          <a:xfrm>
            <a:off x="4079700" y="1444300"/>
            <a:ext cx="984600" cy="984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19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48" name="Google Shape;1848;p19"/>
          <p:cNvSpPr txBox="1">
            <a:spLocks noGrp="1"/>
          </p:cNvSpPr>
          <p:nvPr>
            <p:ph type="title" idx="2" hasCustomPrompt="1"/>
          </p:nvPr>
        </p:nvSpPr>
        <p:spPr>
          <a:xfrm>
            <a:off x="3978425" y="1607250"/>
            <a:ext cx="118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849" name="Google Shape;1849;p19"/>
          <p:cNvSpPr txBox="1">
            <a:spLocks noGrp="1"/>
          </p:cNvSpPr>
          <p:nvPr>
            <p:ph type="title" idx="3"/>
          </p:nvPr>
        </p:nvSpPr>
        <p:spPr>
          <a:xfrm>
            <a:off x="3359697" y="2239950"/>
            <a:ext cx="2424600" cy="430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850" name="Google Shape;1850;p19"/>
          <p:cNvSpPr txBox="1">
            <a:spLocks noGrp="1"/>
          </p:cNvSpPr>
          <p:nvPr>
            <p:ph type="title" idx="4"/>
          </p:nvPr>
        </p:nvSpPr>
        <p:spPr>
          <a:xfrm>
            <a:off x="3359708" y="2670450"/>
            <a:ext cx="2424600" cy="875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1851" name="Google Shape;1851;p19"/>
          <p:cNvSpPr txBox="1">
            <a:spLocks noGrp="1"/>
          </p:cNvSpPr>
          <p:nvPr>
            <p:ph type="title" idx="5" hasCustomPrompt="1"/>
          </p:nvPr>
        </p:nvSpPr>
        <p:spPr>
          <a:xfrm>
            <a:off x="1332144" y="1607250"/>
            <a:ext cx="118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852" name="Google Shape;1852;p19"/>
          <p:cNvSpPr txBox="1">
            <a:spLocks noGrp="1"/>
          </p:cNvSpPr>
          <p:nvPr>
            <p:ph type="title" idx="6"/>
          </p:nvPr>
        </p:nvSpPr>
        <p:spPr>
          <a:xfrm>
            <a:off x="713473" y="2239950"/>
            <a:ext cx="2424600" cy="430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853" name="Google Shape;1853;p19"/>
          <p:cNvSpPr txBox="1">
            <a:spLocks noGrp="1"/>
          </p:cNvSpPr>
          <p:nvPr>
            <p:ph type="title" idx="7"/>
          </p:nvPr>
        </p:nvSpPr>
        <p:spPr>
          <a:xfrm>
            <a:off x="713425" y="2670450"/>
            <a:ext cx="2424600" cy="875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1854" name="Google Shape;1854;p19"/>
          <p:cNvSpPr txBox="1">
            <a:spLocks noGrp="1"/>
          </p:cNvSpPr>
          <p:nvPr>
            <p:ph type="title" idx="8" hasCustomPrompt="1"/>
          </p:nvPr>
        </p:nvSpPr>
        <p:spPr>
          <a:xfrm>
            <a:off x="6624705" y="1607250"/>
            <a:ext cx="118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855" name="Google Shape;1855;p19"/>
          <p:cNvSpPr txBox="1">
            <a:spLocks noGrp="1"/>
          </p:cNvSpPr>
          <p:nvPr>
            <p:ph type="title" idx="9"/>
          </p:nvPr>
        </p:nvSpPr>
        <p:spPr>
          <a:xfrm>
            <a:off x="6005922" y="2239950"/>
            <a:ext cx="2424600" cy="430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856" name="Google Shape;1856;p19"/>
          <p:cNvSpPr txBox="1">
            <a:spLocks noGrp="1"/>
          </p:cNvSpPr>
          <p:nvPr>
            <p:ph type="title" idx="13"/>
          </p:nvPr>
        </p:nvSpPr>
        <p:spPr>
          <a:xfrm>
            <a:off x="6005991" y="2670450"/>
            <a:ext cx="2424600" cy="875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  <p:sldLayoutId id="2147483659" r:id="rId4"/>
    <p:sldLayoutId id="2147483660" r:id="rId5"/>
    <p:sldLayoutId id="2147483665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tabLst>
          <a:tab pos="3232150" algn="l"/>
        </a:tabLst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p28"/>
          <p:cNvSpPr txBox="1">
            <a:spLocks noGrp="1"/>
          </p:cNvSpPr>
          <p:nvPr>
            <p:ph type="ctrTitle"/>
          </p:nvPr>
        </p:nvSpPr>
        <p:spPr>
          <a:xfrm>
            <a:off x="1395450" y="1416213"/>
            <a:ext cx="6353100" cy="1722900"/>
          </a:xfrm>
          <a:prstGeom prst="rect">
            <a:avLst/>
          </a:prstGeom>
          <a:solidFill>
            <a:srgbClr val="4A82ED"/>
          </a:solidFill>
          <a:effectLst>
            <a:outerShdw blurRad="50800" dist="38100" dir="2700000" algn="tl" rotWithShape="0">
              <a:prstClr val="black">
                <a:alpha val="65000"/>
              </a:prstClr>
            </a:outerShdw>
            <a:softEdge rad="127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bg2"/>
                </a:solidFill>
              </a:rPr>
              <a:t>토이프로젝트</a:t>
            </a:r>
            <a:br>
              <a:rPr lang="ko-KR" altLang="en-US" dirty="0">
                <a:solidFill>
                  <a:schemeClr val="bg2"/>
                </a:solidFill>
              </a:rPr>
            </a:br>
            <a:r>
              <a:rPr lang="en-US" altLang="ko-KR" dirty="0" err="1">
                <a:solidFill>
                  <a:schemeClr val="bg2"/>
                </a:solidFill>
              </a:rPr>
              <a:t>html+css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ABA21-967B-4A47-BA66-89838DFFD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450" y="3205276"/>
            <a:ext cx="6353100" cy="522000"/>
          </a:xfrm>
          <a:noFill/>
        </p:spPr>
        <p:txBody>
          <a:bodyPr/>
          <a:lstStyle/>
          <a:p>
            <a:r>
              <a:rPr lang="ko-KR" altLang="en-US" sz="2000" b="1" dirty="0">
                <a:solidFill>
                  <a:schemeClr val="accent2"/>
                </a:solidFill>
              </a:rPr>
              <a:t>김지은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5"/>
          <p:cNvSpPr txBox="1">
            <a:spLocks noGrp="1"/>
          </p:cNvSpPr>
          <p:nvPr>
            <p:ph type="title"/>
          </p:nvPr>
        </p:nvSpPr>
        <p:spPr>
          <a:xfrm>
            <a:off x="1219693" y="44117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html+css</a:t>
            </a:r>
            <a:r>
              <a:rPr lang="ko-KR" altLang="en-US" dirty="0">
                <a:solidFill>
                  <a:schemeClr val="accent2"/>
                </a:solidFill>
              </a:rPr>
              <a:t> 코드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29" name="Google Shape;2529;p35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5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5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5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5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5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5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5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5"/>
          <p:cNvSpPr/>
          <p:nvPr/>
        </p:nvSpPr>
        <p:spPr>
          <a:xfrm rot="8619804">
            <a:off x="5677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5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5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5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5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5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5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5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5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5"/>
          <p:cNvSpPr/>
          <p:nvPr/>
        </p:nvSpPr>
        <p:spPr>
          <a:xfrm rot="8619804">
            <a:off x="5912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553;p36">
            <a:extLst>
              <a:ext uri="{FF2B5EF4-FFF2-40B4-BE49-F238E27FC236}">
                <a16:creationId xmlns:a16="http://schemas.microsoft.com/office/drawing/2014/main" id="{FDD240A4-6D91-40C8-9431-5DE188DC5B97}"/>
              </a:ext>
            </a:extLst>
          </p:cNvPr>
          <p:cNvSpPr txBox="1">
            <a:spLocks/>
          </p:cNvSpPr>
          <p:nvPr/>
        </p:nvSpPr>
        <p:spPr>
          <a:xfrm>
            <a:off x="298007" y="415687"/>
            <a:ext cx="623679" cy="623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tabLst>
                <a:tab pos="3232150" algn="l"/>
              </a:tabLst>
              <a:defRPr sz="5000" b="1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/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EB228-A96E-4578-BA3E-10E6C64BD34C}"/>
              </a:ext>
            </a:extLst>
          </p:cNvPr>
          <p:cNvSpPr txBox="1"/>
          <p:nvPr/>
        </p:nvSpPr>
        <p:spPr>
          <a:xfrm>
            <a:off x="2009439" y="4440713"/>
            <a:ext cx="281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그림 </a:t>
            </a:r>
            <a:r>
              <a:rPr lang="en-US" altLang="ko-KR" sz="1100" dirty="0">
                <a:latin typeface="+mn-ea"/>
                <a:ea typeface="+mn-ea"/>
              </a:rPr>
              <a:t>3. recipe.html </a:t>
            </a:r>
            <a:r>
              <a:rPr lang="ko-KR" altLang="en-US" sz="1100" dirty="0">
                <a:latin typeface="+mn-ea"/>
                <a:ea typeface="+mn-ea"/>
              </a:rPr>
              <a:t>코드</a:t>
            </a:r>
            <a:r>
              <a:rPr lang="en-US" altLang="ko-KR" sz="1100" dirty="0">
                <a:latin typeface="+mn-ea"/>
                <a:ea typeface="+mn-ea"/>
              </a:rPr>
              <a:t>(1)</a:t>
            </a:r>
            <a:endParaRPr lang="ko-KR" altLang="en-US" sz="1100" dirty="0">
              <a:latin typeface="+mn-ea"/>
              <a:ea typeface="+mn-ea"/>
            </a:endParaRPr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CD18DAA3-5034-41C5-B8EA-4D17F557C1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8"/>
          <a:stretch/>
        </p:blipFill>
        <p:spPr>
          <a:xfrm>
            <a:off x="2009439" y="1427938"/>
            <a:ext cx="5125121" cy="301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0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5"/>
          <p:cNvSpPr txBox="1">
            <a:spLocks noGrp="1"/>
          </p:cNvSpPr>
          <p:nvPr>
            <p:ph type="title"/>
          </p:nvPr>
        </p:nvSpPr>
        <p:spPr>
          <a:xfrm>
            <a:off x="1219693" y="44117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html+css</a:t>
            </a:r>
            <a:r>
              <a:rPr lang="ko-KR" altLang="en-US" dirty="0">
                <a:solidFill>
                  <a:schemeClr val="accent2"/>
                </a:solidFill>
              </a:rPr>
              <a:t> 코드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29" name="Google Shape;2529;p35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5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5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5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5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5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5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5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5"/>
          <p:cNvSpPr/>
          <p:nvPr/>
        </p:nvSpPr>
        <p:spPr>
          <a:xfrm rot="8619804">
            <a:off x="5677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5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5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5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5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5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5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5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5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5"/>
          <p:cNvSpPr/>
          <p:nvPr/>
        </p:nvSpPr>
        <p:spPr>
          <a:xfrm rot="8619804">
            <a:off x="5912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553;p36">
            <a:extLst>
              <a:ext uri="{FF2B5EF4-FFF2-40B4-BE49-F238E27FC236}">
                <a16:creationId xmlns:a16="http://schemas.microsoft.com/office/drawing/2014/main" id="{FDD240A4-6D91-40C8-9431-5DE188DC5B97}"/>
              </a:ext>
            </a:extLst>
          </p:cNvPr>
          <p:cNvSpPr txBox="1">
            <a:spLocks/>
          </p:cNvSpPr>
          <p:nvPr/>
        </p:nvSpPr>
        <p:spPr>
          <a:xfrm>
            <a:off x="298007" y="415687"/>
            <a:ext cx="623679" cy="623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tabLst>
                <a:tab pos="3232150" algn="l"/>
              </a:tabLst>
              <a:defRPr sz="5000" b="1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/>
              <a:t>02</a:t>
            </a:r>
          </a:p>
        </p:txBody>
      </p: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5EB4ECD-0959-4275-A374-21F4D0406D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5" r="5919" b="13495"/>
          <a:stretch/>
        </p:blipFill>
        <p:spPr>
          <a:xfrm>
            <a:off x="205993" y="1529363"/>
            <a:ext cx="8640000" cy="28257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16EDF8D-2332-4841-87C2-2657032123E8}"/>
              </a:ext>
            </a:extLst>
          </p:cNvPr>
          <p:cNvSpPr txBox="1"/>
          <p:nvPr/>
        </p:nvSpPr>
        <p:spPr>
          <a:xfrm>
            <a:off x="205993" y="4355123"/>
            <a:ext cx="281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그림 </a:t>
            </a:r>
            <a:r>
              <a:rPr lang="en-US" altLang="ko-KR" sz="1100" dirty="0">
                <a:latin typeface="+mn-ea"/>
                <a:ea typeface="+mn-ea"/>
              </a:rPr>
              <a:t>4. recipe.html </a:t>
            </a:r>
            <a:r>
              <a:rPr lang="ko-KR" altLang="en-US" sz="1100" dirty="0">
                <a:latin typeface="+mn-ea"/>
                <a:ea typeface="+mn-ea"/>
              </a:rPr>
              <a:t>코드</a:t>
            </a:r>
            <a:r>
              <a:rPr lang="en-US" altLang="ko-KR" sz="1100" dirty="0">
                <a:latin typeface="+mn-ea"/>
                <a:ea typeface="+mn-ea"/>
              </a:rPr>
              <a:t>(2)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287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5"/>
          <p:cNvSpPr txBox="1">
            <a:spLocks noGrp="1"/>
          </p:cNvSpPr>
          <p:nvPr>
            <p:ph type="title"/>
          </p:nvPr>
        </p:nvSpPr>
        <p:spPr>
          <a:xfrm>
            <a:off x="1219693" y="44117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html+css</a:t>
            </a:r>
            <a:r>
              <a:rPr lang="ko-KR" altLang="en-US" dirty="0">
                <a:solidFill>
                  <a:schemeClr val="accent2"/>
                </a:solidFill>
              </a:rPr>
              <a:t> 코드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29" name="Google Shape;2529;p35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5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5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5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5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5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5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5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5"/>
          <p:cNvSpPr/>
          <p:nvPr/>
        </p:nvSpPr>
        <p:spPr>
          <a:xfrm rot="8619804">
            <a:off x="5677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5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5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5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5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5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5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5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5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5"/>
          <p:cNvSpPr/>
          <p:nvPr/>
        </p:nvSpPr>
        <p:spPr>
          <a:xfrm rot="8619804">
            <a:off x="5912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553;p36">
            <a:extLst>
              <a:ext uri="{FF2B5EF4-FFF2-40B4-BE49-F238E27FC236}">
                <a16:creationId xmlns:a16="http://schemas.microsoft.com/office/drawing/2014/main" id="{FDD240A4-6D91-40C8-9431-5DE188DC5B97}"/>
              </a:ext>
            </a:extLst>
          </p:cNvPr>
          <p:cNvSpPr txBox="1">
            <a:spLocks/>
          </p:cNvSpPr>
          <p:nvPr/>
        </p:nvSpPr>
        <p:spPr>
          <a:xfrm>
            <a:off x="298007" y="415687"/>
            <a:ext cx="623679" cy="623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tabLst>
                <a:tab pos="3232150" algn="l"/>
              </a:tabLst>
              <a:defRPr sz="5000" b="1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/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EB228-A96E-4578-BA3E-10E6C64BD34C}"/>
              </a:ext>
            </a:extLst>
          </p:cNvPr>
          <p:cNvSpPr txBox="1"/>
          <p:nvPr/>
        </p:nvSpPr>
        <p:spPr>
          <a:xfrm>
            <a:off x="1894092" y="4702323"/>
            <a:ext cx="281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그림 </a:t>
            </a:r>
            <a:r>
              <a:rPr lang="en-US" altLang="ko-KR" sz="1100" dirty="0">
                <a:latin typeface="+mn-ea"/>
                <a:ea typeface="+mn-ea"/>
              </a:rPr>
              <a:t>5. open.html </a:t>
            </a:r>
            <a:r>
              <a:rPr lang="ko-KR" altLang="en-US" sz="1100" dirty="0">
                <a:latin typeface="+mn-ea"/>
                <a:ea typeface="+mn-ea"/>
              </a:rPr>
              <a:t>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E5EE2E-604C-460B-995B-0AD174798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092" y="1530723"/>
            <a:ext cx="5355815" cy="31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5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5"/>
          <p:cNvSpPr txBox="1">
            <a:spLocks noGrp="1"/>
          </p:cNvSpPr>
          <p:nvPr>
            <p:ph type="title"/>
          </p:nvPr>
        </p:nvSpPr>
        <p:spPr>
          <a:xfrm>
            <a:off x="1219693" y="44117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html+css</a:t>
            </a:r>
            <a:r>
              <a:rPr lang="ko-KR" altLang="en-US" dirty="0">
                <a:solidFill>
                  <a:schemeClr val="accent2"/>
                </a:solidFill>
              </a:rPr>
              <a:t> 코드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29" name="Google Shape;2529;p35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5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5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5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5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5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5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5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5"/>
          <p:cNvSpPr/>
          <p:nvPr/>
        </p:nvSpPr>
        <p:spPr>
          <a:xfrm rot="8619804">
            <a:off x="5677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5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5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5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5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5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5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5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5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5"/>
          <p:cNvSpPr/>
          <p:nvPr/>
        </p:nvSpPr>
        <p:spPr>
          <a:xfrm rot="8619804">
            <a:off x="5912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553;p36">
            <a:extLst>
              <a:ext uri="{FF2B5EF4-FFF2-40B4-BE49-F238E27FC236}">
                <a16:creationId xmlns:a16="http://schemas.microsoft.com/office/drawing/2014/main" id="{FDD240A4-6D91-40C8-9431-5DE188DC5B97}"/>
              </a:ext>
            </a:extLst>
          </p:cNvPr>
          <p:cNvSpPr txBox="1">
            <a:spLocks/>
          </p:cNvSpPr>
          <p:nvPr/>
        </p:nvSpPr>
        <p:spPr>
          <a:xfrm>
            <a:off x="298007" y="415687"/>
            <a:ext cx="623679" cy="623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tabLst>
                <a:tab pos="3232150" algn="l"/>
              </a:tabLst>
              <a:defRPr sz="5000" b="1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/>
              <a:t>02</a:t>
            </a:r>
          </a:p>
        </p:txBody>
      </p: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613BC505-A4DB-4CEB-88A0-D76EC6AA6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09" y="1512815"/>
            <a:ext cx="6863183" cy="252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A0B861-7A29-4608-9F80-0AF61813F063}"/>
              </a:ext>
            </a:extLst>
          </p:cNvPr>
          <p:cNvSpPr txBox="1"/>
          <p:nvPr/>
        </p:nvSpPr>
        <p:spPr>
          <a:xfrm>
            <a:off x="1140408" y="4032815"/>
            <a:ext cx="281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그림 </a:t>
            </a:r>
            <a:r>
              <a:rPr lang="en-US" altLang="ko-KR" sz="1100" dirty="0">
                <a:latin typeface="+mn-ea"/>
                <a:ea typeface="+mn-ea"/>
              </a:rPr>
              <a:t>6. macaron.html </a:t>
            </a:r>
            <a:r>
              <a:rPr lang="ko-KR" altLang="en-US" sz="1100" dirty="0">
                <a:latin typeface="+mn-ea"/>
                <a:ea typeface="+mn-ea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29471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5"/>
          <p:cNvSpPr txBox="1">
            <a:spLocks noGrp="1"/>
          </p:cNvSpPr>
          <p:nvPr>
            <p:ph type="title"/>
          </p:nvPr>
        </p:nvSpPr>
        <p:spPr>
          <a:xfrm>
            <a:off x="1219693" y="44117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html+css</a:t>
            </a:r>
            <a:r>
              <a:rPr lang="ko-KR" altLang="en-US" dirty="0">
                <a:solidFill>
                  <a:schemeClr val="accent2"/>
                </a:solidFill>
              </a:rPr>
              <a:t> 코드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29" name="Google Shape;2529;p35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5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5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5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5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5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5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5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5"/>
          <p:cNvSpPr/>
          <p:nvPr/>
        </p:nvSpPr>
        <p:spPr>
          <a:xfrm rot="8619804">
            <a:off x="5677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5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5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5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5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5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5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5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5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5"/>
          <p:cNvSpPr/>
          <p:nvPr/>
        </p:nvSpPr>
        <p:spPr>
          <a:xfrm rot="8619804">
            <a:off x="5912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553;p36">
            <a:extLst>
              <a:ext uri="{FF2B5EF4-FFF2-40B4-BE49-F238E27FC236}">
                <a16:creationId xmlns:a16="http://schemas.microsoft.com/office/drawing/2014/main" id="{FDD240A4-6D91-40C8-9431-5DE188DC5B97}"/>
              </a:ext>
            </a:extLst>
          </p:cNvPr>
          <p:cNvSpPr txBox="1">
            <a:spLocks/>
          </p:cNvSpPr>
          <p:nvPr/>
        </p:nvSpPr>
        <p:spPr>
          <a:xfrm>
            <a:off x="298007" y="415687"/>
            <a:ext cx="623679" cy="623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tabLst>
                <a:tab pos="3232150" algn="l"/>
              </a:tabLst>
              <a:defRPr sz="5000" b="1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/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EB228-A96E-4578-BA3E-10E6C64BD34C}"/>
              </a:ext>
            </a:extLst>
          </p:cNvPr>
          <p:cNvSpPr txBox="1"/>
          <p:nvPr/>
        </p:nvSpPr>
        <p:spPr>
          <a:xfrm>
            <a:off x="1739997" y="4684415"/>
            <a:ext cx="281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그림 </a:t>
            </a:r>
            <a:r>
              <a:rPr lang="en-US" altLang="ko-KR" sz="1100" dirty="0">
                <a:latin typeface="+mn-ea"/>
                <a:ea typeface="+mn-ea"/>
              </a:rPr>
              <a:t>7. macaron2.html </a:t>
            </a:r>
            <a:r>
              <a:rPr lang="ko-KR" altLang="en-US" sz="1100" dirty="0">
                <a:latin typeface="+mn-ea"/>
                <a:ea typeface="+mn-ea"/>
              </a:rPr>
              <a:t>코드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DFDC398-38D5-450C-96F0-2919C2E5F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130" y="1512815"/>
            <a:ext cx="4729741" cy="3171600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6E4B09F-E33C-4863-A20A-1F08BBE4F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997" y="1512815"/>
            <a:ext cx="5351202" cy="31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7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5"/>
          <p:cNvSpPr txBox="1">
            <a:spLocks noGrp="1"/>
          </p:cNvSpPr>
          <p:nvPr>
            <p:ph type="title"/>
          </p:nvPr>
        </p:nvSpPr>
        <p:spPr>
          <a:xfrm>
            <a:off x="1219693" y="44117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html+css</a:t>
            </a:r>
            <a:r>
              <a:rPr lang="ko-KR" altLang="en-US" dirty="0">
                <a:solidFill>
                  <a:schemeClr val="accent2"/>
                </a:solidFill>
              </a:rPr>
              <a:t> 코드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29" name="Google Shape;2529;p35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5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5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5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5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5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5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5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5"/>
          <p:cNvSpPr/>
          <p:nvPr/>
        </p:nvSpPr>
        <p:spPr>
          <a:xfrm rot="8619804">
            <a:off x="5677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5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5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5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5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5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5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5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5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5"/>
          <p:cNvSpPr/>
          <p:nvPr/>
        </p:nvSpPr>
        <p:spPr>
          <a:xfrm rot="8619804">
            <a:off x="5912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553;p36">
            <a:extLst>
              <a:ext uri="{FF2B5EF4-FFF2-40B4-BE49-F238E27FC236}">
                <a16:creationId xmlns:a16="http://schemas.microsoft.com/office/drawing/2014/main" id="{FDD240A4-6D91-40C8-9431-5DE188DC5B97}"/>
              </a:ext>
            </a:extLst>
          </p:cNvPr>
          <p:cNvSpPr txBox="1">
            <a:spLocks/>
          </p:cNvSpPr>
          <p:nvPr/>
        </p:nvSpPr>
        <p:spPr>
          <a:xfrm>
            <a:off x="298007" y="415687"/>
            <a:ext cx="623679" cy="623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tabLst>
                <a:tab pos="3232150" algn="l"/>
              </a:tabLst>
              <a:defRPr sz="5000" b="1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/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EB228-A96E-4578-BA3E-10E6C64BD34C}"/>
              </a:ext>
            </a:extLst>
          </p:cNvPr>
          <p:cNvSpPr txBox="1"/>
          <p:nvPr/>
        </p:nvSpPr>
        <p:spPr>
          <a:xfrm>
            <a:off x="203896" y="4606765"/>
            <a:ext cx="281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그림 </a:t>
            </a:r>
            <a:r>
              <a:rPr lang="en-US" altLang="ko-KR" sz="1100" dirty="0">
                <a:latin typeface="+mn-ea"/>
                <a:ea typeface="+mn-ea"/>
              </a:rPr>
              <a:t>8. macaron1.html </a:t>
            </a:r>
            <a:r>
              <a:rPr lang="ko-KR" altLang="en-US" sz="1100" dirty="0">
                <a:latin typeface="+mn-ea"/>
                <a:ea typeface="+mn-ea"/>
              </a:rPr>
              <a:t>코드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730736A-B945-4A1B-A202-2CDAC5E58536}"/>
              </a:ext>
            </a:extLst>
          </p:cNvPr>
          <p:cNvGrpSpPr/>
          <p:nvPr/>
        </p:nvGrpSpPr>
        <p:grpSpPr>
          <a:xfrm>
            <a:off x="203896" y="1435165"/>
            <a:ext cx="8736208" cy="3171600"/>
            <a:chOff x="162192" y="1435165"/>
            <a:chExt cx="8736208" cy="3171600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26E4B09F-E33C-4863-A20A-1F08BBE4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192" y="1435165"/>
              <a:ext cx="5351202" cy="3171600"/>
            </a:xfrm>
            <a:prstGeom prst="rect">
              <a:avLst/>
            </a:prstGeom>
          </p:spPr>
        </p:pic>
        <p:pic>
          <p:nvPicPr>
            <p:cNvPr id="5" name="그림 4" descr="테이블이(가) 표시된 사진&#10;&#10;자동 생성된 설명">
              <a:extLst>
                <a:ext uri="{FF2B5EF4-FFF2-40B4-BE49-F238E27FC236}">
                  <a16:creationId xmlns:a16="http://schemas.microsoft.com/office/drawing/2014/main" id="{EED9757F-0DC7-4366-AEF0-0FCF86BE1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2843" y="1435165"/>
              <a:ext cx="3865557" cy="31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1593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p48"/>
          <p:cNvSpPr txBox="1">
            <a:spLocks noGrp="1"/>
          </p:cNvSpPr>
          <p:nvPr>
            <p:ph type="title"/>
          </p:nvPr>
        </p:nvSpPr>
        <p:spPr>
          <a:xfrm>
            <a:off x="1241625" y="1470150"/>
            <a:ext cx="6660900" cy="22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2"/>
                </a:solidFill>
              </a:rPr>
              <a:t>감사합니다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30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2"/>
                </a:solidFill>
              </a:rPr>
              <a:t>목차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02" name="Google Shape;2402;p30"/>
          <p:cNvSpPr txBox="1">
            <a:spLocks noGrp="1"/>
          </p:cNvSpPr>
          <p:nvPr>
            <p:ph type="title" idx="2"/>
          </p:nvPr>
        </p:nvSpPr>
        <p:spPr>
          <a:xfrm>
            <a:off x="2289850" y="1746175"/>
            <a:ext cx="7182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01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03" name="Google Shape;2403;p30"/>
          <p:cNvSpPr txBox="1">
            <a:spLocks noGrp="1"/>
          </p:cNvSpPr>
          <p:nvPr>
            <p:ph type="title" idx="3"/>
          </p:nvPr>
        </p:nvSpPr>
        <p:spPr>
          <a:xfrm>
            <a:off x="1451800" y="2328325"/>
            <a:ext cx="2394300" cy="10935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  <a:softEdge rad="127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웹사이트</a:t>
            </a:r>
            <a:endParaRPr dirty="0"/>
          </a:p>
        </p:txBody>
      </p:sp>
      <p:sp>
        <p:nvSpPr>
          <p:cNvPr id="2405" name="Google Shape;2405;p30"/>
          <p:cNvSpPr txBox="1">
            <a:spLocks noGrp="1"/>
          </p:cNvSpPr>
          <p:nvPr>
            <p:ph type="title" idx="5"/>
          </p:nvPr>
        </p:nvSpPr>
        <p:spPr>
          <a:xfrm>
            <a:off x="6135950" y="1746177"/>
            <a:ext cx="7182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02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06" name="Google Shape;2406;p30"/>
          <p:cNvSpPr txBox="1">
            <a:spLocks noGrp="1"/>
          </p:cNvSpPr>
          <p:nvPr>
            <p:ph type="title" idx="6"/>
          </p:nvPr>
        </p:nvSpPr>
        <p:spPr>
          <a:xfrm>
            <a:off x="5297900" y="2328326"/>
            <a:ext cx="2394300" cy="1093499"/>
          </a:xfrm>
          <a:prstGeom prst="rect">
            <a:avLst/>
          </a:prstGeom>
          <a:solidFill>
            <a:srgbClr val="4A82ED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  <a:softEdge rad="127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html+css</a:t>
            </a:r>
            <a:r>
              <a:rPr lang="en-US" dirty="0"/>
              <a:t> </a:t>
            </a:r>
            <a:r>
              <a:rPr lang="ko-KR" altLang="en-US" dirty="0"/>
              <a:t>코드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p36"/>
          <p:cNvSpPr txBox="1">
            <a:spLocks noGrp="1"/>
          </p:cNvSpPr>
          <p:nvPr>
            <p:ph type="title"/>
          </p:nvPr>
        </p:nvSpPr>
        <p:spPr>
          <a:xfrm>
            <a:off x="1397000" y="2478175"/>
            <a:ext cx="6350100" cy="12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2"/>
                </a:solidFill>
              </a:rPr>
              <a:t>웹사이트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53" name="Google Shape;2553;p36"/>
          <p:cNvSpPr txBox="1">
            <a:spLocks noGrp="1"/>
          </p:cNvSpPr>
          <p:nvPr>
            <p:ph type="title" idx="2"/>
          </p:nvPr>
        </p:nvSpPr>
        <p:spPr>
          <a:xfrm>
            <a:off x="4079700" y="1444300"/>
            <a:ext cx="984600" cy="984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5"/>
          <p:cNvSpPr txBox="1">
            <a:spLocks noGrp="1"/>
          </p:cNvSpPr>
          <p:nvPr>
            <p:ph type="title"/>
          </p:nvPr>
        </p:nvSpPr>
        <p:spPr>
          <a:xfrm>
            <a:off x="1219693" y="44117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2"/>
                </a:solidFill>
              </a:rPr>
              <a:t>웹사이트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29" name="Google Shape;2529;p35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5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5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5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5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5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5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5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5"/>
          <p:cNvSpPr/>
          <p:nvPr/>
        </p:nvSpPr>
        <p:spPr>
          <a:xfrm rot="8619804">
            <a:off x="5677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5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5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5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5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5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5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5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5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5"/>
          <p:cNvSpPr/>
          <p:nvPr/>
        </p:nvSpPr>
        <p:spPr>
          <a:xfrm rot="8619804">
            <a:off x="5912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553;p36">
            <a:extLst>
              <a:ext uri="{FF2B5EF4-FFF2-40B4-BE49-F238E27FC236}">
                <a16:creationId xmlns:a16="http://schemas.microsoft.com/office/drawing/2014/main" id="{FDD240A4-6D91-40C8-9431-5DE188DC5B97}"/>
              </a:ext>
            </a:extLst>
          </p:cNvPr>
          <p:cNvSpPr txBox="1">
            <a:spLocks/>
          </p:cNvSpPr>
          <p:nvPr/>
        </p:nvSpPr>
        <p:spPr>
          <a:xfrm>
            <a:off x="298007" y="415687"/>
            <a:ext cx="623679" cy="623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tabLst>
                <a:tab pos="3232150" algn="l"/>
              </a:tabLst>
              <a:defRPr sz="5000" b="1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/>
              <a:t>01</a:t>
            </a:r>
          </a:p>
        </p:txBody>
      </p:sp>
      <p:pic>
        <p:nvPicPr>
          <p:cNvPr id="23" name="그림 22" descr="텍스트, 다른이(가) 표시된 사진&#10;&#10;자동 생성된 설명">
            <a:extLst>
              <a:ext uri="{FF2B5EF4-FFF2-40B4-BE49-F238E27FC236}">
                <a16:creationId xmlns:a16="http://schemas.microsoft.com/office/drawing/2014/main" id="{637FF97F-539A-4E9F-ADA5-0FB416F8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158" y="1173271"/>
            <a:ext cx="6279684" cy="35290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5"/>
          <p:cNvSpPr txBox="1">
            <a:spLocks noGrp="1"/>
          </p:cNvSpPr>
          <p:nvPr>
            <p:ph type="title"/>
          </p:nvPr>
        </p:nvSpPr>
        <p:spPr>
          <a:xfrm>
            <a:off x="1219693" y="44117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2"/>
                </a:solidFill>
              </a:rPr>
              <a:t>웹사이트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29" name="Google Shape;2529;p35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5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5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5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5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5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5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5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5"/>
          <p:cNvSpPr/>
          <p:nvPr/>
        </p:nvSpPr>
        <p:spPr>
          <a:xfrm rot="8619804">
            <a:off x="5677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5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5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5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5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5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5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5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5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5"/>
          <p:cNvSpPr/>
          <p:nvPr/>
        </p:nvSpPr>
        <p:spPr>
          <a:xfrm rot="8619804">
            <a:off x="5912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553;p36">
            <a:extLst>
              <a:ext uri="{FF2B5EF4-FFF2-40B4-BE49-F238E27FC236}">
                <a16:creationId xmlns:a16="http://schemas.microsoft.com/office/drawing/2014/main" id="{FDD240A4-6D91-40C8-9431-5DE188DC5B97}"/>
              </a:ext>
            </a:extLst>
          </p:cNvPr>
          <p:cNvSpPr txBox="1">
            <a:spLocks/>
          </p:cNvSpPr>
          <p:nvPr/>
        </p:nvSpPr>
        <p:spPr>
          <a:xfrm>
            <a:off x="298007" y="415687"/>
            <a:ext cx="623679" cy="623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tabLst>
                <a:tab pos="3232150" algn="l"/>
              </a:tabLst>
              <a:defRPr sz="5000" b="1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/>
              <a:t>01</a:t>
            </a:r>
          </a:p>
        </p:txBody>
      </p:sp>
      <p:pic>
        <p:nvPicPr>
          <p:cNvPr id="23" name="그림 22" descr="텍스트, 다른이(가) 표시된 사진&#10;&#10;자동 생성된 설명">
            <a:extLst>
              <a:ext uri="{FF2B5EF4-FFF2-40B4-BE49-F238E27FC236}">
                <a16:creationId xmlns:a16="http://schemas.microsoft.com/office/drawing/2014/main" id="{637FF97F-539A-4E9F-ADA5-0FB416F8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158" y="1173271"/>
            <a:ext cx="6279684" cy="35290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8C8BA2-FA2B-4468-B77E-6293EFD03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158" y="1177469"/>
            <a:ext cx="6277812" cy="3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5"/>
          <p:cNvSpPr txBox="1">
            <a:spLocks noGrp="1"/>
          </p:cNvSpPr>
          <p:nvPr>
            <p:ph type="title"/>
          </p:nvPr>
        </p:nvSpPr>
        <p:spPr>
          <a:xfrm>
            <a:off x="1219693" y="44117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2"/>
                </a:solidFill>
              </a:rPr>
              <a:t>웹사이트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29" name="Google Shape;2529;p35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5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5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5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5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5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5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5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5"/>
          <p:cNvSpPr/>
          <p:nvPr/>
        </p:nvSpPr>
        <p:spPr>
          <a:xfrm rot="8619804">
            <a:off x="5677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5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5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5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5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5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5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5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5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5"/>
          <p:cNvSpPr/>
          <p:nvPr/>
        </p:nvSpPr>
        <p:spPr>
          <a:xfrm rot="8619804">
            <a:off x="5912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553;p36">
            <a:extLst>
              <a:ext uri="{FF2B5EF4-FFF2-40B4-BE49-F238E27FC236}">
                <a16:creationId xmlns:a16="http://schemas.microsoft.com/office/drawing/2014/main" id="{FDD240A4-6D91-40C8-9431-5DE188DC5B97}"/>
              </a:ext>
            </a:extLst>
          </p:cNvPr>
          <p:cNvSpPr txBox="1">
            <a:spLocks/>
          </p:cNvSpPr>
          <p:nvPr/>
        </p:nvSpPr>
        <p:spPr>
          <a:xfrm>
            <a:off x="298007" y="415687"/>
            <a:ext cx="623679" cy="623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tabLst>
                <a:tab pos="3232150" algn="l"/>
              </a:tabLst>
              <a:defRPr sz="5000" b="1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/>
              <a:t>01</a:t>
            </a:r>
          </a:p>
        </p:txBody>
      </p:sp>
      <p:pic>
        <p:nvPicPr>
          <p:cNvPr id="23" name="그림 22" descr="텍스트, 다른이(가) 표시된 사진&#10;&#10;자동 생성된 설명">
            <a:extLst>
              <a:ext uri="{FF2B5EF4-FFF2-40B4-BE49-F238E27FC236}">
                <a16:creationId xmlns:a16="http://schemas.microsoft.com/office/drawing/2014/main" id="{637FF97F-539A-4E9F-ADA5-0FB416F8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158" y="1173271"/>
            <a:ext cx="6279684" cy="35290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004CD3-7CA3-4048-A548-AD9590370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158" y="1173271"/>
            <a:ext cx="6279684" cy="352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3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p36"/>
          <p:cNvSpPr txBox="1">
            <a:spLocks noGrp="1"/>
          </p:cNvSpPr>
          <p:nvPr>
            <p:ph type="title"/>
          </p:nvPr>
        </p:nvSpPr>
        <p:spPr>
          <a:xfrm>
            <a:off x="1397000" y="2478175"/>
            <a:ext cx="6350100" cy="12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html+css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코드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53" name="Google Shape;2553;p36"/>
          <p:cNvSpPr txBox="1">
            <a:spLocks noGrp="1"/>
          </p:cNvSpPr>
          <p:nvPr>
            <p:ph type="title" idx="2"/>
          </p:nvPr>
        </p:nvSpPr>
        <p:spPr>
          <a:xfrm>
            <a:off x="4079700" y="1444300"/>
            <a:ext cx="984600" cy="984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415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5"/>
          <p:cNvSpPr txBox="1">
            <a:spLocks noGrp="1"/>
          </p:cNvSpPr>
          <p:nvPr>
            <p:ph type="title"/>
          </p:nvPr>
        </p:nvSpPr>
        <p:spPr>
          <a:xfrm>
            <a:off x="1219693" y="44117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html+css</a:t>
            </a:r>
            <a:r>
              <a:rPr lang="ko-KR" altLang="en-US" dirty="0">
                <a:solidFill>
                  <a:schemeClr val="accent2"/>
                </a:solidFill>
              </a:rPr>
              <a:t> 코드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29" name="Google Shape;2529;p35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5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5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5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5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5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5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5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5"/>
          <p:cNvSpPr/>
          <p:nvPr/>
        </p:nvSpPr>
        <p:spPr>
          <a:xfrm rot="8619804">
            <a:off x="5677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5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5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5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5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5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5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5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5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5"/>
          <p:cNvSpPr/>
          <p:nvPr/>
        </p:nvSpPr>
        <p:spPr>
          <a:xfrm rot="8619804">
            <a:off x="5912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553;p36">
            <a:extLst>
              <a:ext uri="{FF2B5EF4-FFF2-40B4-BE49-F238E27FC236}">
                <a16:creationId xmlns:a16="http://schemas.microsoft.com/office/drawing/2014/main" id="{FDD240A4-6D91-40C8-9431-5DE188DC5B97}"/>
              </a:ext>
            </a:extLst>
          </p:cNvPr>
          <p:cNvSpPr txBox="1">
            <a:spLocks/>
          </p:cNvSpPr>
          <p:nvPr/>
        </p:nvSpPr>
        <p:spPr>
          <a:xfrm>
            <a:off x="298007" y="415687"/>
            <a:ext cx="623679" cy="623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tabLst>
                <a:tab pos="3232150" algn="l"/>
              </a:tabLst>
              <a:defRPr sz="5000" b="1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/>
              <a:t>02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5E44EE-0454-45FC-87BD-15358A3C1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8" y="1301916"/>
            <a:ext cx="7400925" cy="3171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6EB228-A96E-4578-BA3E-10E6C64BD34C}"/>
              </a:ext>
            </a:extLst>
          </p:cNvPr>
          <p:cNvSpPr txBox="1"/>
          <p:nvPr/>
        </p:nvSpPr>
        <p:spPr>
          <a:xfrm>
            <a:off x="871537" y="4484998"/>
            <a:ext cx="281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그림 </a:t>
            </a:r>
            <a:r>
              <a:rPr lang="en-US" altLang="ko-KR" sz="1100" dirty="0">
                <a:latin typeface="+mn-ea"/>
                <a:ea typeface="+mn-ea"/>
              </a:rPr>
              <a:t>1. index.html </a:t>
            </a:r>
            <a:r>
              <a:rPr lang="ko-KR" altLang="en-US" sz="1100" dirty="0">
                <a:latin typeface="+mn-ea"/>
                <a:ea typeface="+mn-ea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48108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5"/>
          <p:cNvSpPr txBox="1">
            <a:spLocks noGrp="1"/>
          </p:cNvSpPr>
          <p:nvPr>
            <p:ph type="title"/>
          </p:nvPr>
        </p:nvSpPr>
        <p:spPr>
          <a:xfrm>
            <a:off x="1219693" y="44117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html+css</a:t>
            </a:r>
            <a:r>
              <a:rPr lang="ko-KR" altLang="en-US" dirty="0">
                <a:solidFill>
                  <a:schemeClr val="accent2"/>
                </a:solidFill>
              </a:rPr>
              <a:t> 코드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29" name="Google Shape;2529;p35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5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5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5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5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5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5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5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5"/>
          <p:cNvSpPr/>
          <p:nvPr/>
        </p:nvSpPr>
        <p:spPr>
          <a:xfrm rot="8619804">
            <a:off x="5677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5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5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5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5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5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5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5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5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5"/>
          <p:cNvSpPr/>
          <p:nvPr/>
        </p:nvSpPr>
        <p:spPr>
          <a:xfrm rot="8619804">
            <a:off x="5912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553;p36">
            <a:extLst>
              <a:ext uri="{FF2B5EF4-FFF2-40B4-BE49-F238E27FC236}">
                <a16:creationId xmlns:a16="http://schemas.microsoft.com/office/drawing/2014/main" id="{FDD240A4-6D91-40C8-9431-5DE188DC5B97}"/>
              </a:ext>
            </a:extLst>
          </p:cNvPr>
          <p:cNvSpPr txBox="1">
            <a:spLocks/>
          </p:cNvSpPr>
          <p:nvPr/>
        </p:nvSpPr>
        <p:spPr>
          <a:xfrm>
            <a:off x="298007" y="415687"/>
            <a:ext cx="623679" cy="623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tabLst>
                <a:tab pos="3232150" algn="l"/>
              </a:tabLst>
              <a:defRPr sz="5000" b="1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/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EB228-A96E-4578-BA3E-10E6C64BD34C}"/>
              </a:ext>
            </a:extLst>
          </p:cNvPr>
          <p:cNvSpPr txBox="1"/>
          <p:nvPr/>
        </p:nvSpPr>
        <p:spPr>
          <a:xfrm>
            <a:off x="1055027" y="4510043"/>
            <a:ext cx="281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그림 </a:t>
            </a:r>
            <a:r>
              <a:rPr lang="en-US" altLang="ko-KR" sz="1100" dirty="0">
                <a:latin typeface="+mn-ea"/>
                <a:ea typeface="+mn-ea"/>
              </a:rPr>
              <a:t>2. breadtitle.html </a:t>
            </a:r>
            <a:r>
              <a:rPr lang="ko-KR" altLang="en-US" sz="1100" dirty="0">
                <a:latin typeface="+mn-ea"/>
                <a:ea typeface="+mn-ea"/>
              </a:rPr>
              <a:t>코드</a:t>
            </a:r>
          </a:p>
        </p:txBody>
      </p: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97C1C386-5079-42E0-93F1-2CCE26B1E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7" y="1338443"/>
            <a:ext cx="7033946" cy="31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036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ing Decimals Worksheets by Slidesgo">
  <a:themeElements>
    <a:clrScheme name="Simple Light">
      <a:dk1>
        <a:srgbClr val="000000"/>
      </a:dk1>
      <a:lt1>
        <a:srgbClr val="E7F3F5"/>
      </a:lt1>
      <a:dk2>
        <a:srgbClr val="FFFFFF"/>
      </a:dk2>
      <a:lt2>
        <a:srgbClr val="B6B6B6"/>
      </a:lt2>
      <a:accent1>
        <a:srgbClr val="000000"/>
      </a:accent1>
      <a:accent2>
        <a:srgbClr val="DD5353"/>
      </a:accent2>
      <a:accent3>
        <a:srgbClr val="E5922D"/>
      </a:accent3>
      <a:accent4>
        <a:srgbClr val="EDBB3C"/>
      </a:accent4>
      <a:accent5>
        <a:srgbClr val="4A82ED"/>
      </a:accent5>
      <a:accent6>
        <a:srgbClr val="E7F3F5"/>
      </a:accent6>
      <a:hlink>
        <a:srgbClr val="EDBB3C"/>
      </a:hlink>
      <a:folHlink>
        <a:srgbClr val="0097A7"/>
      </a:folHlink>
    </a:clrScheme>
    <a:fontScheme name="사용자 지정 2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130</Words>
  <Application>Microsoft Office PowerPoint</Application>
  <PresentationFormat>화면 슬라이드 쇼(16:9)</PresentationFormat>
  <Paragraphs>42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Poppins</vt:lpstr>
      <vt:lpstr>Nunito</vt:lpstr>
      <vt:lpstr>Arial</vt:lpstr>
      <vt:lpstr>맑은 고딕</vt:lpstr>
      <vt:lpstr>Dividing Decimals Worksheets by Slidesgo</vt:lpstr>
      <vt:lpstr>토이프로젝트 html+css</vt:lpstr>
      <vt:lpstr>목차</vt:lpstr>
      <vt:lpstr>웹사이트</vt:lpstr>
      <vt:lpstr>웹사이트</vt:lpstr>
      <vt:lpstr>웹사이트</vt:lpstr>
      <vt:lpstr>웹사이트</vt:lpstr>
      <vt:lpstr>html+css 코드</vt:lpstr>
      <vt:lpstr>html+css 코드</vt:lpstr>
      <vt:lpstr>html+css 코드</vt:lpstr>
      <vt:lpstr>html+css 코드</vt:lpstr>
      <vt:lpstr>html+css 코드</vt:lpstr>
      <vt:lpstr>html+css 코드</vt:lpstr>
      <vt:lpstr>html+css 코드</vt:lpstr>
      <vt:lpstr>html+css 코드</vt:lpstr>
      <vt:lpstr>html+css 코드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Dividing Decimals Worksheets</dc:title>
  <dc:creator>KEE</dc:creator>
  <cp:lastModifiedBy>김지은</cp:lastModifiedBy>
  <cp:revision>15</cp:revision>
  <dcterms:modified xsi:type="dcterms:W3CDTF">2021-12-07T13:48:57Z</dcterms:modified>
</cp:coreProperties>
</file>