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9" r:id="rId3"/>
    <p:sldId id="315" r:id="rId4"/>
    <p:sldId id="316" r:id="rId5"/>
    <p:sldId id="297" r:id="rId6"/>
    <p:sldId id="308" r:id="rId7"/>
    <p:sldId id="307" r:id="rId8"/>
    <p:sldId id="310" r:id="rId9"/>
    <p:sldId id="311" r:id="rId10"/>
    <p:sldId id="312" r:id="rId11"/>
    <p:sldId id="313" r:id="rId12"/>
    <p:sldId id="314" r:id="rId13"/>
    <p:sldId id="274" r:id="rId14"/>
  </p:sldIdLst>
  <p:sldSz cx="9144000" cy="5143500" type="screen16x9"/>
  <p:notesSz cx="6858000" cy="9144000"/>
  <p:embeddedFontLst>
    <p:embeddedFont>
      <p:font typeface="Lora" pitchFamily="2" charset="0"/>
      <p:regular r:id="rId16"/>
      <p:bold r:id="rId17"/>
      <p:italic r:id="rId18"/>
      <p:boldItalic r:id="rId19"/>
    </p:embeddedFont>
    <p:embeddedFont>
      <p:font typeface="Quattrocento Sans" panose="020B0600000101010101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15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79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 dirty="0"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 userDrawn="1">
  <p:cSld name="1_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>
            <a:cxnSpLocks/>
            <a:endCxn id="17" idx="1"/>
          </p:cNvCxnSpPr>
          <p:nvPr/>
        </p:nvCxnSpPr>
        <p:spPr>
          <a:xfrm>
            <a:off x="0" y="477971"/>
            <a:ext cx="2002177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097902" y="194459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02177" y="228599"/>
            <a:ext cx="2219303" cy="498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17" idx="3"/>
          </p:cNvCxnSpPr>
          <p:nvPr/>
        </p:nvCxnSpPr>
        <p:spPr>
          <a:xfrm flipV="1">
            <a:off x="4221480" y="445771"/>
            <a:ext cx="4908547" cy="32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</a:rPr>
              <a:t>PHP + MySQL</a:t>
            </a:r>
            <a:r>
              <a:rPr lang="en" dirty="0"/>
              <a:t> </a:t>
            </a:r>
            <a:br>
              <a:rPr lang="en" dirty="0"/>
            </a:br>
            <a:r>
              <a:rPr lang="ko-KR" altLang="en-US" dirty="0" err="1"/>
              <a:t>토이프로젝트</a:t>
            </a:r>
            <a:r>
              <a:rPr lang="ko-KR" altLang="en-US" dirty="0"/>
              <a:t>  </a:t>
            </a:r>
            <a:r>
              <a:rPr lang="ko-KR" altLang="en-US" sz="1800" dirty="0"/>
              <a:t>김지은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PHP </a:t>
            </a:r>
            <a:r>
              <a:rPr lang="ko-KR" altLang="en-US" dirty="0"/>
              <a:t>코드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474990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78E124-3C64-43A3-9CFC-1B4F9F6E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762"/>
            <a:ext cx="5159834" cy="35903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151693-5BB1-4947-B129-D9942B91F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416" y="2186914"/>
            <a:ext cx="5370584" cy="272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5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PHP </a:t>
            </a:r>
            <a:r>
              <a:rPr lang="ko-KR" altLang="en-US" dirty="0"/>
              <a:t>코드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7BF3EE-A87E-4294-BA1C-4262731F5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18" y="895950"/>
            <a:ext cx="5642164" cy="33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4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PHP </a:t>
            </a:r>
            <a:r>
              <a:rPr lang="ko-KR" altLang="en-US" dirty="0"/>
              <a:t>코드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1A6149-7D91-448E-BED8-965226263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34" y="895950"/>
            <a:ext cx="5720132" cy="33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8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0"/>
          <p:cNvCxnSpPr>
            <a:cxnSpLocks/>
          </p:cNvCxnSpPr>
          <p:nvPr/>
        </p:nvCxnSpPr>
        <p:spPr>
          <a:xfrm>
            <a:off x="-1170" y="2571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2364005" y="19918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cxnSp>
        <p:nvCxnSpPr>
          <p:cNvPr id="325" name="Google Shape;325;p30"/>
          <p:cNvCxnSpPr>
            <a:cxnSpLocks/>
          </p:cNvCxnSpPr>
          <p:nvPr/>
        </p:nvCxnSpPr>
        <p:spPr>
          <a:xfrm>
            <a:off x="5582180" y="2571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824305" y="2002200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141268" y="2333867"/>
            <a:ext cx="505722" cy="475767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Website</a:t>
            </a:r>
            <a:r>
              <a:rPr lang="ko-KR" altLang="en-US" dirty="0"/>
              <a:t> 연동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Website </a:t>
            </a:r>
            <a:r>
              <a:rPr lang="ko-KR" altLang="en-US" dirty="0"/>
              <a:t>연동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3D9131-8E65-4A83-BA4D-BF90BB92A1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22"/>
          <a:stretch/>
        </p:blipFill>
        <p:spPr>
          <a:xfrm>
            <a:off x="624742" y="842649"/>
            <a:ext cx="7894515" cy="40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4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Website </a:t>
            </a:r>
            <a:r>
              <a:rPr lang="ko-KR" altLang="en-US" dirty="0"/>
              <a:t>연동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3A41FC-01D1-4DD6-AEB1-290577905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21"/>
          <a:stretch/>
        </p:blipFill>
        <p:spPr>
          <a:xfrm>
            <a:off x="624742" y="842650"/>
            <a:ext cx="7894515" cy="407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4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PHP </a:t>
            </a:r>
            <a:r>
              <a:rPr lang="ko-KR" altLang="en-US" dirty="0"/>
              <a:t>코드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46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PHP </a:t>
            </a:r>
            <a:r>
              <a:rPr lang="ko-KR" altLang="en-US" dirty="0"/>
              <a:t>코드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5B6AC0-2390-4EE0-92F3-7A6FA660E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09" y="868501"/>
            <a:ext cx="4437581" cy="40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2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PHP </a:t>
            </a:r>
            <a:r>
              <a:rPr lang="ko-KR" altLang="en-US" dirty="0"/>
              <a:t>코드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80B03-FE81-4EC5-BE3D-003D6CA0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854" y="868681"/>
            <a:ext cx="4272292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4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PHP </a:t>
            </a:r>
            <a:r>
              <a:rPr lang="ko-KR" altLang="en-US" dirty="0"/>
              <a:t>코드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93F9F7-40C9-4D57-B820-87DF8093F496}"/>
              </a:ext>
            </a:extLst>
          </p:cNvPr>
          <p:cNvGrpSpPr/>
          <p:nvPr/>
        </p:nvGrpSpPr>
        <p:grpSpPr>
          <a:xfrm>
            <a:off x="0" y="868681"/>
            <a:ext cx="9144000" cy="3369767"/>
            <a:chOff x="0" y="886867"/>
            <a:chExt cx="9144000" cy="336976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F17F6A8-5C33-461A-95E9-19F3177D6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86867"/>
              <a:ext cx="5335002" cy="336976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B2C104-B47C-42CA-BC22-EFD940919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999"/>
            <a:stretch/>
          </p:blipFill>
          <p:spPr>
            <a:xfrm>
              <a:off x="5120700" y="886867"/>
              <a:ext cx="4023300" cy="3369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574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37475-474E-4567-AA31-BC1123CDD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PHP </a:t>
            </a:r>
            <a:r>
              <a:rPr lang="ko-KR" altLang="en-US" dirty="0"/>
              <a:t>코드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CF99C-66BF-4252-B3F1-2ABD20CF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Google Shape;112;p15">
            <a:extLst>
              <a:ext uri="{FF2B5EF4-FFF2-40B4-BE49-F238E27FC236}">
                <a16:creationId xmlns:a16="http://schemas.microsoft.com/office/drawing/2014/main" id="{7653567A-7DB0-477F-9BD1-277833A8CA6B}"/>
              </a:ext>
            </a:extLst>
          </p:cNvPr>
          <p:cNvSpPr txBox="1"/>
          <p:nvPr/>
        </p:nvSpPr>
        <p:spPr>
          <a:xfrm>
            <a:off x="1111115" y="165142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443348-C340-4B24-9F1C-F2D76C1F9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54" y="896762"/>
            <a:ext cx="6819092" cy="33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28916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53</Words>
  <Application>Microsoft Office PowerPoint</Application>
  <PresentationFormat>화면 슬라이드 쇼(16:9)</PresentationFormat>
  <Paragraphs>36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Quattrocento Sans</vt:lpstr>
      <vt:lpstr>Arial</vt:lpstr>
      <vt:lpstr>Lora</vt:lpstr>
      <vt:lpstr>Viola template</vt:lpstr>
      <vt:lpstr>PHP + MySQL  토이프로젝트  김지은</vt:lpstr>
      <vt:lpstr>Website 연동</vt:lpstr>
      <vt:lpstr>Website 연동</vt:lpstr>
      <vt:lpstr>Website 연동</vt:lpstr>
      <vt:lpstr>PHP 코드</vt:lpstr>
      <vt:lpstr>PHP 코드</vt:lpstr>
      <vt:lpstr>PHP 코드</vt:lpstr>
      <vt:lpstr>PHP 코드</vt:lpstr>
      <vt:lpstr>PHP 코드</vt:lpstr>
      <vt:lpstr>PHP 코드</vt:lpstr>
      <vt:lpstr>PHP 코드</vt:lpstr>
      <vt:lpstr>PHP 코드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+ MySQL  토이프로젝트  김지은</dc:title>
  <dc:creator>KEE</dc:creator>
  <cp:lastModifiedBy>김지은</cp:lastModifiedBy>
  <cp:revision>13</cp:revision>
  <dcterms:modified xsi:type="dcterms:W3CDTF">2021-12-21T13:08:37Z</dcterms:modified>
</cp:coreProperties>
</file>