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9BBCD-59D3-43B9-8921-B9189B7380C7}" type="datetimeFigureOut">
              <a:rPr lang="fr-FR" smtClean="0"/>
              <a:pPr/>
              <a:t>01/12/2014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F2743-7868-45AE-B2D7-46240FA0A95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r>
              <a:rPr lang="fr-FR" baseline="0" dirty="0" smtClean="0"/>
              <a:t> par Victor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F2743-7868-45AE-B2D7-46240FA0A95E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du plan par Victor avec transition à la personne suivante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F2743-7868-45AE-B2D7-46240FA0A95E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P.A</a:t>
            </a:r>
            <a:r>
              <a:rPr lang="fr-FR" baseline="0" dirty="0" smtClean="0"/>
              <a:t> transition Victor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F2743-7868-45AE-B2D7-46240FA0A95E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Victor transition Marie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F2743-7868-45AE-B2D7-46240FA0A95E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Marie</a:t>
            </a:r>
          </a:p>
          <a:p>
            <a:r>
              <a:rPr lang="fr-FR" dirty="0" smtClean="0"/>
              <a:t>+ </a:t>
            </a:r>
            <a:r>
              <a:rPr lang="fr-FR" dirty="0" smtClean="0"/>
              <a:t>Présentation du serveur d’accès (avec la partie MySQL et pourquoi)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F2743-7868-45AE-B2D7-46240FA0A95E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 l’application Web, ouvrir avant</a:t>
            </a:r>
            <a:r>
              <a:rPr lang="fr-FR" baseline="0" dirty="0" smtClean="0"/>
              <a:t> la présentation le serveur et les pages que l’on présentera.</a:t>
            </a:r>
          </a:p>
          <a:p>
            <a:r>
              <a:rPr lang="fr-FR" baseline="0" dirty="0" smtClean="0"/>
              <a:t>Pour l’application mobile, il suffira de dire que nous n’avons pas encore commencé.</a:t>
            </a:r>
          </a:p>
          <a:p>
            <a:endParaRPr lang="fr-FR" baseline="0" dirty="0" smtClean="0"/>
          </a:p>
          <a:p>
            <a:r>
              <a:rPr lang="fr-FR" baseline="0" dirty="0" smtClean="0"/>
              <a:t>Présentation:</a:t>
            </a:r>
          </a:p>
          <a:p>
            <a:r>
              <a:rPr lang="fr-FR" baseline="0" dirty="0" smtClean="0"/>
              <a:t>Maquette Web: Victor</a:t>
            </a:r>
          </a:p>
          <a:p>
            <a:r>
              <a:rPr lang="fr-FR" baseline="0" dirty="0" smtClean="0"/>
              <a:t>Maquette Mobile: Alexandre?</a:t>
            </a:r>
          </a:p>
          <a:p>
            <a:r>
              <a:rPr lang="fr-FR" baseline="0" dirty="0" smtClean="0"/>
              <a:t>Base de donnée: P.A</a:t>
            </a:r>
          </a:p>
          <a:p>
            <a:r>
              <a:rPr lang="fr-FR" baseline="0" dirty="0" smtClean="0"/>
              <a:t>Application Web: Marie</a:t>
            </a:r>
          </a:p>
          <a:p>
            <a:r>
              <a:rPr lang="fr-FR" baseline="0" dirty="0" smtClean="0"/>
              <a:t>Application mobile: Victor</a:t>
            </a:r>
          </a:p>
          <a:p>
            <a:r>
              <a:rPr lang="fr-FR" baseline="0" dirty="0" smtClean="0"/>
              <a:t>Tableau récapitulatif: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F2743-7868-45AE-B2D7-46240FA0A95E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01/12/2014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01/12/2014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01/12/2014</a:t>
            </a:fld>
            <a:endParaRPr lang="fr-BE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01/12/2014</a:t>
            </a:fld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01/12/2014</a:t>
            </a:fld>
            <a:endParaRPr lang="fr-BE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BE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01/12/2014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A309A6D-C09C-4548-B29A-6CF363A7E532}" type="datetimeFigureOut">
              <a:rPr lang="fr-FR" smtClean="0"/>
              <a:pPr/>
              <a:t>01/12/2014</a:t>
            </a:fld>
            <a:endParaRPr lang="fr-BE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01/12/2014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Web/Fichiers%20joints/Maquett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tableau_recap.xlsx" TargetMode="External"/><Relationship Id="rId4" Type="http://schemas.openxmlformats.org/officeDocument/2006/relationships/hyperlink" Target="../Web/Fichiers%20joints/MCDBasique.jp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KEEP’IN </a:t>
            </a:r>
            <a:br>
              <a:rPr lang="fr-F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fr-F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Gestion d’accès</a:t>
            </a:r>
            <a:endParaRPr lang="fr-F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Marie </a:t>
            </a:r>
            <a:r>
              <a:rPr lang="fr-FR" dirty="0" err="1" smtClean="0"/>
              <a:t>Pairault</a:t>
            </a:r>
            <a:r>
              <a:rPr lang="fr-FR" dirty="0" smtClean="0"/>
              <a:t>, Victor Gauthier-</a:t>
            </a:r>
            <a:r>
              <a:rPr lang="fr-FR" dirty="0" err="1" smtClean="0"/>
              <a:t>Lafaye</a:t>
            </a:r>
            <a:r>
              <a:rPr lang="fr-FR" dirty="0" smtClean="0"/>
              <a:t>, </a:t>
            </a:r>
          </a:p>
          <a:p>
            <a:r>
              <a:rPr lang="fr-FR" dirty="0" smtClean="0"/>
              <a:t>Pierre-Alexandre Fort, Alexandre Bertin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486000"/>
          </a:xfrm>
        </p:spPr>
        <p:txBody>
          <a:bodyPr>
            <a:normAutofit fontScale="85000" lnSpcReduction="20000"/>
          </a:bodyPr>
          <a:lstStyle/>
          <a:p>
            <a:endParaRPr lang="fr-FR" dirty="0" smtClean="0"/>
          </a:p>
          <a:p>
            <a:endParaRPr lang="fr-FR" dirty="0" smtClean="0"/>
          </a:p>
          <a:p>
            <a:pPr>
              <a:buFont typeface="Wingdings" pitchFamily="2" charset="2"/>
              <a:buChar char="v"/>
            </a:pPr>
            <a:r>
              <a:rPr lang="fr-FR" sz="4400" dirty="0" smtClean="0"/>
              <a:t> Solution de gestion d’accès</a:t>
            </a:r>
          </a:p>
          <a:p>
            <a:pPr>
              <a:buFont typeface="Wingdings" pitchFamily="2" charset="2"/>
              <a:buChar char="v"/>
            </a:pPr>
            <a:r>
              <a:rPr lang="fr-FR" sz="4400" dirty="0" smtClean="0"/>
              <a:t> Application mobile</a:t>
            </a:r>
          </a:p>
          <a:p>
            <a:pPr>
              <a:buFont typeface="Wingdings" pitchFamily="2" charset="2"/>
              <a:buChar char="v"/>
            </a:pPr>
            <a:r>
              <a:rPr lang="fr-FR" sz="4400" dirty="0" smtClean="0"/>
              <a:t> Application Web</a:t>
            </a:r>
            <a:endParaRPr lang="fr-FR" sz="4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Présentation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1187624" y="2743200"/>
            <a:ext cx="7307089" cy="284604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endParaRPr lang="fr-FR" sz="3700" dirty="0" smtClean="0"/>
          </a:p>
          <a:p>
            <a:pPr>
              <a:buFont typeface="Wingdings" pitchFamily="2" charset="2"/>
              <a:buChar char="v"/>
            </a:pPr>
            <a:r>
              <a:rPr lang="fr-FR" sz="3700" dirty="0" smtClean="0"/>
              <a:t> Réservée aux entreprises</a:t>
            </a:r>
          </a:p>
          <a:p>
            <a:pPr>
              <a:buFont typeface="Wingdings" pitchFamily="2" charset="2"/>
              <a:buChar char="v"/>
            </a:pPr>
            <a:r>
              <a:rPr lang="fr-FR" sz="3700" dirty="0" smtClean="0"/>
              <a:t> Utilisable par tout le personnel</a:t>
            </a:r>
          </a:p>
          <a:p>
            <a:pPr>
              <a:buFont typeface="Wingdings" pitchFamily="2" charset="2"/>
              <a:buChar char="v"/>
            </a:pPr>
            <a:r>
              <a:rPr lang="fr-FR" sz="3700" dirty="0" smtClean="0"/>
              <a:t> Sécuriser les différents points d’accès</a:t>
            </a:r>
            <a:endParaRPr lang="fr-FR" sz="37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Solution de gestion d’accès 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1043608" y="2743200"/>
            <a:ext cx="7451105" cy="313407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fr-FR" sz="3700" dirty="0" smtClean="0"/>
              <a:t> Téléchargeable sur la plateforme web </a:t>
            </a:r>
          </a:p>
          <a:p>
            <a:pPr>
              <a:buFont typeface="Wingdings" pitchFamily="2" charset="2"/>
              <a:buChar char="v"/>
            </a:pPr>
            <a:r>
              <a:rPr lang="fr-FR" sz="3700" dirty="0" smtClean="0"/>
              <a:t>Système d’exploitation: Androïd</a:t>
            </a:r>
          </a:p>
          <a:p>
            <a:pPr>
              <a:buFont typeface="Wingdings" pitchFamily="2" charset="2"/>
              <a:buChar char="v"/>
            </a:pPr>
            <a:r>
              <a:rPr lang="fr-FR" sz="3700" dirty="0" smtClean="0"/>
              <a:t> Langage: JAVA</a:t>
            </a:r>
            <a:endParaRPr lang="fr-FR" sz="37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Application mobile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fr-FR" sz="3700" dirty="0" smtClean="0"/>
              <a:t> Gestion des comptes et historiques</a:t>
            </a:r>
          </a:p>
          <a:p>
            <a:pPr>
              <a:buFont typeface="Wingdings" pitchFamily="2" charset="2"/>
              <a:buChar char="v"/>
            </a:pPr>
            <a:r>
              <a:rPr lang="fr-FR" sz="3700" dirty="0" smtClean="0"/>
              <a:t> Gestion des autorisations</a:t>
            </a:r>
          </a:p>
          <a:p>
            <a:pPr>
              <a:buFont typeface="Wingdings" pitchFamily="2" charset="2"/>
              <a:buChar char="v"/>
            </a:pPr>
            <a:r>
              <a:rPr lang="fr-FR" sz="3700" dirty="0" smtClean="0"/>
              <a:t> Langage: PHP, JS, HTML et CSS</a:t>
            </a:r>
            <a:endParaRPr lang="fr-FR" sz="37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Application web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fr-FR" sz="3700" dirty="0" smtClean="0"/>
              <a:t> </a:t>
            </a:r>
            <a:r>
              <a:rPr lang="fr-FR" sz="3700" dirty="0" smtClean="0">
                <a:hlinkClick r:id="rId3" action="ppaction://hlinkfile"/>
              </a:rPr>
              <a:t>Maquette</a:t>
            </a:r>
            <a:endParaRPr lang="fr-FR" sz="3700" dirty="0" smtClean="0"/>
          </a:p>
          <a:p>
            <a:pPr>
              <a:buFont typeface="Wingdings" pitchFamily="2" charset="2"/>
              <a:buChar char="v"/>
            </a:pPr>
            <a:r>
              <a:rPr lang="fr-FR" sz="3700" dirty="0" smtClean="0"/>
              <a:t> </a:t>
            </a:r>
            <a:r>
              <a:rPr lang="fr-FR" sz="3700" dirty="0" smtClean="0">
                <a:hlinkClick r:id="rId4" action="ppaction://hlinkfile"/>
              </a:rPr>
              <a:t>Base de données</a:t>
            </a:r>
            <a:endParaRPr lang="fr-FR" sz="3700" dirty="0" smtClean="0"/>
          </a:p>
          <a:p>
            <a:pPr>
              <a:buFont typeface="Wingdings" pitchFamily="2" charset="2"/>
              <a:buChar char="v"/>
            </a:pPr>
            <a:r>
              <a:rPr lang="fr-FR" sz="3700" dirty="0" smtClean="0"/>
              <a:t> </a:t>
            </a:r>
            <a:r>
              <a:rPr lang="fr-FR" sz="3700" dirty="0" smtClean="0"/>
              <a:t>Application </a:t>
            </a:r>
            <a:r>
              <a:rPr lang="fr-FR" sz="3700" dirty="0" smtClean="0"/>
              <a:t>Web</a:t>
            </a:r>
          </a:p>
          <a:p>
            <a:pPr>
              <a:buFont typeface="Wingdings" pitchFamily="2" charset="2"/>
              <a:buChar char="v"/>
            </a:pPr>
            <a:r>
              <a:rPr lang="fr-FR" sz="3700" dirty="0" smtClean="0"/>
              <a:t> Application mobile</a:t>
            </a:r>
          </a:p>
          <a:p>
            <a:pPr>
              <a:buFont typeface="Wingdings" pitchFamily="2" charset="2"/>
              <a:buChar char="v"/>
            </a:pPr>
            <a:r>
              <a:rPr lang="fr-FR" sz="3700" dirty="0" smtClean="0"/>
              <a:t> </a:t>
            </a:r>
            <a:r>
              <a:rPr lang="fr-FR" sz="3700" dirty="0" smtClean="0">
                <a:hlinkClick r:id="rId5" action="ppaction://hlinkfile"/>
              </a:rPr>
              <a:t>Tableau récapitulatif</a:t>
            </a:r>
            <a:endParaRPr lang="fr-FR" sz="37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Avancement du projet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Des questions ? 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Personnalisé 6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0AB106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41</TotalTime>
  <Words>203</Words>
  <Application>Microsoft Office PowerPoint</Application>
  <PresentationFormat>Affichage à l'écran (4:3)</PresentationFormat>
  <Paragraphs>51</Paragraphs>
  <Slides>7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Médian</vt:lpstr>
      <vt:lpstr>KEEP’IN  Gestion d’accès</vt:lpstr>
      <vt:lpstr>Présentation</vt:lpstr>
      <vt:lpstr>Solution de gestion d’accès </vt:lpstr>
      <vt:lpstr>Application mobile</vt:lpstr>
      <vt:lpstr>Application web</vt:lpstr>
      <vt:lpstr>Avancement du projet</vt:lpstr>
      <vt:lpstr>Des questions 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KEEP’IN – Gestion d’accés</dc:title>
  <dc:creator>Marie</dc:creator>
  <cp:lastModifiedBy>marie</cp:lastModifiedBy>
  <cp:revision>8</cp:revision>
  <dcterms:created xsi:type="dcterms:W3CDTF">2014-11-30T16:29:10Z</dcterms:created>
  <dcterms:modified xsi:type="dcterms:W3CDTF">2014-12-01T12:18:16Z</dcterms:modified>
</cp:coreProperties>
</file>