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font" Target="fonts/font14.fntdata"/><Relationship Id="rId28" Type="http://schemas.openxmlformats.org/officeDocument/2006/relationships/font" Target="fonts/font15.fntdata"/><Relationship Id="rId29" Type="http://schemas.openxmlformats.org/officeDocument/2006/relationships/font" Target="fonts/font16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ownloads\Employee_Dataset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4" name="Google Shape;184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8" name="Google Shape;195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69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94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20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3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145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156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168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17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43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3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1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857108" y="3148013"/>
            <a:ext cx="11258949" cy="1996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65AC93096D7F9B69AD845D3148D9E01E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9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1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RESULTS</a:t>
            </a:r>
            <a:endParaRPr dirty="0"/>
          </a:p>
        </p:txBody>
      </p:sp>
      <p:sp>
        <p:nvSpPr>
          <p:cNvPr id="1048702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06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91;p2"/>
          <p:cNvSpPr txBox="1"/>
          <p:nvPr/>
        </p:nvSpPr>
        <p:spPr>
          <a:xfrm>
            <a:off x="1217522" y="2123271"/>
            <a:ext cx="8593200" cy="12598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00" lang="en-US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b="1" sz="23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4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4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17;p3"/>
          <p:cNvSpPr txBox="1"/>
          <p:nvPr/>
        </p:nvSpPr>
        <p:spPr>
          <a:xfrm>
            <a:off x="2509807" y="1041533"/>
            <a:ext cx="5029200" cy="4701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5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0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dirty="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651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lvl="0" marL="12700"/>
            <a:r>
              <a:rPr dirty="0" sz="4250" lang="en-US"/>
              <a:t>PROBLEM	STATEMENT</a:t>
            </a:r>
            <a:endParaRPr dirty="0" sz="4250"/>
          </a:p>
        </p:txBody>
      </p:sp>
      <p:pic>
        <p:nvPicPr>
          <p:cNvPr id="2097159" name="Google Shape;128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2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7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4250" lang="en-US"/>
              <a:t>PROJECT OVERVIEW</a:t>
            </a:r>
            <a:endParaRPr dirty="0" sz="4250"/>
          </a:p>
        </p:txBody>
      </p:sp>
      <p:pic>
        <p:nvPicPr>
          <p:cNvPr id="2097161" name="Google Shape;14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9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0" name="Google Shape;142;p5"/>
          <p:cNvSpPr txBox="1"/>
          <p:nvPr/>
        </p:nvSpPr>
        <p:spPr>
          <a:xfrm>
            <a:off x="940601" y="2038629"/>
            <a:ext cx="7924800" cy="275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lv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dirty="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1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7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2225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e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635901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76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OUR SOLUTION AND ITS VALUE PROPOSITION</a:t>
            </a:r>
            <a:endParaRPr dirty="0"/>
          </a:p>
        </p:txBody>
      </p:sp>
      <p:pic>
        <p:nvPicPr>
          <p:cNvPr id="2097164" name="Google Shape;163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0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81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dirty="0"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Dataset Description</a:t>
            </a:r>
            <a:endParaRPr dirty="0"/>
          </a:p>
        </p:txBody>
      </p:sp>
      <p:sp>
        <p:nvSpPr>
          <p:cNvPr id="1048685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dirty="0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7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2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dirty="0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902941" y="1927653"/>
            <a:ext cx="5507262" cy="289310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COLLECTION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CLEANING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TECHNIQUES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PIVOT TABLES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CHARTS AND GRAPHS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RESULTS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ARASAN v</cp:lastModifiedBy>
  <dcterms:created xsi:type="dcterms:W3CDTF">2024-03-29T04:07:22Z</dcterms:created>
  <dcterms:modified xsi:type="dcterms:W3CDTF">2024-09-10T09:04:15Z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eb04af22fbcf4b379ce0d66bb1a5586d</vt:lpwstr>
  </property>
</Properties>
</file>