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mass849@gmail.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0T19:35:12.519" idx="1">
    <p:pos x="7680" y="0"/>
    <p:text> Employee performance  score card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7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tmp"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6.tmp"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6" Type="http://schemas.openxmlformats.org/officeDocument/2006/relationships/comments" Target="../comments/comment1.xml" /><Relationship Id="rId5" Type="http://schemas.openxmlformats.org/officeDocument/2006/relationships/image" Target="../media/image4.jpeg" /><Relationship Id="rId4" Type="http://schemas.openxmlformats.org/officeDocument/2006/relationships/image" Target="../media/image3.tmp"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708549" y="320358"/>
            <a:ext cx="9982200" cy="16167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19374" y="3290233"/>
            <a:ext cx="6105364" cy="1938992"/>
          </a:xfrm>
          <a:prstGeom prst="rect">
            <a:avLst/>
          </a:prstGeom>
          <a:noFill/>
        </p:spPr>
        <p:txBody>
          <a:bodyPr wrap="square" rtlCol="0">
            <a:spAutoFit/>
          </a:bodyPr>
          <a:lstStyle/>
          <a:p>
            <a:r>
              <a:rPr lang="en-US" sz="2400" dirty="0"/>
              <a:t>STUDENT NAME:</a:t>
            </a:r>
            <a:r>
              <a:rPr lang="en-IN" sz="2400" b="1" u="sng" dirty="0" err="1"/>
              <a:t>Keerthana</a:t>
            </a:r>
            <a:r>
              <a:rPr lang="en-IN" sz="2400" u="sng" dirty="0" err="1"/>
              <a:t>.</a:t>
            </a:r>
            <a:r>
              <a:rPr lang="en-US" sz="2400" b="1" u="sng" dirty="0"/>
              <a:t>J</a:t>
            </a:r>
          </a:p>
          <a:p>
            <a:r>
              <a:rPr lang="en-US" sz="2400" dirty="0"/>
              <a:t>REGISTER NO:</a:t>
            </a:r>
            <a:r>
              <a:rPr lang="en-IN" sz="2400" b="1" u="sng" dirty="0"/>
              <a:t>12220190</a:t>
            </a:r>
            <a:r>
              <a:rPr lang="en-US" sz="2400" b="1" u="sng" dirty="0"/>
              <a:t>6</a:t>
            </a:r>
          </a:p>
          <a:p>
            <a:r>
              <a:rPr lang="en-US" sz="2400" dirty="0"/>
              <a:t>DEPARTMENT:</a:t>
            </a:r>
            <a:r>
              <a:rPr lang="en-IN" sz="2400" b="1" u="sng" dirty="0"/>
              <a:t>3 year </a:t>
            </a:r>
            <a:r>
              <a:rPr lang="en-IN" sz="2400" b="1" u="sng" dirty="0" err="1"/>
              <a:t>B.Com</a:t>
            </a:r>
            <a:r>
              <a:rPr lang="en-IN" sz="2400" b="1" u="sng" dirty="0"/>
              <a:t> CS</a:t>
            </a:r>
            <a:endParaRPr lang="en-US" sz="2400" b="1" u="sng" dirty="0"/>
          </a:p>
          <a:p>
            <a:r>
              <a:rPr lang="en-US" sz="2400" dirty="0"/>
              <a:t>COLLEGE</a:t>
            </a:r>
            <a:r>
              <a:rPr lang="en-IN" sz="2400" dirty="0"/>
              <a:t>:</a:t>
            </a:r>
            <a:r>
              <a:rPr lang="en-US" sz="2400" dirty="0"/>
              <a:t>  </a:t>
            </a:r>
            <a:r>
              <a:rPr lang="en-IN" sz="2400" b="1" u="sng" dirty="0"/>
              <a:t>Chevalier T. Thomas Elizabeth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8515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TextBox 6"/>
          <p:cNvSpPr txBox="1"/>
          <p:nvPr/>
        </p:nvSpPr>
        <p:spPr>
          <a:xfrm>
            <a:off x="739775" y="1983522"/>
            <a:ext cx="4053257" cy="4093428"/>
          </a:xfrm>
          <a:prstGeom prst="rect">
            <a:avLst/>
          </a:prstGeom>
          <a:noFill/>
        </p:spPr>
        <p:txBody>
          <a:bodyPr wrap="square">
            <a:spAutoFit/>
          </a:bodyPr>
          <a:lstStyle/>
          <a:p>
            <a:r>
              <a:rPr lang="en-US" sz="2000" b="1"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a:t>
            </a:r>
          </a:p>
        </p:txBody>
      </p:sp>
      <p:pic>
        <p:nvPicPr>
          <p:cNvPr id="2097175" name="Picture 2097174"/>
          <p:cNvPicPr>
            <a:picLocks/>
          </p:cNvPicPr>
          <p:nvPr/>
        </p:nvPicPr>
        <p:blipFill>
          <a:blip r:embed="rId3"/>
          <a:srcRect/>
          <a:stretch/>
        </p:blipFill>
        <p:spPr>
          <a:xfrm>
            <a:off x="4882193" y="982341"/>
            <a:ext cx="5404807" cy="5404807"/>
          </a:xfrm>
          <a:prstGeom prst="rect">
            <a:avLst/>
          </a:prstGeom>
          <a:ln>
            <a:noFill/>
          </a:ln>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idx="4294967295"/>
          </p:nvPr>
        </p:nvSpPr>
        <p:spPr>
          <a:xfrm>
            <a:off x="994002" y="355283"/>
            <a:ext cx="2560638" cy="85153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10"/>
          <p:cNvSpPr txBox="1"/>
          <p:nvPr/>
        </p:nvSpPr>
        <p:spPr>
          <a:xfrm>
            <a:off x="686182" y="2155170"/>
            <a:ext cx="3613539" cy="4401205"/>
          </a:xfrm>
          <a:prstGeom prst="rect">
            <a:avLst/>
          </a:prstGeom>
          <a:noFill/>
        </p:spPr>
        <p:txBody>
          <a:bodyPr wrap="square">
            <a:spAutoFit/>
          </a:bodyPr>
          <a:lstStyle/>
          <a:p>
            <a:r>
              <a:rPr lang="en-US" sz="2000" b="1"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p>
        </p:txBody>
      </p:sp>
      <p:pic>
        <p:nvPicPr>
          <p:cNvPr id="2097176" name="Picture 2097175"/>
          <p:cNvPicPr>
            <a:picLocks/>
          </p:cNvPicPr>
          <p:nvPr/>
        </p:nvPicPr>
        <p:blipFill>
          <a:blip r:embed="rId3"/>
          <a:stretch>
            <a:fillRect/>
          </a:stretch>
        </p:blipFill>
        <p:spPr>
          <a:xfrm>
            <a:off x="4346385" y="781050"/>
            <a:ext cx="5188140" cy="48571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idx="4294967295"/>
          </p:nvPr>
        </p:nvSpPr>
        <p:spPr>
          <a:xfrm>
            <a:off x="551330" y="547128"/>
            <a:ext cx="10680700" cy="738664"/>
          </a:xfrm>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551330" y="2202714"/>
            <a:ext cx="4734219" cy="4154984"/>
          </a:xfrm>
          <a:prstGeom prst="rect">
            <a:avLst/>
          </a:prstGeom>
          <a:noFill/>
        </p:spPr>
        <p:txBody>
          <a:bodyPr wrap="square">
            <a:spAutoFit/>
          </a:bodyPr>
          <a:lstStyle/>
          <a:p>
            <a:r>
              <a:rPr lang="en-US" sz="2400" b="1" dirty="0"/>
              <a:t>By leveraging predictive modeling to identify key turnover factors and implementing targeted retention strategies, we aim to reduce employee turnover by 15% within a year. This approach will enhance employee satisfaction, lower recruitment and training costs, improve overall productivity and morale, leading to a more stable and successful organization.</a:t>
            </a:r>
          </a:p>
        </p:txBody>
      </p:sp>
      <p:pic>
        <p:nvPicPr>
          <p:cNvPr id="2097178" name="Picture 2097177"/>
          <p:cNvPicPr>
            <a:picLocks/>
          </p:cNvPicPr>
          <p:nvPr/>
        </p:nvPicPr>
        <p:blipFill>
          <a:blip r:embed="rId2"/>
          <a:srcRect l="9677" r="9677"/>
          <a:stretch/>
        </p:blipFill>
        <p:spPr>
          <a:xfrm>
            <a:off x="5285549" y="730344"/>
            <a:ext cx="5946481" cy="54441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2081828" y="619090"/>
            <a:ext cx="5865747" cy="11240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pPr algn="ctr"/>
            <a:r>
              <a:rPr lang="en-US" sz="4400" b="1" dirty="0">
                <a:latin typeface="Times New Roman" panose="02020603050405020304" pitchFamily="18" charset="0"/>
                <a:cs typeface="Times New Roman" panose="02020603050405020304" pitchFamily="18" charset="0"/>
              </a:rPr>
              <a:t>Employee performance score card </a:t>
            </a:r>
            <a:endParaRPr sz="4400" b="1"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097155" name="Picture 24"/>
          <p:cNvPicPr>
            <a:picLocks noChangeAspect="1"/>
          </p:cNvPicPr>
          <p:nvPr/>
        </p:nvPicPr>
        <p:blipFill>
          <a:blip r:embed="rId4"/>
          <a:srcRect/>
          <a:stretch/>
        </p:blipFill>
        <p:spPr>
          <a:xfrm>
            <a:off x="6860136" y="1602497"/>
            <a:ext cx="2979028" cy="297902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 name="Picture 1">
            <a:extLst>
              <a:ext uri="{FF2B5EF4-FFF2-40B4-BE49-F238E27FC236}">
                <a16:creationId xmlns:a16="http://schemas.microsoft.com/office/drawing/2014/main" id="{DB3069FD-0A9E-5FBC-F81D-E7B24995ACBF}"/>
              </a:ext>
            </a:extLst>
          </p:cNvPr>
          <p:cNvPicPr>
            <a:picLocks noChangeAspect="1"/>
          </p:cNvPicPr>
          <p:nvPr/>
        </p:nvPicPr>
        <p:blipFill>
          <a:blip r:embed="rId5"/>
          <a:stretch>
            <a:fillRect/>
          </a:stretch>
        </p:blipFill>
        <p:spPr>
          <a:xfrm>
            <a:off x="1512828" y="2088481"/>
            <a:ext cx="4596534" cy="4177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2357120" cy="851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509807" y="1041533"/>
            <a:ext cx="5029200" cy="54000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7"/>
          <p:cNvSpPr txBox="1">
            <a:spLocks noGrp="1"/>
          </p:cNvSpPr>
          <p:nvPr>
            <p:ph type="title"/>
          </p:nvPr>
        </p:nvSpPr>
        <p:spPr>
          <a:xfrm>
            <a:off x="810853" y="172343"/>
            <a:ext cx="5636895" cy="753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7" name="TextBox 11"/>
          <p:cNvSpPr txBox="1"/>
          <p:nvPr/>
        </p:nvSpPr>
        <p:spPr>
          <a:xfrm>
            <a:off x="810853" y="1514465"/>
            <a:ext cx="7970366" cy="7482840"/>
          </a:xfrm>
          <a:prstGeom prst="rect">
            <a:avLst/>
          </a:prstGeom>
          <a:noFill/>
        </p:spPr>
        <p:txBody>
          <a:bodyPr wrap="square">
            <a:spAutoFit/>
          </a:bodyPr>
          <a:lstStyle/>
          <a:p>
            <a:pPr marL="285750" indent="-285750">
              <a:buFont typeface="Arial" panose="020B0604020202020204" pitchFamily="34" charset="0"/>
              <a:buChar char="•"/>
            </a:pPr>
            <a:r>
              <a:rPr lang="en-US" sz="2800" b="1" dirty="0"/>
              <a:t>Currently, there is no standardized method to measure and evaluate employee performance across various departments </a:t>
            </a:r>
          </a:p>
          <a:p>
            <a:endParaRPr lang="en-US" sz="2800" b="1" dirty="0"/>
          </a:p>
          <a:p>
            <a:pPr marL="285750" indent="-285750">
              <a:buFont typeface="Arial" panose="020B0604020202020204" pitchFamily="34" charset="0"/>
              <a:buChar char="•"/>
            </a:pPr>
            <a:r>
              <a:rPr lang="en-US" sz="2800" b="1" dirty="0"/>
              <a:t>Performance evaluations are often leading to perceptions of unfairness among employees. A standardized scorecard can help ensure objectivity by focusing on measurable criteria.</a:t>
            </a:r>
          </a:p>
          <a:p>
            <a:endParaRPr lang="en-US" sz="2800" b="1" dirty="0"/>
          </a:p>
          <a:p>
            <a:pPr marL="285750" indent="-285750">
              <a:buFont typeface="Arial" panose="020B0604020202020204" pitchFamily="34" charset="0"/>
              <a:buChar char="•"/>
            </a:pPr>
            <a:r>
              <a:rPr lang="en-US" sz="2800" b="1" dirty="0"/>
              <a:t>Without a structured performance assessment tool, it is challenging to distinguish between high and low performers.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7"/>
          <p:cNvSpPr txBox="1">
            <a:spLocks noGrp="1"/>
          </p:cNvSpPr>
          <p:nvPr>
            <p:ph type="title"/>
          </p:nvPr>
        </p:nvSpPr>
        <p:spPr>
          <a:xfrm>
            <a:off x="676275" y="505286"/>
            <a:ext cx="5263515" cy="7531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5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2" name="TextBox 10"/>
          <p:cNvSpPr txBox="1"/>
          <p:nvPr/>
        </p:nvSpPr>
        <p:spPr>
          <a:xfrm>
            <a:off x="1541618" y="2045077"/>
            <a:ext cx="5738025" cy="4031873"/>
          </a:xfrm>
          <a:prstGeom prst="rect">
            <a:avLst/>
          </a:prstGeom>
          <a:noFill/>
        </p:spPr>
        <p:txBody>
          <a:bodyPr wrap="square" rtlCol="0">
            <a:spAutoFit/>
          </a:bodyPr>
          <a:lstStyle/>
          <a:p>
            <a:pPr algn="l"/>
            <a:r>
              <a:rPr lang="en-US" sz="3200" b="1" i="0" dirty="0">
                <a:effectLst/>
                <a:latin typeface="Google Sans"/>
              </a:rPr>
              <a:t>An employee scorecard is a digital record that managers use to monitor and review an employee's performance. The scorecard will usually outline the employee's role in the company, key responsibilities, daily tasks, required skills and qualities.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723900" y="392227"/>
            <a:ext cx="5014595" cy="575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1313877" y="1595021"/>
            <a:ext cx="6712933" cy="5262979"/>
          </a:xfrm>
          <a:prstGeom prst="rect">
            <a:avLst/>
          </a:prstGeom>
          <a:noFill/>
        </p:spPr>
        <p:txBody>
          <a:bodyPr wrap="square">
            <a:spAutoFit/>
          </a:bodyPr>
          <a:lstStyle/>
          <a:p>
            <a:pPr marL="285750" indent="-285750">
              <a:buFont typeface="Arial" panose="020B0604020202020204" pitchFamily="34" charset="0"/>
              <a:buChar char="•"/>
            </a:pPr>
            <a:r>
              <a:rPr lang="en-US" sz="2400" b="1" dirty="0"/>
              <a:t>The end users of this project are the organization’s employee’s </a:t>
            </a:r>
            <a:endParaRPr lang="en-IN" sz="2400" b="1" dirty="0"/>
          </a:p>
          <a:p>
            <a:endParaRPr lang="en-IN" sz="2400" b="1" dirty="0"/>
          </a:p>
          <a:p>
            <a:pPr marL="285750" indent="-285750">
              <a:buFont typeface="Arial" panose="020B0604020202020204" pitchFamily="34" charset="0"/>
              <a:buChar char="•"/>
            </a:pPr>
            <a:r>
              <a:rPr lang="en-US" sz="2400" b="1" dirty="0"/>
              <a:t>Employees will benefit from improved career development opportunities, better compensation, and enhanced work-life balance, while managers will experience reduced turnover, improved team stability, and higher productivity. </a:t>
            </a:r>
            <a:endParaRPr lang="en-IN" sz="2400" b="1" dirty="0"/>
          </a:p>
          <a:p>
            <a:endParaRPr lang="en-IN" sz="2400" b="1" dirty="0"/>
          </a:p>
          <a:p>
            <a:pPr marL="285750" indent="-285750">
              <a:buFont typeface="Arial" panose="020B0604020202020204" pitchFamily="34" charset="0"/>
              <a:buChar char="•"/>
            </a:pPr>
            <a:r>
              <a:rPr lang="en-US" sz="2400" b="1" dirty="0"/>
              <a:t>Additionally, the human resources team will utilize the strategies and tools developed to monitor and maintain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299910" y="1991129"/>
            <a:ext cx="2695574" cy="3248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676275" y="501976"/>
            <a:ext cx="9763125" cy="6356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4" name="TextBox 9"/>
          <p:cNvSpPr txBox="1"/>
          <p:nvPr/>
        </p:nvSpPr>
        <p:spPr>
          <a:xfrm>
            <a:off x="3171568" y="1804987"/>
            <a:ext cx="5848863" cy="4893647"/>
          </a:xfrm>
          <a:prstGeom prst="rect">
            <a:avLst/>
          </a:prstGeom>
          <a:noFill/>
        </p:spPr>
        <p:txBody>
          <a:bodyPr wrap="square">
            <a:spAutoFit/>
          </a:bodyPr>
          <a:lstStyle/>
          <a:p>
            <a:r>
              <a:rPr lang="en-US" sz="2400"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838200"/>
          </a:xfrm>
        </p:spPr>
        <p:txBody>
          <a:bodyPr/>
          <a:lstStyle/>
          <a:p>
            <a:r>
              <a:rPr lang="en-IN" dirty="0"/>
              <a:t>Dataset Description</a:t>
            </a:r>
          </a:p>
        </p:txBody>
      </p:sp>
      <p:pic>
        <p:nvPicPr>
          <p:cNvPr id="2097166" name="Picture 2"/>
          <p:cNvPicPr>
            <a:picLocks noChangeAspect="1"/>
          </p:cNvPicPr>
          <p:nvPr/>
        </p:nvPicPr>
        <p:blipFill>
          <a:blip r:embed="rId2"/>
          <a:srcRect/>
          <a:stretch/>
        </p:blipFill>
        <p:spPr>
          <a:xfrm>
            <a:off x="1091686" y="1543045"/>
            <a:ext cx="8161744" cy="45833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75310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10566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3" name="TextBox 10"/>
          <p:cNvSpPr txBox="1"/>
          <p:nvPr/>
        </p:nvSpPr>
        <p:spPr>
          <a:xfrm>
            <a:off x="2657475" y="1537869"/>
            <a:ext cx="6072863" cy="5262979"/>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M2101K6P</dc:creator>
  <cp:lastModifiedBy>dmass849@gmail.com</cp:lastModifiedBy>
  <cp:revision>1</cp:revision>
  <dcterms:created xsi:type="dcterms:W3CDTF">2024-08-30T15:00:05Z</dcterms:created>
  <dcterms:modified xsi:type="dcterms:W3CDTF">2024-08-30T17:09:33Z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d4e87ae519f548d2907e207be37881e1</vt:lpwstr>
  </property>
</Properties>
</file>