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141417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3B5AB-CB16-4658-898C-04E24AB3DBA6}"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338522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1935516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4074656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3167093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2792752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210706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408141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312722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92942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3B5AB-CB16-4658-898C-04E24AB3DBA6}"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28190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3B5AB-CB16-4658-898C-04E24AB3DBA6}"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21786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3B5AB-CB16-4658-898C-04E24AB3DBA6}"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80752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3B5AB-CB16-4658-898C-04E24AB3DBA6}" type="datetimeFigureOut">
              <a:rPr lang="en-US" smtClean="0"/>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7092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3B5AB-CB16-4658-898C-04E24AB3DBA6}" type="datetimeFigureOut">
              <a:rPr lang="en-US" smtClean="0"/>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224628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3B5AB-CB16-4658-898C-04E24AB3DBA6}"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129923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3B5AB-CB16-4658-898C-04E24AB3DBA6}"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DF6F5-3066-4008-B4A3-3CB546512003}" type="slidenum">
              <a:rPr lang="en-US" smtClean="0"/>
              <a:t>‹#›</a:t>
            </a:fld>
            <a:endParaRPr lang="en-US"/>
          </a:p>
        </p:txBody>
      </p:sp>
    </p:spTree>
    <p:extLst>
      <p:ext uri="{BB962C8B-B14F-4D97-AF65-F5344CB8AC3E}">
        <p14:creationId xmlns:p14="http://schemas.microsoft.com/office/powerpoint/2010/main" val="412673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C3B5AB-CB16-4658-898C-04E24AB3DBA6}" type="datetimeFigureOut">
              <a:rPr lang="en-US" smtClean="0"/>
              <a:t>10/21/2023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DF6F5-3066-4008-B4A3-3CB546512003}" type="slidenum">
              <a:rPr lang="en-US" smtClean="0"/>
              <a:t>‹#›</a:t>
            </a:fld>
            <a:endParaRPr lang="en-US"/>
          </a:p>
        </p:txBody>
      </p:sp>
    </p:spTree>
    <p:extLst>
      <p:ext uri="{BB962C8B-B14F-4D97-AF65-F5344CB8AC3E}">
        <p14:creationId xmlns:p14="http://schemas.microsoft.com/office/powerpoint/2010/main" val="33785115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04B8-9040-4BFA-8A97-EF96D0879807}"/>
              </a:ext>
            </a:extLst>
          </p:cNvPr>
          <p:cNvSpPr>
            <a:spLocks noGrp="1"/>
          </p:cNvSpPr>
          <p:nvPr>
            <p:ph type="ctrTitle"/>
          </p:nvPr>
        </p:nvSpPr>
        <p:spPr>
          <a:xfrm>
            <a:off x="2133600" y="2235200"/>
            <a:ext cx="9144000" cy="2387600"/>
          </a:xfrm>
        </p:spPr>
        <p:txBody>
          <a:bodyPr/>
          <a:lstStyle/>
          <a:p>
            <a:r>
              <a:rPr lang="en-IN" b="1" dirty="0">
                <a:latin typeface="Nirmala UI" panose="020B0502040204020203" pitchFamily="34" charset="0"/>
                <a:cs typeface="Nirmala UI" panose="020B0502040204020203" pitchFamily="34" charset="0"/>
              </a:rPr>
              <a:t>AIR QUALITY MONITORING</a:t>
            </a:r>
            <a:endParaRPr lang="en-US" b="1" dirty="0">
              <a:latin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104754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359-0E0C-05D6-B3F8-E310589A0E26}"/>
              </a:ext>
            </a:extLst>
          </p:cNvPr>
          <p:cNvSpPr>
            <a:spLocks noGrp="1"/>
          </p:cNvSpPr>
          <p:nvPr>
            <p:ph type="title"/>
          </p:nvPr>
        </p:nvSpPr>
        <p:spPr/>
        <p:txBody>
          <a:bodyPr/>
          <a:lstStyle/>
          <a:p>
            <a:r>
              <a:rPr lang="en-IN" dirty="0"/>
              <a:t>COMPONENTS USED IN AIR QUALITY MONITORING</a:t>
            </a:r>
            <a:endParaRPr lang="en-US" dirty="0"/>
          </a:p>
        </p:txBody>
      </p:sp>
      <p:sp>
        <p:nvSpPr>
          <p:cNvPr id="3" name="Content Placeholder 2">
            <a:extLst>
              <a:ext uri="{FF2B5EF4-FFF2-40B4-BE49-F238E27FC236}">
                <a16:creationId xmlns:a16="http://schemas.microsoft.com/office/drawing/2014/main" id="{308247AF-47DE-B528-62B0-44354014C599}"/>
              </a:ext>
            </a:extLst>
          </p:cNvPr>
          <p:cNvSpPr>
            <a:spLocks noGrp="1"/>
          </p:cNvSpPr>
          <p:nvPr>
            <p:ph idx="1"/>
          </p:nvPr>
        </p:nvSpPr>
        <p:spPr/>
        <p:txBody>
          <a:bodyPr>
            <a:normAutofit fontScale="92500" lnSpcReduction="10000"/>
          </a:bodyPr>
          <a:lstStyle/>
          <a:p>
            <a:r>
              <a:rPr lang="en-IN" dirty="0">
                <a:latin typeface="Aptos" panose="020B0004020202020204" pitchFamily="34" charset="0"/>
              </a:rPr>
              <a:t>ESP32</a:t>
            </a:r>
          </a:p>
          <a:p>
            <a:r>
              <a:rPr lang="en-IN" dirty="0">
                <a:latin typeface="Aptos" panose="020B0004020202020204" pitchFamily="34" charset="0"/>
              </a:rPr>
              <a:t>DHT22</a:t>
            </a:r>
          </a:p>
          <a:p>
            <a:r>
              <a:rPr lang="en-IN" dirty="0">
                <a:latin typeface="Aptos" panose="020B0004020202020204" pitchFamily="34" charset="0"/>
              </a:rPr>
              <a:t>LCD 16X2(I2C)</a:t>
            </a:r>
          </a:p>
          <a:p>
            <a:r>
              <a:rPr lang="en-IN" dirty="0">
                <a:latin typeface="Aptos" panose="020B0004020202020204" pitchFamily="34" charset="0"/>
              </a:rPr>
              <a:t>BREADBOARD</a:t>
            </a:r>
          </a:p>
          <a:p>
            <a:r>
              <a:rPr lang="en-IN" dirty="0">
                <a:latin typeface="Aptos" panose="020B0004020202020204" pitchFamily="34" charset="0"/>
              </a:rPr>
              <a:t>VCC SYMBOL</a:t>
            </a:r>
          </a:p>
          <a:p>
            <a:r>
              <a:rPr lang="en-IN" dirty="0">
                <a:latin typeface="Aptos" panose="020B0004020202020204" pitchFamily="34" charset="0"/>
              </a:rPr>
              <a:t>GND SYMBOL</a:t>
            </a:r>
          </a:p>
          <a:p>
            <a:r>
              <a:rPr lang="en-IN" dirty="0">
                <a:latin typeface="Aptos" panose="020B0004020202020204" pitchFamily="34" charset="0"/>
              </a:rPr>
              <a:t>ANALOG TEMPERATURE SENSOR(NTC)</a:t>
            </a:r>
            <a:endParaRPr lang="en-US" dirty="0">
              <a:latin typeface="Aptos" panose="020B0004020202020204" pitchFamily="34" charset="0"/>
            </a:endParaRPr>
          </a:p>
        </p:txBody>
      </p:sp>
    </p:spTree>
    <p:extLst>
      <p:ext uri="{BB962C8B-B14F-4D97-AF65-F5344CB8AC3E}">
        <p14:creationId xmlns:p14="http://schemas.microsoft.com/office/powerpoint/2010/main" val="300139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CE36-E11E-899C-9174-0DB7EFD6423A}"/>
              </a:ext>
            </a:extLst>
          </p:cNvPr>
          <p:cNvSpPr>
            <a:spLocks noGrp="1"/>
          </p:cNvSpPr>
          <p:nvPr>
            <p:ph type="title"/>
          </p:nvPr>
        </p:nvSpPr>
        <p:spPr/>
        <p:txBody>
          <a:bodyPr/>
          <a:lstStyle/>
          <a:p>
            <a:r>
              <a:rPr lang="en-IN" dirty="0">
                <a:latin typeface="Arial Black" panose="020B0A04020102020204" pitchFamily="34" charset="0"/>
              </a:rPr>
              <a:t>ESP32</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D9433E4-0AF5-9FCD-DF8C-72CAA1EFD4D7}"/>
              </a:ext>
            </a:extLst>
          </p:cNvPr>
          <p:cNvSpPr>
            <a:spLocks noGrp="1"/>
          </p:cNvSpPr>
          <p:nvPr>
            <p:ph idx="1"/>
          </p:nvPr>
        </p:nvSpPr>
        <p:spPr>
          <a:xfrm>
            <a:off x="1484311" y="2438399"/>
            <a:ext cx="5775472" cy="3352801"/>
          </a:xfrm>
        </p:spPr>
        <p:txBody>
          <a:bodyPr>
            <a:normAutofit fontScale="92500"/>
          </a:bodyPr>
          <a:lstStyle/>
          <a:p>
            <a:pPr marL="0" indent="0" algn="just">
              <a:buNone/>
            </a:pPr>
            <a:r>
              <a:rPr lang="en-US" dirty="0">
                <a:latin typeface="Arial" panose="020B0604020202020204" pitchFamily="34" charset="0"/>
                <a:cs typeface="Arial" panose="020B0604020202020204" pitchFamily="34" charset="0"/>
              </a:rPr>
              <a:t>The ESP32, a versatile microcontroller, collects air quality data from sensors such as PM and gas sensors. It measures particulate matter (PM2.5 and PM10), CO, CO2, NO2, and SO2 levels. Data is processed and sent to the cloud for analysis, and results can be visualized through web or mobile apps. Calibrating and maintaining sensors are critical for accurate air quality monitoring.</a:t>
            </a:r>
          </a:p>
        </p:txBody>
      </p:sp>
      <p:pic>
        <p:nvPicPr>
          <p:cNvPr id="5" name="Picture 4">
            <a:extLst>
              <a:ext uri="{FF2B5EF4-FFF2-40B4-BE49-F238E27FC236}">
                <a16:creationId xmlns:a16="http://schemas.microsoft.com/office/drawing/2014/main" id="{F0784DAC-89D2-FC75-F72F-56C5BF499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319" y="2403751"/>
            <a:ext cx="3863705" cy="3174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793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534A-C5BF-ACA1-A7FC-A54A259D1BA5}"/>
              </a:ext>
            </a:extLst>
          </p:cNvPr>
          <p:cNvSpPr>
            <a:spLocks noGrp="1"/>
          </p:cNvSpPr>
          <p:nvPr>
            <p:ph type="title"/>
          </p:nvPr>
        </p:nvSpPr>
        <p:spPr/>
        <p:txBody>
          <a:bodyPr/>
          <a:lstStyle/>
          <a:p>
            <a:r>
              <a:rPr lang="en-IN" dirty="0">
                <a:latin typeface="Arial Black" panose="020B0A04020102020204" pitchFamily="34" charset="0"/>
              </a:rPr>
              <a:t>DHT22</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A9E6996-CAB2-ADF6-ACB5-906384535D17}"/>
              </a:ext>
            </a:extLst>
          </p:cNvPr>
          <p:cNvSpPr>
            <a:spLocks noGrp="1"/>
          </p:cNvSpPr>
          <p:nvPr>
            <p:ph idx="1"/>
          </p:nvPr>
        </p:nvSpPr>
        <p:spPr>
          <a:xfrm>
            <a:off x="1484311" y="2244437"/>
            <a:ext cx="6772998" cy="3546764"/>
          </a:xfrm>
        </p:spPr>
        <p:txBody>
          <a:bodyPr>
            <a:normAutofit/>
          </a:bodyPr>
          <a:lstStyle/>
          <a:p>
            <a:pPr marL="0" indent="0" algn="just">
              <a:buNone/>
            </a:pPr>
            <a:r>
              <a:rPr lang="en-US" dirty="0">
                <a:latin typeface="Arial" panose="020B0604020202020204" pitchFamily="34" charset="0"/>
                <a:cs typeface="Arial" panose="020B0604020202020204" pitchFamily="34" charset="0"/>
              </a:rPr>
              <a:t>The DHT22 sensor, measuring temperature and humidity, is employed in air quality monitoring systems to assess environmental conditions. It helps determine comfort levels and offers valuable data alongside air quality parameters. Integration with microcontrollers like the ESP32 allows for comprehensive monitoring of temperature, humidity, and air quality, enhancing environmental assessments.</a:t>
            </a:r>
          </a:p>
        </p:txBody>
      </p:sp>
      <p:pic>
        <p:nvPicPr>
          <p:cNvPr id="5" name="Picture 4">
            <a:extLst>
              <a:ext uri="{FF2B5EF4-FFF2-40B4-BE49-F238E27FC236}">
                <a16:creationId xmlns:a16="http://schemas.microsoft.com/office/drawing/2014/main" id="{3BC8499A-650D-9774-8E6B-DB9344355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854" y="2569029"/>
            <a:ext cx="3435928" cy="27281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954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6E56-7816-A30B-5607-A188F272757D}"/>
              </a:ext>
            </a:extLst>
          </p:cNvPr>
          <p:cNvSpPr>
            <a:spLocks noGrp="1"/>
          </p:cNvSpPr>
          <p:nvPr>
            <p:ph type="title"/>
          </p:nvPr>
        </p:nvSpPr>
        <p:spPr/>
        <p:txBody>
          <a:bodyPr/>
          <a:lstStyle/>
          <a:p>
            <a:r>
              <a:rPr lang="en-IN" dirty="0">
                <a:latin typeface="Arial Black" panose="020B0A04020102020204" pitchFamily="34" charset="0"/>
              </a:rPr>
              <a:t>LCD 16X2(12C)</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25D4EA3-72E3-CC96-9D98-EA44656B806D}"/>
              </a:ext>
            </a:extLst>
          </p:cNvPr>
          <p:cNvSpPr>
            <a:spLocks noGrp="1"/>
          </p:cNvSpPr>
          <p:nvPr>
            <p:ph idx="1"/>
          </p:nvPr>
        </p:nvSpPr>
        <p:spPr>
          <a:xfrm>
            <a:off x="1288474" y="2438399"/>
            <a:ext cx="7329054" cy="3352801"/>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An LCD 16x2 display with I2C communication is integrated into air quality monitoring systems to provide real-time visual feedback on air quality parameters. It shows data from sensors such as PM and gas sensors, making it easier to access information locally. This display enhances user interaction by presenting key air quality metrics, contributing to informed decisions and awareness about the environment's health.</a:t>
            </a:r>
          </a:p>
        </p:txBody>
      </p:sp>
      <p:pic>
        <p:nvPicPr>
          <p:cNvPr id="5" name="Picture 4">
            <a:extLst>
              <a:ext uri="{FF2B5EF4-FFF2-40B4-BE49-F238E27FC236}">
                <a16:creationId xmlns:a16="http://schemas.microsoft.com/office/drawing/2014/main" id="{99B573A3-8586-4AD0-354C-9FEFB85B4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948" y="3005020"/>
            <a:ext cx="3143974" cy="1608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8971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40C2-CCDF-3B40-F943-6772BD3EB4B7}"/>
              </a:ext>
            </a:extLst>
          </p:cNvPr>
          <p:cNvSpPr>
            <a:spLocks noGrp="1"/>
          </p:cNvSpPr>
          <p:nvPr>
            <p:ph type="title"/>
          </p:nvPr>
        </p:nvSpPr>
        <p:spPr/>
        <p:txBody>
          <a:bodyPr/>
          <a:lstStyle/>
          <a:p>
            <a:r>
              <a:rPr lang="en-IN" dirty="0">
                <a:latin typeface="Arial Black" panose="020B0A04020102020204" pitchFamily="34" charset="0"/>
              </a:rPr>
              <a:t>BREADBOARD</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1A06334-DF40-7D03-B1D8-702B607941B2}"/>
              </a:ext>
            </a:extLst>
          </p:cNvPr>
          <p:cNvSpPr>
            <a:spLocks noGrp="1"/>
          </p:cNvSpPr>
          <p:nvPr>
            <p:ph idx="1"/>
          </p:nvPr>
        </p:nvSpPr>
        <p:spPr>
          <a:xfrm>
            <a:off x="1330038" y="2133601"/>
            <a:ext cx="7121236" cy="3810001"/>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Breadboards are vital in air quality monitoring systems for rapid prototyping and assembling electronic circuits. They facilitate the connection of sensors, microcontrollers, and components without soldering, allowing for quick adjustments and experimentation. This flexibility is crucial during the development and testing phases of air quality monitoring devices. Additionally, breadboards simplify the addition or replacement of sensors and components, making them indispensable tools for efficient and iterative system design.</a:t>
            </a:r>
          </a:p>
        </p:txBody>
      </p:sp>
      <p:pic>
        <p:nvPicPr>
          <p:cNvPr id="5" name="Picture 4">
            <a:extLst>
              <a:ext uri="{FF2B5EF4-FFF2-40B4-BE49-F238E27FC236}">
                <a16:creationId xmlns:a16="http://schemas.microsoft.com/office/drawing/2014/main" id="{1C3CB9DF-D453-2FE3-959C-E272D9037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547" y="2438399"/>
            <a:ext cx="330517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62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743B-E348-51C8-5139-4A3605E73027}"/>
              </a:ext>
            </a:extLst>
          </p:cNvPr>
          <p:cNvSpPr>
            <a:spLocks noGrp="1"/>
          </p:cNvSpPr>
          <p:nvPr>
            <p:ph type="title"/>
          </p:nvPr>
        </p:nvSpPr>
        <p:spPr>
          <a:xfrm>
            <a:off x="1484311" y="69273"/>
            <a:ext cx="10018713" cy="1752599"/>
          </a:xfrm>
        </p:spPr>
        <p:txBody>
          <a:bodyPr/>
          <a:lstStyle/>
          <a:p>
            <a:r>
              <a:rPr lang="en-IN" dirty="0">
                <a:latin typeface="Arial Black" panose="020B0A04020102020204" pitchFamily="34" charset="0"/>
              </a:rPr>
              <a:t>VCC AND GND SYMNOL</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70B88C1-9E74-B2B1-A404-601C7B3C1012}"/>
              </a:ext>
            </a:extLst>
          </p:cNvPr>
          <p:cNvSpPr>
            <a:spLocks noGrp="1"/>
          </p:cNvSpPr>
          <p:nvPr>
            <p:ph idx="1"/>
          </p:nvPr>
        </p:nvSpPr>
        <p:spPr>
          <a:xfrm>
            <a:off x="1484311" y="1181100"/>
            <a:ext cx="9474634" cy="5971309"/>
          </a:xfrm>
        </p:spPr>
        <p:txBody>
          <a:bodyPr/>
          <a:lstStyle/>
          <a:p>
            <a:pPr algn="just"/>
            <a:r>
              <a:rPr lang="en-US" b="1" dirty="0">
                <a:latin typeface="Arial" panose="020B0604020202020204" pitchFamily="34" charset="0"/>
                <a:cs typeface="Arial" panose="020B0604020202020204" pitchFamily="34" charset="0"/>
              </a:rPr>
              <a:t>VCC (Voltage Supply): </a:t>
            </a:r>
            <a:r>
              <a:rPr lang="en-US" dirty="0">
                <a:latin typeface="Arial" panose="020B0604020202020204" pitchFamily="34" charset="0"/>
                <a:cs typeface="Arial" panose="020B0604020202020204" pitchFamily="34" charset="0"/>
              </a:rPr>
              <a:t>This symbol represents the positive voltage supply, typically +5V or +3.3V. It's connected to the red rail on the breadboard and powers components like sensors, microcontrollers, and displays.</a:t>
            </a:r>
          </a:p>
          <a:p>
            <a:pPr algn="just"/>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GND (Ground): </a:t>
            </a:r>
            <a:r>
              <a:rPr lang="en-US" dirty="0">
                <a:latin typeface="Arial" panose="020B0604020202020204" pitchFamily="34" charset="0"/>
                <a:cs typeface="Arial" panose="020B0604020202020204" pitchFamily="34" charset="0"/>
              </a:rPr>
              <a:t>This symbol denotes the ground reference or 0V. It's connected to the blue rail on the breadboard and serves as the common reference point for all components in the circuit. It completes the electrical circuit and ensures proper functioning.</a:t>
            </a:r>
          </a:p>
        </p:txBody>
      </p:sp>
      <p:pic>
        <p:nvPicPr>
          <p:cNvPr id="5" name="Picture 4">
            <a:extLst>
              <a:ext uri="{FF2B5EF4-FFF2-40B4-BE49-F238E27FC236}">
                <a16:creationId xmlns:a16="http://schemas.microsoft.com/office/drawing/2014/main" id="{8081590C-0824-376A-8B16-6EA2451E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296" y="3321565"/>
            <a:ext cx="1742786" cy="1446992"/>
          </a:xfrm>
          <a:prstGeom prst="rect">
            <a:avLst/>
          </a:prstGeom>
        </p:spPr>
      </p:pic>
      <p:pic>
        <p:nvPicPr>
          <p:cNvPr id="7" name="Picture 6">
            <a:extLst>
              <a:ext uri="{FF2B5EF4-FFF2-40B4-BE49-F238E27FC236}">
                <a16:creationId xmlns:a16="http://schemas.microsoft.com/office/drawing/2014/main" id="{92E41A5D-E20E-A123-4C79-163EACE6C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354" y="3576252"/>
            <a:ext cx="961159" cy="1161132"/>
          </a:xfrm>
          <a:prstGeom prst="rect">
            <a:avLst/>
          </a:prstGeom>
        </p:spPr>
      </p:pic>
    </p:spTree>
    <p:extLst>
      <p:ext uri="{BB962C8B-B14F-4D97-AF65-F5344CB8AC3E}">
        <p14:creationId xmlns:p14="http://schemas.microsoft.com/office/powerpoint/2010/main" val="300375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4874-0736-C100-1885-2268A4672D25}"/>
              </a:ext>
            </a:extLst>
          </p:cNvPr>
          <p:cNvSpPr>
            <a:spLocks noGrp="1"/>
          </p:cNvSpPr>
          <p:nvPr>
            <p:ph type="title"/>
          </p:nvPr>
        </p:nvSpPr>
        <p:spPr/>
        <p:txBody>
          <a:bodyPr/>
          <a:lstStyle/>
          <a:p>
            <a:r>
              <a:rPr lang="en-IN" dirty="0">
                <a:latin typeface="Arial Black" panose="020B0A04020102020204" pitchFamily="34" charset="0"/>
              </a:rPr>
              <a:t>ANALOG TEMPERTURE SENSOR(NTC)</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F87A4C7-5511-D6A5-1420-FEC59D83A8DD}"/>
              </a:ext>
            </a:extLst>
          </p:cNvPr>
          <p:cNvSpPr>
            <a:spLocks noGrp="1"/>
          </p:cNvSpPr>
          <p:nvPr>
            <p:ph idx="1"/>
          </p:nvPr>
        </p:nvSpPr>
        <p:spPr>
          <a:xfrm>
            <a:off x="1609001" y="2202873"/>
            <a:ext cx="7853654" cy="4184073"/>
          </a:xfrm>
        </p:spPr>
        <p:txBody>
          <a:bodyPr>
            <a:normAutofit lnSpcReduction="10000"/>
          </a:bodyPr>
          <a:lstStyle/>
          <a:p>
            <a:pPr marL="0" indent="0" algn="just">
              <a:buNone/>
            </a:pPr>
            <a:r>
              <a:rPr lang="en-US" dirty="0">
                <a:latin typeface="Arial" panose="020B0604020202020204" pitchFamily="34" charset="0"/>
                <a:cs typeface="Arial" panose="020B0604020202020204" pitchFamily="34" charset="0"/>
              </a:rPr>
              <a:t>Analog temperature sensors are employed in air quality monitoring systems to measure ambient temperature, which is crucial for assessing environmental conditions. These sensors convert temperature into an analog voltage or current signal that is proportional to the temperature. This analog output is then processed by microcontrollers like the ESP32, facilitating the collection of precise temperature data alongside air quality parameters. By combining temperature measurements with air quality data, these sensors contribute to a more comprehensive understanding of the environment's health and comfort levels.</a:t>
            </a:r>
          </a:p>
        </p:txBody>
      </p:sp>
      <p:pic>
        <p:nvPicPr>
          <p:cNvPr id="5" name="Picture 4">
            <a:extLst>
              <a:ext uri="{FF2B5EF4-FFF2-40B4-BE49-F238E27FC236}">
                <a16:creationId xmlns:a16="http://schemas.microsoft.com/office/drawing/2014/main" id="{9722526A-9498-873E-D391-3A25A589F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936" y="2757055"/>
            <a:ext cx="2306781" cy="23067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08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A850B8-8FAD-AE2E-B66A-1B559A388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1348" y="96706"/>
            <a:ext cx="3760581" cy="6470349"/>
          </a:xfrm>
        </p:spPr>
      </p:pic>
      <p:sp>
        <p:nvSpPr>
          <p:cNvPr id="7" name="Title 6">
            <a:extLst>
              <a:ext uri="{FF2B5EF4-FFF2-40B4-BE49-F238E27FC236}">
                <a16:creationId xmlns:a16="http://schemas.microsoft.com/office/drawing/2014/main" id="{74583F10-656D-9E95-43F9-927BE69D8345}"/>
              </a:ext>
            </a:extLst>
          </p:cNvPr>
          <p:cNvSpPr>
            <a:spLocks noGrp="1"/>
          </p:cNvSpPr>
          <p:nvPr>
            <p:ph type="title"/>
          </p:nvPr>
        </p:nvSpPr>
        <p:spPr>
          <a:xfrm>
            <a:off x="1816820" y="1468582"/>
            <a:ext cx="5013471" cy="3920835"/>
          </a:xfrm>
        </p:spPr>
        <p:txBody>
          <a:bodyPr/>
          <a:lstStyle/>
          <a:p>
            <a:r>
              <a:rPr lang="en-IN" b="1" dirty="0"/>
              <a:t>CONNECTION DIAGRAM</a:t>
            </a:r>
            <a:endParaRPr lang="en-US" b="1" dirty="0"/>
          </a:p>
        </p:txBody>
      </p:sp>
    </p:spTree>
    <p:extLst>
      <p:ext uri="{BB962C8B-B14F-4D97-AF65-F5344CB8AC3E}">
        <p14:creationId xmlns:p14="http://schemas.microsoft.com/office/powerpoint/2010/main" val="2792543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53</TotalTime>
  <Words>497</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Arial Black</vt:lpstr>
      <vt:lpstr>Corbel</vt:lpstr>
      <vt:lpstr>Nirmala UI</vt:lpstr>
      <vt:lpstr>Parallax</vt:lpstr>
      <vt:lpstr>AIR QUALITY MONITORING</vt:lpstr>
      <vt:lpstr>COMPONENTS USED IN AIR QUALITY MONITORING</vt:lpstr>
      <vt:lpstr>ESP32</vt:lpstr>
      <vt:lpstr>DHT22</vt:lpstr>
      <vt:lpstr>LCD 16X2(12C)</vt:lpstr>
      <vt:lpstr>BREADBOARD</vt:lpstr>
      <vt:lpstr>VCC AND GND SYMNOL</vt:lpstr>
      <vt:lpstr>ANALOG TEMPERTURE SENSOR(NTC)</vt:lpstr>
      <vt:lpstr>CONNECTION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dc:title>
  <dc:creator>indhuja M</dc:creator>
  <cp:lastModifiedBy>indhuja M</cp:lastModifiedBy>
  <cp:revision>1</cp:revision>
  <dcterms:created xsi:type="dcterms:W3CDTF">2023-10-21T12:24:32Z</dcterms:created>
  <dcterms:modified xsi:type="dcterms:W3CDTF">2023-10-21T13:18:22Z</dcterms:modified>
</cp:coreProperties>
</file>