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5"/>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69"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69"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3"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5"/>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D9BB-FCAC-B6C1-22EC-C0F428CA2354}"/>
              </a:ext>
            </a:extLst>
          </p:cNvPr>
          <p:cNvSpPr>
            <a:spLocks noGrp="1"/>
          </p:cNvSpPr>
          <p:nvPr>
            <p:ph type="ctrTitle"/>
          </p:nvPr>
        </p:nvSpPr>
        <p:spPr>
          <a:xfrm>
            <a:off x="2145308" y="2424411"/>
            <a:ext cx="6477794" cy="1526977"/>
          </a:xfrm>
        </p:spPr>
        <p:txBody>
          <a:bodyPr/>
          <a:lstStyle/>
          <a:p>
            <a:r>
              <a:rPr lang="en-US" dirty="0"/>
              <a:t>AIR QUALITY MONITORING</a:t>
            </a:r>
          </a:p>
        </p:txBody>
      </p:sp>
    </p:spTree>
    <p:extLst>
      <p:ext uri="{BB962C8B-B14F-4D97-AF65-F5344CB8AC3E}">
        <p14:creationId xmlns:p14="http://schemas.microsoft.com/office/powerpoint/2010/main" val="48189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B5B8-1A82-F680-F559-028C8DD708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3397C2-F881-6EC9-E0B2-AC648CB49F11}"/>
              </a:ext>
            </a:extLst>
          </p:cNvPr>
          <p:cNvSpPr>
            <a:spLocks noGrp="1"/>
          </p:cNvSpPr>
          <p:nvPr>
            <p:ph idx="1"/>
          </p:nvPr>
        </p:nvSpPr>
        <p:spPr/>
        <p:txBody>
          <a:bodyPr>
            <a:normAutofit/>
          </a:bodyPr>
          <a:lstStyle/>
          <a:p>
            <a:r>
              <a:rPr lang="en-US" dirty="0"/>
              <a:t>To provide adequate environmental and health protection, an effective air quality monitoring system is a necessary instrument. It is desirable that the system is simple, reliable, sensitive and cost-effective. In addition, this system must be highly sensitive to low concentrations of gaseous air contaminants such as hydrogen and carbon monoxide which exist in cigarette smoke.</a:t>
            </a:r>
          </a:p>
          <a:p>
            <a:r>
              <a:rPr lang="en-US" dirty="0"/>
              <a:t>In present paper the investigation of tin dioxide gas sensor for air contaminants is introduced. Based on such semiconducting sensor, supported by temperature and humidity integrated sensors, the design and implementation of virtual system for air quality monitoring is suggested. </a:t>
            </a:r>
          </a:p>
        </p:txBody>
      </p:sp>
    </p:spTree>
    <p:extLst>
      <p:ext uri="{BB962C8B-B14F-4D97-AF65-F5344CB8AC3E}">
        <p14:creationId xmlns:p14="http://schemas.microsoft.com/office/powerpoint/2010/main" val="288862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A8E8-90EE-01A3-DA1B-07AC173B5B9A}"/>
              </a:ext>
            </a:extLst>
          </p:cNvPr>
          <p:cNvSpPr>
            <a:spLocks noGrp="1"/>
          </p:cNvSpPr>
          <p:nvPr>
            <p:ph type="title"/>
          </p:nvPr>
        </p:nvSpPr>
        <p:spPr/>
        <p:txBody>
          <a:bodyPr/>
          <a:lstStyle/>
          <a:p>
            <a:r>
              <a:rPr lang="en-US" dirty="0"/>
              <a:t>CONNECTION IN TINKERCAD:</a:t>
            </a:r>
          </a:p>
        </p:txBody>
      </p:sp>
      <p:pic>
        <p:nvPicPr>
          <p:cNvPr id="4" name="Picture 4">
            <a:extLst>
              <a:ext uri="{FF2B5EF4-FFF2-40B4-BE49-F238E27FC236}">
                <a16:creationId xmlns:a16="http://schemas.microsoft.com/office/drawing/2014/main" id="{CFC79CA6-728F-3469-0D72-6F1B58A9606C}"/>
              </a:ext>
            </a:extLst>
          </p:cNvPr>
          <p:cNvPicPr>
            <a:picLocks noGrp="1" noChangeAspect="1"/>
          </p:cNvPicPr>
          <p:nvPr>
            <p:ph idx="1"/>
          </p:nvPr>
        </p:nvPicPr>
        <p:blipFill>
          <a:blip r:embed="rId2"/>
          <a:stretch>
            <a:fillRect/>
          </a:stretch>
        </p:blipFill>
        <p:spPr>
          <a:xfrm>
            <a:off x="2377964" y="1985020"/>
            <a:ext cx="4010142" cy="3397796"/>
          </a:xfrm>
          <a:effectLst>
            <a:reflection blurRad="6350" stA="50000" endA="300" endPos="55000" dir="5400000" sy="-100000" algn="bl" rotWithShape="0"/>
          </a:effectLst>
        </p:spPr>
      </p:pic>
    </p:spTree>
    <p:extLst>
      <p:ext uri="{BB962C8B-B14F-4D97-AF65-F5344CB8AC3E}">
        <p14:creationId xmlns:p14="http://schemas.microsoft.com/office/powerpoint/2010/main" val="197917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F2D5-DA3A-A725-474A-C603EE4406F6}"/>
              </a:ext>
            </a:extLst>
          </p:cNvPr>
          <p:cNvSpPr>
            <a:spLocks noGrp="1"/>
          </p:cNvSpPr>
          <p:nvPr>
            <p:ph type="title"/>
          </p:nvPr>
        </p:nvSpPr>
        <p:spPr/>
        <p:txBody>
          <a:bodyPr/>
          <a:lstStyle/>
          <a:p>
            <a:r>
              <a:rPr lang="en-US" dirty="0"/>
              <a:t>CODING IN TINKERCAD:</a:t>
            </a:r>
          </a:p>
        </p:txBody>
      </p:sp>
      <p:pic>
        <p:nvPicPr>
          <p:cNvPr id="4" name="Picture 4">
            <a:extLst>
              <a:ext uri="{FF2B5EF4-FFF2-40B4-BE49-F238E27FC236}">
                <a16:creationId xmlns:a16="http://schemas.microsoft.com/office/drawing/2014/main" id="{3D173F6F-5076-9830-A1C0-343D450584DB}"/>
              </a:ext>
            </a:extLst>
          </p:cNvPr>
          <p:cNvPicPr>
            <a:picLocks noGrp="1" noChangeAspect="1"/>
          </p:cNvPicPr>
          <p:nvPr>
            <p:ph idx="1"/>
          </p:nvPr>
        </p:nvPicPr>
        <p:blipFill>
          <a:blip r:embed="rId2"/>
          <a:stretch>
            <a:fillRect/>
          </a:stretch>
        </p:blipFill>
        <p:spPr>
          <a:xfrm>
            <a:off x="2314278" y="2092171"/>
            <a:ext cx="3629918" cy="3305827"/>
          </a:xfrm>
          <a:effectLst>
            <a:reflection blurRad="6350" stA="50000" endA="300" endPos="55000" dir="5400000" sy="-100000" algn="bl" rotWithShape="0"/>
          </a:effectLst>
        </p:spPr>
      </p:pic>
    </p:spTree>
    <p:extLst>
      <p:ext uri="{BB962C8B-B14F-4D97-AF65-F5344CB8AC3E}">
        <p14:creationId xmlns:p14="http://schemas.microsoft.com/office/powerpoint/2010/main" val="276934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CBA4-395F-D5FF-2D8F-7ADABCAF6CDA}"/>
              </a:ext>
            </a:extLst>
          </p:cNvPr>
          <p:cNvSpPr>
            <a:spLocks noGrp="1"/>
          </p:cNvSpPr>
          <p:nvPr>
            <p:ph type="title"/>
          </p:nvPr>
        </p:nvSpPr>
        <p:spPr/>
        <p:txBody>
          <a:bodyPr/>
          <a:lstStyle/>
          <a:p>
            <a:r>
              <a:rPr lang="en-US" dirty="0"/>
              <a:t>OUTPUT:</a:t>
            </a:r>
          </a:p>
        </p:txBody>
      </p:sp>
      <p:pic>
        <p:nvPicPr>
          <p:cNvPr id="4" name="Picture 4">
            <a:extLst>
              <a:ext uri="{FF2B5EF4-FFF2-40B4-BE49-F238E27FC236}">
                <a16:creationId xmlns:a16="http://schemas.microsoft.com/office/drawing/2014/main" id="{5C4352EE-5382-F3CB-F464-C3E449297EBC}"/>
              </a:ext>
            </a:extLst>
          </p:cNvPr>
          <p:cNvPicPr>
            <a:picLocks noGrp="1" noChangeAspect="1"/>
          </p:cNvPicPr>
          <p:nvPr>
            <p:ph idx="1"/>
          </p:nvPr>
        </p:nvPicPr>
        <p:blipFill>
          <a:blip r:embed="rId2"/>
          <a:stretch>
            <a:fillRect/>
          </a:stretch>
        </p:blipFill>
        <p:spPr>
          <a:xfrm>
            <a:off x="2341068" y="2372023"/>
            <a:ext cx="3388817" cy="2911078"/>
          </a:xfrm>
          <a:effectLst>
            <a:outerShdw blurRad="63500" sx="102000" sy="102000" algn="ctr" rotWithShape="0">
              <a:prstClr val="black">
                <a:alpha val="40000"/>
              </a:prstClr>
            </a:outerShdw>
            <a:reflection blurRad="6350" stA="50000" endA="300" endPos="55000" dir="5400000" sy="-100000" algn="bl" rotWithShape="0"/>
          </a:effectLst>
        </p:spPr>
      </p:pic>
    </p:spTree>
    <p:extLst>
      <p:ext uri="{BB962C8B-B14F-4D97-AF65-F5344CB8AC3E}">
        <p14:creationId xmlns:p14="http://schemas.microsoft.com/office/powerpoint/2010/main" val="5562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8BF8-D4B5-BA12-ED48-131F4F4CB233}"/>
              </a:ext>
            </a:extLst>
          </p:cNvPr>
          <p:cNvSpPr>
            <a:spLocks noGrp="1"/>
          </p:cNvSpPr>
          <p:nvPr>
            <p:ph type="title"/>
          </p:nvPr>
        </p:nvSpPr>
        <p:spPr/>
        <p:txBody>
          <a:bodyPr/>
          <a:lstStyle/>
          <a:p>
            <a:r>
              <a:rPr lang="en-US" dirty="0"/>
              <a:t>MIT INVERTER OPERATION:</a:t>
            </a:r>
          </a:p>
        </p:txBody>
      </p:sp>
      <p:pic>
        <p:nvPicPr>
          <p:cNvPr id="4" name="Picture 4">
            <a:extLst>
              <a:ext uri="{FF2B5EF4-FFF2-40B4-BE49-F238E27FC236}">
                <a16:creationId xmlns:a16="http://schemas.microsoft.com/office/drawing/2014/main" id="{1D92B231-726D-4A7E-8768-D65E33DFFCB3}"/>
              </a:ext>
            </a:extLst>
          </p:cNvPr>
          <p:cNvPicPr>
            <a:picLocks noGrp="1" noChangeAspect="1"/>
          </p:cNvPicPr>
          <p:nvPr>
            <p:ph idx="1"/>
          </p:nvPr>
        </p:nvPicPr>
        <p:blipFill>
          <a:blip r:embed="rId2"/>
          <a:stretch>
            <a:fillRect/>
          </a:stretch>
        </p:blipFill>
        <p:spPr>
          <a:xfrm>
            <a:off x="2032001" y="2196406"/>
            <a:ext cx="6431450" cy="2911078"/>
          </a:xfrm>
        </p:spPr>
      </p:pic>
    </p:spTree>
    <p:extLst>
      <p:ext uri="{BB962C8B-B14F-4D97-AF65-F5344CB8AC3E}">
        <p14:creationId xmlns:p14="http://schemas.microsoft.com/office/powerpoint/2010/main" val="87390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8ECC56E-01E4-B952-8905-DFB126186B89}"/>
              </a:ext>
            </a:extLst>
          </p:cNvPr>
          <p:cNvPicPr>
            <a:picLocks noGrp="1" noChangeAspect="1"/>
          </p:cNvPicPr>
          <p:nvPr>
            <p:ph idx="1"/>
          </p:nvPr>
        </p:nvPicPr>
        <p:blipFill>
          <a:blip r:embed="rId2"/>
          <a:stretch>
            <a:fillRect/>
          </a:stretch>
        </p:blipFill>
        <p:spPr>
          <a:xfrm flipH="1">
            <a:off x="446484" y="375905"/>
            <a:ext cx="2125266" cy="3814763"/>
          </a:xfrm>
        </p:spPr>
      </p:pic>
      <p:pic>
        <p:nvPicPr>
          <p:cNvPr id="8" name="Picture 8">
            <a:extLst>
              <a:ext uri="{FF2B5EF4-FFF2-40B4-BE49-F238E27FC236}">
                <a16:creationId xmlns:a16="http://schemas.microsoft.com/office/drawing/2014/main" id="{C982BFE0-1899-C306-DFEC-16B8E4969461}"/>
              </a:ext>
            </a:extLst>
          </p:cNvPr>
          <p:cNvPicPr>
            <a:picLocks noChangeAspect="1"/>
          </p:cNvPicPr>
          <p:nvPr/>
        </p:nvPicPr>
        <p:blipFill>
          <a:blip r:embed="rId3"/>
          <a:stretch>
            <a:fillRect/>
          </a:stretch>
        </p:blipFill>
        <p:spPr>
          <a:xfrm>
            <a:off x="2976565" y="3593306"/>
            <a:ext cx="2385288" cy="2978944"/>
          </a:xfrm>
          <a:prstGeom prst="rect">
            <a:avLst/>
          </a:prstGeom>
        </p:spPr>
      </p:pic>
      <p:pic>
        <p:nvPicPr>
          <p:cNvPr id="2" name="Picture 2">
            <a:extLst>
              <a:ext uri="{FF2B5EF4-FFF2-40B4-BE49-F238E27FC236}">
                <a16:creationId xmlns:a16="http://schemas.microsoft.com/office/drawing/2014/main" id="{ECD2CC9E-26E2-7902-A65D-E92433EA890D}"/>
              </a:ext>
            </a:extLst>
          </p:cNvPr>
          <p:cNvPicPr>
            <a:picLocks noChangeAspect="1"/>
          </p:cNvPicPr>
          <p:nvPr/>
        </p:nvPicPr>
        <p:blipFill>
          <a:blip r:embed="rId4"/>
          <a:stretch>
            <a:fillRect/>
          </a:stretch>
        </p:blipFill>
        <p:spPr>
          <a:xfrm>
            <a:off x="5002101" y="580361"/>
            <a:ext cx="4414272" cy="3405849"/>
          </a:xfrm>
          <a:prstGeom prst="rect">
            <a:avLst/>
          </a:prstGeom>
        </p:spPr>
      </p:pic>
    </p:spTree>
    <p:extLst>
      <p:ext uri="{BB962C8B-B14F-4D97-AF65-F5344CB8AC3E}">
        <p14:creationId xmlns:p14="http://schemas.microsoft.com/office/powerpoint/2010/main" val="126598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4C84-9E83-0193-B5B6-20C7ACE86DAC}"/>
              </a:ext>
            </a:extLst>
          </p:cNvPr>
          <p:cNvSpPr>
            <a:spLocks noGrp="1"/>
          </p:cNvSpPr>
          <p:nvPr>
            <p:ph type="title"/>
          </p:nvPr>
        </p:nvSpPr>
        <p:spPr/>
        <p:txBody>
          <a:bodyPr/>
          <a:lstStyle/>
          <a:p>
            <a:r>
              <a:rPr lang="en-US" dirty="0"/>
              <a:t>MIT OUTPUT OPERATION:</a:t>
            </a:r>
          </a:p>
        </p:txBody>
      </p:sp>
      <p:pic>
        <p:nvPicPr>
          <p:cNvPr id="4" name="VID-20231101-WA0006.mp4">
            <a:hlinkClick r:id="" action="ppaction://media"/>
            <a:extLst>
              <a:ext uri="{FF2B5EF4-FFF2-40B4-BE49-F238E27FC236}">
                <a16:creationId xmlns:a16="http://schemas.microsoft.com/office/drawing/2014/main" id="{6B8A2E78-FB28-5077-20DA-61DFACEE804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77335" y="1676400"/>
            <a:ext cx="6363892" cy="4572000"/>
          </a:xfrm>
        </p:spPr>
      </p:pic>
    </p:spTree>
    <p:extLst>
      <p:ext uri="{BB962C8B-B14F-4D97-AF65-F5344CB8AC3E}">
        <p14:creationId xmlns:p14="http://schemas.microsoft.com/office/powerpoint/2010/main" val="219159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AIR QUALITY MONITORING</vt:lpstr>
      <vt:lpstr>INTRODUCTION:</vt:lpstr>
      <vt:lpstr>CONNECTION IN TINKERCAD:</vt:lpstr>
      <vt:lpstr>CODING IN TINKERCAD:</vt:lpstr>
      <vt:lpstr>OUTPUT:</vt:lpstr>
      <vt:lpstr>MIT INVERTER OPERATION:</vt:lpstr>
      <vt:lpstr>PowerPoint Presentation</vt:lpstr>
      <vt:lpstr>MIT OUTPUT OPERATION: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dc:title>
  <dc:creator>indhujamohan2003@gmail.com</dc:creator>
  <cp:lastModifiedBy>indhujamohan2003@gmail.com</cp:lastModifiedBy>
  <cp:revision>5</cp:revision>
  <dcterms:created xsi:type="dcterms:W3CDTF">2023-11-01T08:46:43Z</dcterms:created>
  <dcterms:modified xsi:type="dcterms:W3CDTF">2023-11-01T09:41:07Z</dcterms:modified>
</cp:coreProperties>
</file>